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autoCompressPictures="0">
  <p:sldMasterIdLst>
    <p:sldMasterId id="2147483962" r:id="rId1"/>
  </p:sldMasterIdLst>
  <p:notesMasterIdLst>
    <p:notesMasterId r:id="rId49"/>
  </p:notesMasterIdLst>
  <p:handoutMasterIdLst>
    <p:handoutMasterId r:id="rId50"/>
  </p:handoutMasterIdLst>
  <p:sldIdLst>
    <p:sldId id="2146846820" r:id="rId2"/>
    <p:sldId id="522" r:id="rId3"/>
    <p:sldId id="2147477553" r:id="rId4"/>
    <p:sldId id="2147477524" r:id="rId5"/>
    <p:sldId id="2147477556" r:id="rId6"/>
    <p:sldId id="2147477557" r:id="rId7"/>
    <p:sldId id="2147470640" r:id="rId8"/>
    <p:sldId id="2147377119" r:id="rId9"/>
    <p:sldId id="2147477537" r:id="rId10"/>
    <p:sldId id="2147477558" r:id="rId11"/>
    <p:sldId id="2147470632" r:id="rId12"/>
    <p:sldId id="2147469240" r:id="rId13"/>
    <p:sldId id="2147477552" r:id="rId14"/>
    <p:sldId id="2147377107" r:id="rId15"/>
    <p:sldId id="2146846886" r:id="rId16"/>
    <p:sldId id="2147477513" r:id="rId17"/>
    <p:sldId id="2147377109" r:id="rId18"/>
    <p:sldId id="2147477491" r:id="rId19"/>
    <p:sldId id="2147377112" r:id="rId20"/>
    <p:sldId id="2147376829" r:id="rId21"/>
    <p:sldId id="2146846897" r:id="rId22"/>
    <p:sldId id="2147470630" r:id="rId23"/>
    <p:sldId id="2146847030" r:id="rId24"/>
    <p:sldId id="2146846887" r:id="rId25"/>
    <p:sldId id="2147477540" r:id="rId26"/>
    <p:sldId id="2147377150" r:id="rId27"/>
    <p:sldId id="2147477559" r:id="rId28"/>
    <p:sldId id="2147377115" r:id="rId29"/>
    <p:sldId id="2146846844" r:id="rId30"/>
    <p:sldId id="2146846874" r:id="rId31"/>
    <p:sldId id="2147477514" r:id="rId32"/>
    <p:sldId id="2147377121" r:id="rId33"/>
    <p:sldId id="2146847031" r:id="rId34"/>
    <p:sldId id="2146847032" r:id="rId35"/>
    <p:sldId id="2147477541" r:id="rId36"/>
    <p:sldId id="2147377118" r:id="rId37"/>
    <p:sldId id="2147377116" r:id="rId38"/>
    <p:sldId id="2146847033" r:id="rId39"/>
    <p:sldId id="2147376887" r:id="rId40"/>
    <p:sldId id="2146846826" r:id="rId41"/>
    <p:sldId id="2147477555" r:id="rId42"/>
    <p:sldId id="2147477554" r:id="rId43"/>
    <p:sldId id="2146846827" r:id="rId44"/>
    <p:sldId id="2146846828" r:id="rId45"/>
    <p:sldId id="2146846916" r:id="rId46"/>
    <p:sldId id="2146846829" r:id="rId47"/>
    <p:sldId id="2147374667" r:id="rId48"/>
  </p:sldIdLst>
  <p:sldSz cx="24387175" cy="13716000"/>
  <p:notesSz cx="6858000" cy="9144000"/>
  <p:embeddedFontLst>
    <p:embeddedFont>
      <p:font typeface="Calibri" panose="020F0502020204030204" pitchFamily="34" charset="0"/>
      <p:regular r:id="rId51"/>
      <p:bold r:id="rId52"/>
      <p:italic r:id="rId53"/>
      <p:boldItalic r:id="rId54"/>
    </p:embeddedFont>
    <p:embeddedFont>
      <p:font typeface="IBM Plex Sans" panose="020B0503050203000203" pitchFamily="34" charset="0"/>
      <p:regular r:id="rId55"/>
      <p:bold r:id="rId56"/>
      <p:italic r:id="rId57"/>
      <p:boldItalic r:id="rId58"/>
    </p:embeddedFont>
    <p:embeddedFont>
      <p:font typeface="IBM Plex Sans Bold" panose="020B0503050203000203" pitchFamily="34" charset="0"/>
      <p:bold r:id="rId59"/>
      <p:italic r:id="rId60"/>
      <p:boldItalic r:id="rId61"/>
    </p:embeddedFont>
    <p:embeddedFont>
      <p:font typeface="IBM Plex Sans Light" panose="020B0403050203000203" pitchFamily="34" charset="0"/>
      <p:regular r:id="rId62"/>
      <p:italic r:id="rId63"/>
    </p:embeddedFont>
    <p:embeddedFont>
      <p:font typeface="IBM Plex Sans Medm" panose="020B0503050203000203" pitchFamily="34" charset="0"/>
      <p:regular r:id="rId64"/>
      <p:italic r:id="rId65"/>
    </p:embeddedFont>
    <p:embeddedFont>
      <p:font typeface="IBM Plex Sans Regular" panose="020B0503050203000203" pitchFamily="34" charset="0"/>
      <p:regular r:id="rId66"/>
      <p:bold r:id="rId67"/>
      <p:italic r:id="rId68"/>
      <p:boldItalic r:id="rId69"/>
    </p:embeddedFont>
    <p:embeddedFont>
      <p:font typeface="IBM Plex Sans SmBld" panose="020B0503050203000203" pitchFamily="34" charset="0"/>
      <p:regular r:id="rId70"/>
      <p:bold r:id="rId71"/>
      <p:italic r:id="rId72"/>
      <p:boldItalic r:id="rId73"/>
    </p:embeddedFont>
    <p:embeddedFont>
      <p:font typeface="IBM Plex Sans Text" panose="020B0503050203000203" pitchFamily="34" charset="0"/>
      <p:regular r:id="rId74"/>
      <p:italic r:id="rId75"/>
    </p:embeddedFont>
  </p:embeddedFontLst>
  <p:defaultTextStyle>
    <a:defPPr>
      <a:defRPr lang="en-US"/>
    </a:defPPr>
    <a:lvl1pPr marL="0" algn="l" defTabSz="1829379" rtl="0" eaLnBrk="1" latinLnBrk="0" hangingPunct="1">
      <a:defRPr sz="3600" kern="1200">
        <a:solidFill>
          <a:schemeClr val="tx1"/>
        </a:solidFill>
        <a:latin typeface="+mn-lt"/>
        <a:ea typeface="+mn-ea"/>
        <a:cs typeface="+mn-cs"/>
      </a:defRPr>
    </a:lvl1pPr>
    <a:lvl2pPr marL="914688" algn="l" defTabSz="1829379" rtl="0" eaLnBrk="1" latinLnBrk="0" hangingPunct="1">
      <a:defRPr sz="3600" kern="1200">
        <a:solidFill>
          <a:schemeClr val="tx1"/>
        </a:solidFill>
        <a:latin typeface="+mn-lt"/>
        <a:ea typeface="+mn-ea"/>
        <a:cs typeface="+mn-cs"/>
      </a:defRPr>
    </a:lvl2pPr>
    <a:lvl3pPr marL="1829379" algn="l" defTabSz="1829379" rtl="0" eaLnBrk="1" latinLnBrk="0" hangingPunct="1">
      <a:defRPr sz="3600" kern="1200">
        <a:solidFill>
          <a:schemeClr val="tx1"/>
        </a:solidFill>
        <a:latin typeface="+mn-lt"/>
        <a:ea typeface="+mn-ea"/>
        <a:cs typeface="+mn-cs"/>
      </a:defRPr>
    </a:lvl3pPr>
    <a:lvl4pPr marL="2744068" algn="l" defTabSz="1829379" rtl="0" eaLnBrk="1" latinLnBrk="0" hangingPunct="1">
      <a:defRPr sz="3600" kern="1200">
        <a:solidFill>
          <a:schemeClr val="tx1"/>
        </a:solidFill>
        <a:latin typeface="+mn-lt"/>
        <a:ea typeface="+mn-ea"/>
        <a:cs typeface="+mn-cs"/>
      </a:defRPr>
    </a:lvl4pPr>
    <a:lvl5pPr marL="3658759" algn="l" defTabSz="1829379" rtl="0" eaLnBrk="1" latinLnBrk="0" hangingPunct="1">
      <a:defRPr sz="3600" kern="1200">
        <a:solidFill>
          <a:schemeClr val="tx1"/>
        </a:solidFill>
        <a:latin typeface="+mn-lt"/>
        <a:ea typeface="+mn-ea"/>
        <a:cs typeface="+mn-cs"/>
      </a:defRPr>
    </a:lvl5pPr>
    <a:lvl6pPr marL="4573447" algn="l" defTabSz="1829379" rtl="0" eaLnBrk="1" latinLnBrk="0" hangingPunct="1">
      <a:defRPr sz="3600" kern="1200">
        <a:solidFill>
          <a:schemeClr val="tx1"/>
        </a:solidFill>
        <a:latin typeface="+mn-lt"/>
        <a:ea typeface="+mn-ea"/>
        <a:cs typeface="+mn-cs"/>
      </a:defRPr>
    </a:lvl6pPr>
    <a:lvl7pPr marL="5488138" algn="l" defTabSz="1829379" rtl="0" eaLnBrk="1" latinLnBrk="0" hangingPunct="1">
      <a:defRPr sz="3600" kern="1200">
        <a:solidFill>
          <a:schemeClr val="tx1"/>
        </a:solidFill>
        <a:latin typeface="+mn-lt"/>
        <a:ea typeface="+mn-ea"/>
        <a:cs typeface="+mn-cs"/>
      </a:defRPr>
    </a:lvl7pPr>
    <a:lvl8pPr marL="6402827" algn="l" defTabSz="1829379" rtl="0" eaLnBrk="1" latinLnBrk="0" hangingPunct="1">
      <a:defRPr sz="3600" kern="1200">
        <a:solidFill>
          <a:schemeClr val="tx1"/>
        </a:solidFill>
        <a:latin typeface="+mn-lt"/>
        <a:ea typeface="+mn-ea"/>
        <a:cs typeface="+mn-cs"/>
      </a:defRPr>
    </a:lvl8pPr>
    <a:lvl9pPr marL="7317518" algn="l" defTabSz="1829379" rtl="0" eaLnBrk="1" latinLnBrk="0" hangingPunct="1">
      <a:defRPr sz="36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Zachary Anderson" initials="ZA" lastIdx="26" clrIdx="0">
    <p:extLst>
      <p:ext uri="{19B8F6BF-5375-455C-9EA6-DF929625EA0E}">
        <p15:presenceInfo xmlns:p15="http://schemas.microsoft.com/office/powerpoint/2012/main" userId="S::zanderson@vsapartners.com::b6da4b55-2f36-4779-ba8b-606d779a32e3" providerId="AD"/>
      </p:ext>
    </p:extLst>
  </p:cmAuthor>
  <p:cmAuthor id="2" name="Liz Sadler" initials="LS" lastIdx="36" clrIdx="1">
    <p:extLst>
      <p:ext uri="{19B8F6BF-5375-455C-9EA6-DF929625EA0E}">
        <p15:presenceInfo xmlns:p15="http://schemas.microsoft.com/office/powerpoint/2012/main" userId="Liz Sadl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E5F7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199"/>
    <p:restoredTop sz="77887"/>
  </p:normalViewPr>
  <p:slideViewPr>
    <p:cSldViewPr snapToGrid="0" snapToObjects="1">
      <p:cViewPr varScale="1">
        <p:scale>
          <a:sx n="45" d="100"/>
          <a:sy n="45" d="100"/>
        </p:scale>
        <p:origin x="1704" y="192"/>
      </p:cViewPr>
      <p:guideLst/>
    </p:cSldViewPr>
  </p:slideViewPr>
  <p:outlineViewPr>
    <p:cViewPr>
      <p:scale>
        <a:sx n="33" d="100"/>
        <a:sy n="33" d="100"/>
      </p:scale>
      <p:origin x="0" y="-59992"/>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p:scale>
          <a:sx n="70" d="100"/>
          <a:sy n="70" d="100"/>
        </p:scale>
        <p:origin x="5552" y="488"/>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13.fntdata"/><Relationship Id="rId68" Type="http://schemas.openxmlformats.org/officeDocument/2006/relationships/font" Target="fonts/font18.fntdata"/><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3.fntdata"/><Relationship Id="rId58" Type="http://schemas.openxmlformats.org/officeDocument/2006/relationships/font" Target="fonts/font8.fntdata"/><Relationship Id="rId66" Type="http://schemas.openxmlformats.org/officeDocument/2006/relationships/font" Target="fonts/font16.fntdata"/><Relationship Id="rId74" Type="http://schemas.openxmlformats.org/officeDocument/2006/relationships/font" Target="fonts/font24.fntdata"/><Relationship Id="rId79"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font" Target="fonts/font11.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6.fntdata"/><Relationship Id="rId64" Type="http://schemas.openxmlformats.org/officeDocument/2006/relationships/font" Target="fonts/font14.fntdata"/><Relationship Id="rId69" Type="http://schemas.openxmlformats.org/officeDocument/2006/relationships/font" Target="fonts/font19.fntdata"/><Relationship Id="rId7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font" Target="fonts/font1.fntdata"/><Relationship Id="rId72" Type="http://schemas.openxmlformats.org/officeDocument/2006/relationships/font" Target="fonts/font22.fntdata"/><Relationship Id="rId8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9.fntdata"/><Relationship Id="rId67" Type="http://schemas.openxmlformats.org/officeDocument/2006/relationships/font" Target="fonts/font17.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4.fntdata"/><Relationship Id="rId62" Type="http://schemas.openxmlformats.org/officeDocument/2006/relationships/font" Target="fonts/font12.fntdata"/><Relationship Id="rId70" Type="http://schemas.openxmlformats.org/officeDocument/2006/relationships/font" Target="fonts/font20.fntdata"/><Relationship Id="rId75" Type="http://schemas.openxmlformats.org/officeDocument/2006/relationships/font" Target="fonts/font25.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 Id="rId57" Type="http://schemas.openxmlformats.org/officeDocument/2006/relationships/font" Target="fonts/font7.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2.fntdata"/><Relationship Id="rId60" Type="http://schemas.openxmlformats.org/officeDocument/2006/relationships/font" Target="fonts/font10.fntdata"/><Relationship Id="rId65" Type="http://schemas.openxmlformats.org/officeDocument/2006/relationships/font" Target="fonts/font15.fntdata"/><Relationship Id="rId73" Type="http://schemas.openxmlformats.org/officeDocument/2006/relationships/font" Target="fonts/font23.fntdata"/><Relationship Id="rId7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handoutMaster" Target="handoutMasters/handoutMaster1.xml"/><Relationship Id="rId55" Type="http://schemas.openxmlformats.org/officeDocument/2006/relationships/font" Target="fonts/font5.fntdata"/><Relationship Id="rId76" Type="http://schemas.openxmlformats.org/officeDocument/2006/relationships/commentAuthors" Target="commentAuthors.xml"/><Relationship Id="rId7" Type="http://schemas.openxmlformats.org/officeDocument/2006/relationships/slide" Target="slides/slide6.xml"/><Relationship Id="rId71" Type="http://schemas.openxmlformats.org/officeDocument/2006/relationships/font" Target="fonts/font21.fntdata"/><Relationship Id="rId2" Type="http://schemas.openxmlformats.org/officeDocument/2006/relationships/slide" Target="slides/slide1.xml"/><Relationship Id="rId29" Type="http://schemas.openxmlformats.org/officeDocument/2006/relationships/slide" Target="slides/slide28.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rgbClr val="E5F6FF"/>
            </a:solidFill>
            <a:ln>
              <a:noFill/>
            </a:ln>
            <a:effectLst/>
          </c:spPr>
          <c:invertIfNegative val="0"/>
          <c:cat>
            <c:strRef>
              <c:f>Sheet1!$A$2:$A$5</c:f>
              <c:strCache>
                <c:ptCount val="4"/>
                <c:pt idx="0">
                  <c:v>Plan</c:v>
                </c:pt>
                <c:pt idx="1">
                  <c:v>Design and Build</c:v>
                </c:pt>
                <c:pt idx="2">
                  <c:v>Accelerated Adoption</c:v>
                </c:pt>
                <c:pt idx="3">
                  <c:v>Scabable Architecture</c:v>
                </c:pt>
              </c:strCache>
            </c:strRef>
          </c:cat>
          <c:val>
            <c:numRef>
              <c:f>Sheet1!$B$2:$B$5</c:f>
              <c:numCache>
                <c:formatCode>General</c:formatCode>
                <c:ptCount val="4"/>
                <c:pt idx="0">
                  <c:v>10</c:v>
                </c:pt>
                <c:pt idx="1">
                  <c:v>10</c:v>
                </c:pt>
                <c:pt idx="2">
                  <c:v>10</c:v>
                </c:pt>
                <c:pt idx="3">
                  <c:v>10</c:v>
                </c:pt>
              </c:numCache>
            </c:numRef>
          </c:val>
          <c:extLst>
            <c:ext xmlns:c16="http://schemas.microsoft.com/office/drawing/2014/chart" uri="{C3380CC4-5D6E-409C-BE32-E72D297353CC}">
              <c16:uniqueId val="{00000000-8A9F-B641-8E80-B7CE37720330}"/>
            </c:ext>
          </c:extLst>
        </c:ser>
        <c:dLbls>
          <c:showLegendKey val="0"/>
          <c:showVal val="0"/>
          <c:showCatName val="0"/>
          <c:showSerName val="0"/>
          <c:showPercent val="0"/>
          <c:showBubbleSize val="0"/>
        </c:dLbls>
        <c:gapWidth val="50"/>
        <c:overlap val="-20"/>
        <c:axId val="302702432"/>
        <c:axId val="288733936"/>
      </c:barChart>
      <c:catAx>
        <c:axId val="302702432"/>
        <c:scaling>
          <c:orientation val="minMax"/>
        </c:scaling>
        <c:delete val="0"/>
        <c:axPos val="b"/>
        <c:numFmt formatCode="General" sourceLinked="1"/>
        <c:majorTickMark val="none"/>
        <c:minorTickMark val="none"/>
        <c:tickLblPos val="nextTo"/>
        <c:spPr>
          <a:noFill/>
          <a:ln w="12700" cap="flat" cmpd="sng" algn="ctr">
            <a:solidFill>
              <a:schemeClr val="tx1"/>
            </a:solidFill>
            <a:round/>
          </a:ln>
          <a:effectLst/>
        </c:spPr>
        <c:txPr>
          <a:bodyPr rot="-600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crossAx val="288733936"/>
        <c:crosses val="autoZero"/>
        <c:auto val="1"/>
        <c:lblAlgn val="ctr"/>
        <c:lblOffset val="100"/>
        <c:noMultiLvlLbl val="0"/>
      </c:catAx>
      <c:valAx>
        <c:axId val="288733936"/>
        <c:scaling>
          <c:orientation val="minMax"/>
          <c:max val="10"/>
        </c:scaling>
        <c:delete val="0"/>
        <c:axPos val="l"/>
        <c:numFmt formatCode="General" sourceLinked="1"/>
        <c:majorTickMark val="none"/>
        <c:minorTickMark val="none"/>
        <c:tickLblPos val="none"/>
        <c:spPr>
          <a:noFill/>
          <a:ln w="12700">
            <a:solidFill>
              <a:schemeClr val="tx1"/>
            </a:solid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0270243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3_5">
  <dgm:title val=""/>
  <dgm:desc val=""/>
  <dgm:catLst>
    <dgm:cat type="accent3" pri="11500"/>
  </dgm:catLst>
  <dgm:styleLbl name="node0">
    <dgm:fillClrLst meth="cycle">
      <a:schemeClr val="accent3">
        <a:alpha val="80000"/>
      </a:schemeClr>
    </dgm:fillClrLst>
    <dgm:linClrLst meth="repeat">
      <a:schemeClr val="lt1"/>
    </dgm:linClrLst>
    <dgm:effectClrLst/>
    <dgm:txLinClrLst/>
    <dgm:txFillClrLst/>
    <dgm:txEffectClrLst/>
  </dgm:styleLbl>
  <dgm:styleLbl name="node1">
    <dgm:fillClrLst>
      <a:schemeClr val="accent3">
        <a:alpha val="90000"/>
      </a:schemeClr>
      <a:schemeClr val="accent3">
        <a:alpha val="50000"/>
      </a:schemeClr>
    </dgm:fillClrLst>
    <dgm:linClrLst meth="repeat">
      <a:schemeClr val="lt1"/>
    </dgm:linClrLst>
    <dgm:effectClrLst/>
    <dgm:txLinClrLst/>
    <dgm:txFillClrLst/>
    <dgm:txEffectClrLst/>
  </dgm:styleLbl>
  <dgm:styleLbl name="alignNode1">
    <dgm:fillClrLst>
      <a:schemeClr val="accent3">
        <a:alpha val="90000"/>
      </a:schemeClr>
      <a:schemeClr val="accent3">
        <a:alpha val="50000"/>
      </a:schemeClr>
    </dgm:fillClrLst>
    <dgm:linClrLst>
      <a:schemeClr val="accent3">
        <a:alpha val="90000"/>
      </a:schemeClr>
      <a:schemeClr val="accent3">
        <a:alpha val="50000"/>
      </a:schemeClr>
    </dgm:linClrLst>
    <dgm:effectClrLst/>
    <dgm:txLinClrLst/>
    <dgm:txFillClrLst/>
    <dgm:txEffectClrLst/>
  </dgm:styleLbl>
  <dgm:styleLbl name="lnNode1">
    <dgm:fillClrLst>
      <a:schemeClr val="accent3">
        <a:shade val="90000"/>
      </a:schemeClr>
      <a:schemeClr val="accent3">
        <a:alpha val="50000"/>
        <a:tint val="5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alpha val="80000"/>
      </a:schemeClr>
    </dgm:fillClrLst>
    <dgm:linClrLst meth="repeat">
      <a:schemeClr val="lt1"/>
    </dgm:linClrLst>
    <dgm:effectClrLst/>
    <dgm:txLinClrLst/>
    <dgm:txFillClrLst/>
    <dgm:txEffectClrLst/>
  </dgm:styleLbl>
  <dgm:styleLbl name="node2">
    <dgm:fillClrLst>
      <a:schemeClr val="accent3">
        <a:alpha val="70000"/>
      </a:schemeClr>
    </dgm:fillClrLst>
    <dgm:linClrLst meth="repeat">
      <a:schemeClr val="lt1"/>
    </dgm:linClrLst>
    <dgm:effectClrLst/>
    <dgm:txLinClrLst/>
    <dgm:txFillClrLst/>
    <dgm:txEffectClrLst/>
  </dgm:styleLbl>
  <dgm:styleLbl name="node3">
    <dgm:fillClrLst>
      <a:schemeClr val="accent3">
        <a:alpha val="50000"/>
      </a:schemeClr>
    </dgm:fillClrLst>
    <dgm:linClrLst meth="repeat">
      <a:schemeClr val="lt1"/>
    </dgm:linClrLst>
    <dgm:effectClrLst/>
    <dgm:txLinClrLst/>
    <dgm:txFillClrLst/>
    <dgm:txEffectClrLst/>
  </dgm:styleLbl>
  <dgm:styleLbl name="node4">
    <dgm:fillClrLst>
      <a:schemeClr val="accent3">
        <a:alpha val="30000"/>
      </a:schemeClr>
    </dgm:fillClrLst>
    <dgm:linClrLst meth="repeat">
      <a:schemeClr val="lt1"/>
    </dgm:linClrLst>
    <dgm:effectClrLst/>
    <dgm:txLinClrLst/>
    <dgm:txFillClrLst/>
    <dgm:txEffectClrLst/>
  </dgm:styleLbl>
  <dgm:styleLbl name="fgImgPlace1">
    <dgm:fillClrLst>
      <a:schemeClr val="accent3">
        <a:tint val="50000"/>
        <a:alpha val="90000"/>
      </a:schemeClr>
      <a:schemeClr val="accent3">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fg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bg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sibTrans1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alpha val="90000"/>
      </a:schemeClr>
    </dgm:fillClrLst>
    <dgm:linClrLst meth="repeat">
      <a:schemeClr val="lt1"/>
    </dgm:linClrLst>
    <dgm:effectClrLst/>
    <dgm:txLinClrLst/>
    <dgm:txFillClrLst/>
    <dgm:txEffectClrLst/>
  </dgm:styleLbl>
  <dgm:styleLbl name="asst1">
    <dgm:fillClrLst meth="repeat">
      <a:schemeClr val="accent3">
        <a:alpha val="90000"/>
      </a:schemeClr>
    </dgm:fillClrLst>
    <dgm:linClrLst meth="repeat">
      <a:schemeClr val="lt1"/>
    </dgm:linClrLst>
    <dgm:effectClrLst/>
    <dgm:txLinClrLst/>
    <dgm:txFillClrLst/>
    <dgm:txEffectClrLst/>
  </dgm:styleLbl>
  <dgm:styleLbl name="asst2">
    <dgm:fillClrLst>
      <a:schemeClr val="accent3">
        <a:alpha val="90000"/>
      </a:schemeClr>
    </dgm:fillClrLst>
    <dgm:linClrLst meth="repeat">
      <a:schemeClr val="lt1"/>
    </dgm:linClrLst>
    <dgm:effectClrLst/>
    <dgm:txLinClrLst/>
    <dgm:txFillClrLst/>
    <dgm:txEffectClrLst/>
  </dgm:styleLbl>
  <dgm:styleLbl name="asst3">
    <dgm:fillClrLst>
      <a:schemeClr val="accent3">
        <a:alpha val="70000"/>
      </a:schemeClr>
    </dgm:fillClrLst>
    <dgm:linClrLst meth="repeat">
      <a:schemeClr val="lt1"/>
    </dgm:linClrLst>
    <dgm:effectClrLst/>
    <dgm:txLinClrLst/>
    <dgm:txFillClrLst/>
    <dgm:txEffectClrLst/>
  </dgm:styleLbl>
  <dgm:styleLbl name="asst4">
    <dgm:fillClrLst>
      <a:schemeClr val="accent3">
        <a:alpha val="50000"/>
      </a:schemeClr>
    </dgm:fillClrLst>
    <dgm:linClrLst meth="repeat">
      <a:schemeClr val="lt1"/>
    </dgm:linClrLst>
    <dgm:effectClrLst/>
    <dgm:txLinClrLst/>
    <dgm:txFillClrLst/>
    <dgm:txEffectClrLst/>
  </dgm:styleLbl>
  <dgm:styleLbl name="parChTrans2D1">
    <dgm:fillClrLst meth="repeat">
      <a:schemeClr val="accent3">
        <a:shade val="8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3">
        <a:alpha val="90000"/>
      </a:schemeClr>
      <a:schemeClr val="accent3">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a:schemeClr val="accent3">
        <a:alpha val="90000"/>
        <a:tint val="40000"/>
      </a:schemeClr>
      <a:schemeClr val="accent3">
        <a:alpha val="5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D7A9889-5DCD-D542-AD40-3AE741C01784}" type="doc">
      <dgm:prSet loTypeId="urn:microsoft.com/office/officeart/2005/8/layout/cycle2" loCatId="" qsTypeId="urn:microsoft.com/office/officeart/2005/8/quickstyle/simple1" qsCatId="simple" csTypeId="urn:microsoft.com/office/officeart/2005/8/colors/accent3_5" csCatId="accent3" phldr="1"/>
      <dgm:spPr/>
      <dgm:t>
        <a:bodyPr/>
        <a:lstStyle/>
        <a:p>
          <a:endParaRPr lang="en-GB"/>
        </a:p>
      </dgm:t>
    </dgm:pt>
    <dgm:pt modelId="{3E464CEC-CE9E-C140-8003-FD8E0B2EB0B5}">
      <dgm:prSet phldrT="[Text]"/>
      <dgm:spPr/>
      <dgm:t>
        <a:bodyPr/>
        <a:lstStyle/>
        <a:p>
          <a:r>
            <a:rPr lang="en-GB" dirty="0">
              <a:solidFill>
                <a:schemeClr val="bg1"/>
              </a:solidFill>
            </a:rPr>
            <a:t>Difficulty to upgrade middleware</a:t>
          </a:r>
        </a:p>
      </dgm:t>
    </dgm:pt>
    <dgm:pt modelId="{1E1D1390-4C1A-4641-AB1D-9F9F5E2EACB7}" type="parTrans" cxnId="{117657EF-C19B-7A4D-989E-21FE53E15CF6}">
      <dgm:prSet/>
      <dgm:spPr/>
      <dgm:t>
        <a:bodyPr/>
        <a:lstStyle/>
        <a:p>
          <a:endParaRPr lang="en-GB"/>
        </a:p>
      </dgm:t>
    </dgm:pt>
    <dgm:pt modelId="{95F6EE3D-CC4C-C541-AEAF-0AA263560A4E}" type="sibTrans" cxnId="{117657EF-C19B-7A4D-989E-21FE53E15CF6}">
      <dgm:prSet/>
      <dgm:spPr/>
      <dgm:t>
        <a:bodyPr/>
        <a:lstStyle/>
        <a:p>
          <a:endParaRPr lang="en-GB"/>
        </a:p>
      </dgm:t>
    </dgm:pt>
    <dgm:pt modelId="{51A6705A-95CE-EF46-9FFE-2D1D467EB0BB}">
      <dgm:prSet phldrT="[Text]"/>
      <dgm:spPr/>
      <dgm:t>
        <a:bodyPr/>
        <a:lstStyle/>
        <a:p>
          <a:r>
            <a:rPr lang="en-GB">
              <a:solidFill>
                <a:schemeClr val="bg1"/>
              </a:solidFill>
            </a:rPr>
            <a:t>Methods &amp; Processes lack efficiencies</a:t>
          </a:r>
          <a:endParaRPr lang="en-GB" dirty="0">
            <a:solidFill>
              <a:schemeClr val="bg1"/>
            </a:solidFill>
          </a:endParaRPr>
        </a:p>
      </dgm:t>
    </dgm:pt>
    <dgm:pt modelId="{07ACFB36-5536-C443-AB36-40E8B1A64288}" type="parTrans" cxnId="{B211AF45-1B0A-E64C-9ADA-870E9A3135F6}">
      <dgm:prSet/>
      <dgm:spPr/>
      <dgm:t>
        <a:bodyPr/>
        <a:lstStyle/>
        <a:p>
          <a:endParaRPr lang="en-GB"/>
        </a:p>
      </dgm:t>
    </dgm:pt>
    <dgm:pt modelId="{D3ECC574-72DB-1C4D-8961-428AC0E9B19F}" type="sibTrans" cxnId="{B211AF45-1B0A-E64C-9ADA-870E9A3135F6}">
      <dgm:prSet/>
      <dgm:spPr/>
      <dgm:t>
        <a:bodyPr/>
        <a:lstStyle/>
        <a:p>
          <a:endParaRPr lang="en-GB"/>
        </a:p>
      </dgm:t>
    </dgm:pt>
    <dgm:pt modelId="{85C20521-9D57-0F46-B72F-46979568B2FA}">
      <dgm:prSet phldrT="[Text]"/>
      <dgm:spPr/>
      <dgm:t>
        <a:bodyPr/>
        <a:lstStyle/>
        <a:p>
          <a:r>
            <a:rPr lang="en-GB" dirty="0">
              <a:solidFill>
                <a:schemeClr val="bg1"/>
              </a:solidFill>
            </a:rPr>
            <a:t>Difficulty to enhance apps</a:t>
          </a:r>
        </a:p>
      </dgm:t>
    </dgm:pt>
    <dgm:pt modelId="{0F0B32AD-4F3D-B54A-B326-5C860A7EFAD3}" type="parTrans" cxnId="{A987B5F0-EFE6-EF49-A027-26B7ABEE04F4}">
      <dgm:prSet/>
      <dgm:spPr/>
      <dgm:t>
        <a:bodyPr/>
        <a:lstStyle/>
        <a:p>
          <a:endParaRPr lang="en-GB"/>
        </a:p>
      </dgm:t>
    </dgm:pt>
    <dgm:pt modelId="{BF4C1B0E-9830-BF46-8C9F-B39E853F138F}" type="sibTrans" cxnId="{A987B5F0-EFE6-EF49-A027-26B7ABEE04F4}">
      <dgm:prSet/>
      <dgm:spPr/>
      <dgm:t>
        <a:bodyPr/>
        <a:lstStyle/>
        <a:p>
          <a:endParaRPr lang="en-GB"/>
        </a:p>
      </dgm:t>
    </dgm:pt>
    <dgm:pt modelId="{DCB1CEC4-FDE7-944C-A27C-954FBFB1A7F7}">
      <dgm:prSet phldrT="[Text]"/>
      <dgm:spPr/>
      <dgm:t>
        <a:bodyPr/>
        <a:lstStyle/>
        <a:p>
          <a:r>
            <a:rPr lang="en-GB" dirty="0">
              <a:solidFill>
                <a:schemeClr val="bg1"/>
              </a:solidFill>
            </a:rPr>
            <a:t>Apps atrophying</a:t>
          </a:r>
        </a:p>
      </dgm:t>
    </dgm:pt>
    <dgm:pt modelId="{869A8EAC-282C-9643-BC22-3436C4CD1C03}" type="parTrans" cxnId="{CA9B3386-FE6C-6440-A7F5-5D709EB5AB09}">
      <dgm:prSet/>
      <dgm:spPr/>
      <dgm:t>
        <a:bodyPr/>
        <a:lstStyle/>
        <a:p>
          <a:endParaRPr lang="en-GB"/>
        </a:p>
      </dgm:t>
    </dgm:pt>
    <dgm:pt modelId="{3814E4A1-B657-8649-A2E0-8D7F86D1AED1}" type="sibTrans" cxnId="{CA9B3386-FE6C-6440-A7F5-5D709EB5AB09}">
      <dgm:prSet/>
      <dgm:spPr/>
      <dgm:t>
        <a:bodyPr/>
        <a:lstStyle/>
        <a:p>
          <a:endParaRPr lang="en-GB"/>
        </a:p>
      </dgm:t>
    </dgm:pt>
    <dgm:pt modelId="{52F001E7-F7B2-7649-93CA-DA8412002070}">
      <dgm:prSet/>
      <dgm:spPr/>
      <dgm:t>
        <a:bodyPr/>
        <a:lstStyle/>
        <a:p>
          <a:r>
            <a:rPr lang="en-US" dirty="0">
              <a:solidFill>
                <a:schemeClr val="bg1"/>
              </a:solidFill>
            </a:rPr>
            <a:t>Weak Security Posture</a:t>
          </a:r>
        </a:p>
      </dgm:t>
    </dgm:pt>
    <dgm:pt modelId="{A77BBBD7-13D9-DF42-B2EE-FE97FEB6A048}" type="parTrans" cxnId="{81AA5DCC-A4DF-2345-BC1B-E4A6A2FBFDAD}">
      <dgm:prSet/>
      <dgm:spPr/>
      <dgm:t>
        <a:bodyPr/>
        <a:lstStyle/>
        <a:p>
          <a:endParaRPr lang="en-US"/>
        </a:p>
      </dgm:t>
    </dgm:pt>
    <dgm:pt modelId="{59EFD557-C31A-DC46-B40E-CE5247579D7D}" type="sibTrans" cxnId="{81AA5DCC-A4DF-2345-BC1B-E4A6A2FBFDAD}">
      <dgm:prSet/>
      <dgm:spPr/>
      <dgm:t>
        <a:bodyPr/>
        <a:lstStyle/>
        <a:p>
          <a:endParaRPr lang="en-US"/>
        </a:p>
      </dgm:t>
    </dgm:pt>
    <dgm:pt modelId="{FB73F2E3-0F49-794C-A1D0-F12EEFB2B0E3}" type="pres">
      <dgm:prSet presAssocID="{7D7A9889-5DCD-D542-AD40-3AE741C01784}" presName="cycle" presStyleCnt="0">
        <dgm:presLayoutVars>
          <dgm:dir/>
          <dgm:resizeHandles val="exact"/>
        </dgm:presLayoutVars>
      </dgm:prSet>
      <dgm:spPr/>
    </dgm:pt>
    <dgm:pt modelId="{C662FF6B-A3D2-654C-8058-C04DFCD0C115}" type="pres">
      <dgm:prSet presAssocID="{3E464CEC-CE9E-C140-8003-FD8E0B2EB0B5}" presName="node" presStyleLbl="node1" presStyleIdx="0" presStyleCnt="5">
        <dgm:presLayoutVars>
          <dgm:bulletEnabled val="1"/>
        </dgm:presLayoutVars>
      </dgm:prSet>
      <dgm:spPr/>
    </dgm:pt>
    <dgm:pt modelId="{6CED83FB-190A-E841-B330-BA4EA711EA83}" type="pres">
      <dgm:prSet presAssocID="{95F6EE3D-CC4C-C541-AEAF-0AA263560A4E}" presName="sibTrans" presStyleLbl="sibTrans2D1" presStyleIdx="0" presStyleCnt="5"/>
      <dgm:spPr/>
    </dgm:pt>
    <dgm:pt modelId="{1174B1FB-BF0D-B74D-BFC6-8C0FBFD07956}" type="pres">
      <dgm:prSet presAssocID="{95F6EE3D-CC4C-C541-AEAF-0AA263560A4E}" presName="connectorText" presStyleLbl="sibTrans2D1" presStyleIdx="0" presStyleCnt="5"/>
      <dgm:spPr/>
    </dgm:pt>
    <dgm:pt modelId="{D7790671-D221-5148-B9E2-802BBD1EB27D}" type="pres">
      <dgm:prSet presAssocID="{52F001E7-F7B2-7649-93CA-DA8412002070}" presName="node" presStyleLbl="node1" presStyleIdx="1" presStyleCnt="5">
        <dgm:presLayoutVars>
          <dgm:bulletEnabled val="1"/>
        </dgm:presLayoutVars>
      </dgm:prSet>
      <dgm:spPr/>
    </dgm:pt>
    <dgm:pt modelId="{00FA9613-2A52-674D-8F1F-A5ABF8EFE933}" type="pres">
      <dgm:prSet presAssocID="{59EFD557-C31A-DC46-B40E-CE5247579D7D}" presName="sibTrans" presStyleLbl="sibTrans2D1" presStyleIdx="1" presStyleCnt="5"/>
      <dgm:spPr/>
    </dgm:pt>
    <dgm:pt modelId="{1A81D6C1-47D7-B34B-883B-A4CFB9EB4EF4}" type="pres">
      <dgm:prSet presAssocID="{59EFD557-C31A-DC46-B40E-CE5247579D7D}" presName="connectorText" presStyleLbl="sibTrans2D1" presStyleIdx="1" presStyleCnt="5"/>
      <dgm:spPr/>
    </dgm:pt>
    <dgm:pt modelId="{059EE592-8D21-534F-A37A-14B299D28F45}" type="pres">
      <dgm:prSet presAssocID="{51A6705A-95CE-EF46-9FFE-2D1D467EB0BB}" presName="node" presStyleLbl="node1" presStyleIdx="2" presStyleCnt="5">
        <dgm:presLayoutVars>
          <dgm:bulletEnabled val="1"/>
        </dgm:presLayoutVars>
      </dgm:prSet>
      <dgm:spPr/>
    </dgm:pt>
    <dgm:pt modelId="{3D2562F0-BA7E-8043-B67F-2D09C1A0E038}" type="pres">
      <dgm:prSet presAssocID="{D3ECC574-72DB-1C4D-8961-428AC0E9B19F}" presName="sibTrans" presStyleLbl="sibTrans2D1" presStyleIdx="2" presStyleCnt="5"/>
      <dgm:spPr/>
    </dgm:pt>
    <dgm:pt modelId="{F42655DD-DCBF-D549-BFBC-DF1F54A7990F}" type="pres">
      <dgm:prSet presAssocID="{D3ECC574-72DB-1C4D-8961-428AC0E9B19F}" presName="connectorText" presStyleLbl="sibTrans2D1" presStyleIdx="2" presStyleCnt="5"/>
      <dgm:spPr/>
    </dgm:pt>
    <dgm:pt modelId="{DB1658B5-9089-6C4C-AEEB-6765C3A71ABB}" type="pres">
      <dgm:prSet presAssocID="{85C20521-9D57-0F46-B72F-46979568B2FA}" presName="node" presStyleLbl="node1" presStyleIdx="3" presStyleCnt="5">
        <dgm:presLayoutVars>
          <dgm:bulletEnabled val="1"/>
        </dgm:presLayoutVars>
      </dgm:prSet>
      <dgm:spPr/>
    </dgm:pt>
    <dgm:pt modelId="{B0E76AE3-CC80-2F47-A4FA-7D5F5C04F623}" type="pres">
      <dgm:prSet presAssocID="{BF4C1B0E-9830-BF46-8C9F-B39E853F138F}" presName="sibTrans" presStyleLbl="sibTrans2D1" presStyleIdx="3" presStyleCnt="5"/>
      <dgm:spPr/>
    </dgm:pt>
    <dgm:pt modelId="{3E45D497-F835-144C-8D0F-13D447A1E836}" type="pres">
      <dgm:prSet presAssocID="{BF4C1B0E-9830-BF46-8C9F-B39E853F138F}" presName="connectorText" presStyleLbl="sibTrans2D1" presStyleIdx="3" presStyleCnt="5"/>
      <dgm:spPr/>
    </dgm:pt>
    <dgm:pt modelId="{2942FD96-F99C-7549-B49E-B10DC85B6C58}" type="pres">
      <dgm:prSet presAssocID="{DCB1CEC4-FDE7-944C-A27C-954FBFB1A7F7}" presName="node" presStyleLbl="node1" presStyleIdx="4" presStyleCnt="5">
        <dgm:presLayoutVars>
          <dgm:bulletEnabled val="1"/>
        </dgm:presLayoutVars>
      </dgm:prSet>
      <dgm:spPr/>
    </dgm:pt>
    <dgm:pt modelId="{362150CF-1DA7-A340-8EBB-F44A99D7CCEE}" type="pres">
      <dgm:prSet presAssocID="{3814E4A1-B657-8649-A2E0-8D7F86D1AED1}" presName="sibTrans" presStyleLbl="sibTrans2D1" presStyleIdx="4" presStyleCnt="5"/>
      <dgm:spPr/>
    </dgm:pt>
    <dgm:pt modelId="{92AA8860-EFF1-6345-B0F2-508E7C8D7104}" type="pres">
      <dgm:prSet presAssocID="{3814E4A1-B657-8649-A2E0-8D7F86D1AED1}" presName="connectorText" presStyleLbl="sibTrans2D1" presStyleIdx="4" presStyleCnt="5"/>
      <dgm:spPr/>
    </dgm:pt>
  </dgm:ptLst>
  <dgm:cxnLst>
    <dgm:cxn modelId="{BF12D917-59F1-6D44-9281-B1D9827BF793}" type="presOf" srcId="{3814E4A1-B657-8649-A2E0-8D7F86D1AED1}" destId="{362150CF-1DA7-A340-8EBB-F44A99D7CCEE}" srcOrd="0" destOrd="0" presId="urn:microsoft.com/office/officeart/2005/8/layout/cycle2"/>
    <dgm:cxn modelId="{BE41BE35-6640-3D4A-9E4D-AAB5E6F2E8D7}" type="presOf" srcId="{52F001E7-F7B2-7649-93CA-DA8412002070}" destId="{D7790671-D221-5148-B9E2-802BBD1EB27D}" srcOrd="0" destOrd="0" presId="urn:microsoft.com/office/officeart/2005/8/layout/cycle2"/>
    <dgm:cxn modelId="{06BDDB40-4DF4-2840-B76C-E10E1CCD6EA8}" type="presOf" srcId="{51A6705A-95CE-EF46-9FFE-2D1D467EB0BB}" destId="{059EE592-8D21-534F-A37A-14B299D28F45}" srcOrd="0" destOrd="0" presId="urn:microsoft.com/office/officeart/2005/8/layout/cycle2"/>
    <dgm:cxn modelId="{B211AF45-1B0A-E64C-9ADA-870E9A3135F6}" srcId="{7D7A9889-5DCD-D542-AD40-3AE741C01784}" destId="{51A6705A-95CE-EF46-9FFE-2D1D467EB0BB}" srcOrd="2" destOrd="0" parTransId="{07ACFB36-5536-C443-AB36-40E8B1A64288}" sibTransId="{D3ECC574-72DB-1C4D-8961-428AC0E9B19F}"/>
    <dgm:cxn modelId="{095D915E-5DFE-1842-A630-E6B12199AAE1}" type="presOf" srcId="{59EFD557-C31A-DC46-B40E-CE5247579D7D}" destId="{00FA9613-2A52-674D-8F1F-A5ABF8EFE933}" srcOrd="0" destOrd="0" presId="urn:microsoft.com/office/officeart/2005/8/layout/cycle2"/>
    <dgm:cxn modelId="{A3FFCB65-4F7D-594D-BF90-4335022567CF}" type="presOf" srcId="{DCB1CEC4-FDE7-944C-A27C-954FBFB1A7F7}" destId="{2942FD96-F99C-7549-B49E-B10DC85B6C58}" srcOrd="0" destOrd="0" presId="urn:microsoft.com/office/officeart/2005/8/layout/cycle2"/>
    <dgm:cxn modelId="{CA9B3386-FE6C-6440-A7F5-5D709EB5AB09}" srcId="{7D7A9889-5DCD-D542-AD40-3AE741C01784}" destId="{DCB1CEC4-FDE7-944C-A27C-954FBFB1A7F7}" srcOrd="4" destOrd="0" parTransId="{869A8EAC-282C-9643-BC22-3436C4CD1C03}" sibTransId="{3814E4A1-B657-8649-A2E0-8D7F86D1AED1}"/>
    <dgm:cxn modelId="{6397538A-EAD4-FD43-B68B-C38032534C5A}" type="presOf" srcId="{BF4C1B0E-9830-BF46-8C9F-B39E853F138F}" destId="{B0E76AE3-CC80-2F47-A4FA-7D5F5C04F623}" srcOrd="0" destOrd="0" presId="urn:microsoft.com/office/officeart/2005/8/layout/cycle2"/>
    <dgm:cxn modelId="{762D6897-81D2-5C44-98A1-5F4205E05F44}" type="presOf" srcId="{95F6EE3D-CC4C-C541-AEAF-0AA263560A4E}" destId="{6CED83FB-190A-E841-B330-BA4EA711EA83}" srcOrd="0" destOrd="0" presId="urn:microsoft.com/office/officeart/2005/8/layout/cycle2"/>
    <dgm:cxn modelId="{0A9F7C9B-79E8-154C-A6A0-2DBCEAF6D606}" type="presOf" srcId="{3814E4A1-B657-8649-A2E0-8D7F86D1AED1}" destId="{92AA8860-EFF1-6345-B0F2-508E7C8D7104}" srcOrd="1" destOrd="0" presId="urn:microsoft.com/office/officeart/2005/8/layout/cycle2"/>
    <dgm:cxn modelId="{615C7EAF-AB3E-8744-9433-9AFDB88D82C7}" type="presOf" srcId="{7D7A9889-5DCD-D542-AD40-3AE741C01784}" destId="{FB73F2E3-0F49-794C-A1D0-F12EEFB2B0E3}" srcOrd="0" destOrd="0" presId="urn:microsoft.com/office/officeart/2005/8/layout/cycle2"/>
    <dgm:cxn modelId="{62FEEDB0-1199-934B-8B56-285DB9DCBCF6}" type="presOf" srcId="{95F6EE3D-CC4C-C541-AEAF-0AA263560A4E}" destId="{1174B1FB-BF0D-B74D-BFC6-8C0FBFD07956}" srcOrd="1" destOrd="0" presId="urn:microsoft.com/office/officeart/2005/8/layout/cycle2"/>
    <dgm:cxn modelId="{628718B5-0C5D-914F-BFE8-8C8C9B2F693B}" type="presOf" srcId="{D3ECC574-72DB-1C4D-8961-428AC0E9B19F}" destId="{F42655DD-DCBF-D549-BFBC-DF1F54A7990F}" srcOrd="1" destOrd="0" presId="urn:microsoft.com/office/officeart/2005/8/layout/cycle2"/>
    <dgm:cxn modelId="{C2C452BD-B32B-E645-886F-2BC198DE4E03}" type="presOf" srcId="{85C20521-9D57-0F46-B72F-46979568B2FA}" destId="{DB1658B5-9089-6C4C-AEEB-6765C3A71ABB}" srcOrd="0" destOrd="0" presId="urn:microsoft.com/office/officeart/2005/8/layout/cycle2"/>
    <dgm:cxn modelId="{C2572ACA-4CC4-0049-AF3A-7E3842DB8E5C}" type="presOf" srcId="{BF4C1B0E-9830-BF46-8C9F-B39E853F138F}" destId="{3E45D497-F835-144C-8D0F-13D447A1E836}" srcOrd="1" destOrd="0" presId="urn:microsoft.com/office/officeart/2005/8/layout/cycle2"/>
    <dgm:cxn modelId="{81AA5DCC-A4DF-2345-BC1B-E4A6A2FBFDAD}" srcId="{7D7A9889-5DCD-D542-AD40-3AE741C01784}" destId="{52F001E7-F7B2-7649-93CA-DA8412002070}" srcOrd="1" destOrd="0" parTransId="{A77BBBD7-13D9-DF42-B2EE-FE97FEB6A048}" sibTransId="{59EFD557-C31A-DC46-B40E-CE5247579D7D}"/>
    <dgm:cxn modelId="{117657EF-C19B-7A4D-989E-21FE53E15CF6}" srcId="{7D7A9889-5DCD-D542-AD40-3AE741C01784}" destId="{3E464CEC-CE9E-C140-8003-FD8E0B2EB0B5}" srcOrd="0" destOrd="0" parTransId="{1E1D1390-4C1A-4641-AB1D-9F9F5E2EACB7}" sibTransId="{95F6EE3D-CC4C-C541-AEAF-0AA263560A4E}"/>
    <dgm:cxn modelId="{A987B5F0-EFE6-EF49-A027-26B7ABEE04F4}" srcId="{7D7A9889-5DCD-D542-AD40-3AE741C01784}" destId="{85C20521-9D57-0F46-B72F-46979568B2FA}" srcOrd="3" destOrd="0" parTransId="{0F0B32AD-4F3D-B54A-B326-5C860A7EFAD3}" sibTransId="{BF4C1B0E-9830-BF46-8C9F-B39E853F138F}"/>
    <dgm:cxn modelId="{9E87BBF3-D2BB-BC49-BC64-CD8AB0CB514F}" type="presOf" srcId="{3E464CEC-CE9E-C140-8003-FD8E0B2EB0B5}" destId="{C662FF6B-A3D2-654C-8058-C04DFCD0C115}" srcOrd="0" destOrd="0" presId="urn:microsoft.com/office/officeart/2005/8/layout/cycle2"/>
    <dgm:cxn modelId="{E52EB3FC-667F-C943-8178-E6530BF74C49}" type="presOf" srcId="{59EFD557-C31A-DC46-B40E-CE5247579D7D}" destId="{1A81D6C1-47D7-B34B-883B-A4CFB9EB4EF4}" srcOrd="1" destOrd="0" presId="urn:microsoft.com/office/officeart/2005/8/layout/cycle2"/>
    <dgm:cxn modelId="{62D6D1FF-A156-B043-97C4-CC3EACF4FD7A}" type="presOf" srcId="{D3ECC574-72DB-1C4D-8961-428AC0E9B19F}" destId="{3D2562F0-BA7E-8043-B67F-2D09C1A0E038}" srcOrd="0" destOrd="0" presId="urn:microsoft.com/office/officeart/2005/8/layout/cycle2"/>
    <dgm:cxn modelId="{F1E9AACD-B4B9-6842-B5CA-89A13175BE7B}" type="presParOf" srcId="{FB73F2E3-0F49-794C-A1D0-F12EEFB2B0E3}" destId="{C662FF6B-A3D2-654C-8058-C04DFCD0C115}" srcOrd="0" destOrd="0" presId="urn:microsoft.com/office/officeart/2005/8/layout/cycle2"/>
    <dgm:cxn modelId="{0D0C3668-D124-B748-A18D-779DA68DA3BC}" type="presParOf" srcId="{FB73F2E3-0F49-794C-A1D0-F12EEFB2B0E3}" destId="{6CED83FB-190A-E841-B330-BA4EA711EA83}" srcOrd="1" destOrd="0" presId="urn:microsoft.com/office/officeart/2005/8/layout/cycle2"/>
    <dgm:cxn modelId="{9BEB0F5B-529B-AD42-B0AB-B779BCE3D34F}" type="presParOf" srcId="{6CED83FB-190A-E841-B330-BA4EA711EA83}" destId="{1174B1FB-BF0D-B74D-BFC6-8C0FBFD07956}" srcOrd="0" destOrd="0" presId="urn:microsoft.com/office/officeart/2005/8/layout/cycle2"/>
    <dgm:cxn modelId="{F2C6111D-8C51-1C43-8C22-49CC83F0255B}" type="presParOf" srcId="{FB73F2E3-0F49-794C-A1D0-F12EEFB2B0E3}" destId="{D7790671-D221-5148-B9E2-802BBD1EB27D}" srcOrd="2" destOrd="0" presId="urn:microsoft.com/office/officeart/2005/8/layout/cycle2"/>
    <dgm:cxn modelId="{AB13C34E-07AC-1045-9E8D-75ED6EDA1A43}" type="presParOf" srcId="{FB73F2E3-0F49-794C-A1D0-F12EEFB2B0E3}" destId="{00FA9613-2A52-674D-8F1F-A5ABF8EFE933}" srcOrd="3" destOrd="0" presId="urn:microsoft.com/office/officeart/2005/8/layout/cycle2"/>
    <dgm:cxn modelId="{CF80B486-71E1-A344-A494-B78B5A815F5C}" type="presParOf" srcId="{00FA9613-2A52-674D-8F1F-A5ABF8EFE933}" destId="{1A81D6C1-47D7-B34B-883B-A4CFB9EB4EF4}" srcOrd="0" destOrd="0" presId="urn:microsoft.com/office/officeart/2005/8/layout/cycle2"/>
    <dgm:cxn modelId="{D22B93E3-85F5-1C48-A45D-A93E97D671D2}" type="presParOf" srcId="{FB73F2E3-0F49-794C-A1D0-F12EEFB2B0E3}" destId="{059EE592-8D21-534F-A37A-14B299D28F45}" srcOrd="4" destOrd="0" presId="urn:microsoft.com/office/officeart/2005/8/layout/cycle2"/>
    <dgm:cxn modelId="{FDFA79C5-230C-2E44-A981-D53022FB05A2}" type="presParOf" srcId="{FB73F2E3-0F49-794C-A1D0-F12EEFB2B0E3}" destId="{3D2562F0-BA7E-8043-B67F-2D09C1A0E038}" srcOrd="5" destOrd="0" presId="urn:microsoft.com/office/officeart/2005/8/layout/cycle2"/>
    <dgm:cxn modelId="{9DC0B8AF-78EB-7D46-96C1-8A0CE92962C0}" type="presParOf" srcId="{3D2562F0-BA7E-8043-B67F-2D09C1A0E038}" destId="{F42655DD-DCBF-D549-BFBC-DF1F54A7990F}" srcOrd="0" destOrd="0" presId="urn:microsoft.com/office/officeart/2005/8/layout/cycle2"/>
    <dgm:cxn modelId="{4DAD75FB-621F-E34D-BF13-32A525123D40}" type="presParOf" srcId="{FB73F2E3-0F49-794C-A1D0-F12EEFB2B0E3}" destId="{DB1658B5-9089-6C4C-AEEB-6765C3A71ABB}" srcOrd="6" destOrd="0" presId="urn:microsoft.com/office/officeart/2005/8/layout/cycle2"/>
    <dgm:cxn modelId="{F2F0A8D8-8000-9D47-9E3B-40E54C860C1F}" type="presParOf" srcId="{FB73F2E3-0F49-794C-A1D0-F12EEFB2B0E3}" destId="{B0E76AE3-CC80-2F47-A4FA-7D5F5C04F623}" srcOrd="7" destOrd="0" presId="urn:microsoft.com/office/officeart/2005/8/layout/cycle2"/>
    <dgm:cxn modelId="{6E89EF20-10AA-DB41-9902-DE9C3D787013}" type="presParOf" srcId="{B0E76AE3-CC80-2F47-A4FA-7D5F5C04F623}" destId="{3E45D497-F835-144C-8D0F-13D447A1E836}" srcOrd="0" destOrd="0" presId="urn:microsoft.com/office/officeart/2005/8/layout/cycle2"/>
    <dgm:cxn modelId="{66FE361D-AB93-1D46-B7E1-C8BEB6A5A9E6}" type="presParOf" srcId="{FB73F2E3-0F49-794C-A1D0-F12EEFB2B0E3}" destId="{2942FD96-F99C-7549-B49E-B10DC85B6C58}" srcOrd="8" destOrd="0" presId="urn:microsoft.com/office/officeart/2005/8/layout/cycle2"/>
    <dgm:cxn modelId="{3F8AE2AC-B323-CA4B-9209-EFDE10DB69B0}" type="presParOf" srcId="{FB73F2E3-0F49-794C-A1D0-F12EEFB2B0E3}" destId="{362150CF-1DA7-A340-8EBB-F44A99D7CCEE}" srcOrd="9" destOrd="0" presId="urn:microsoft.com/office/officeart/2005/8/layout/cycle2"/>
    <dgm:cxn modelId="{CDFCEB47-ACB9-8A41-86D2-2469209809FC}" type="presParOf" srcId="{362150CF-1DA7-A340-8EBB-F44A99D7CCEE}" destId="{92AA8860-EFF1-6345-B0F2-508E7C8D7104}" srcOrd="0" destOrd="0" presId="urn:microsoft.com/office/officeart/2005/8/layout/cycle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28B68CF-05D5-E540-B302-3B02971F8E64}" type="doc">
      <dgm:prSet loTypeId="urn:microsoft.com/office/officeart/2005/8/layout/hierarchy2" loCatId="" qsTypeId="urn:microsoft.com/office/officeart/2005/8/quickstyle/simple1" qsCatId="simple" csTypeId="urn:microsoft.com/office/officeart/2005/8/colors/accent1_2" csCatId="accent1" phldr="1"/>
      <dgm:spPr/>
      <dgm:t>
        <a:bodyPr/>
        <a:lstStyle/>
        <a:p>
          <a:endParaRPr lang="en-GB"/>
        </a:p>
      </dgm:t>
    </dgm:pt>
    <dgm:pt modelId="{8D3D117B-40AF-7145-9485-296DD9354BF2}">
      <dgm:prSet phldrT="[Text]"/>
      <dgm:spPr>
        <a:gradFill rotWithShape="0">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dgm:spPr>
      <dgm:t>
        <a:bodyPr/>
        <a:lstStyle/>
        <a:p>
          <a:r>
            <a:rPr lang="en-GB" dirty="0"/>
            <a:t>Modernization Landing Zone</a:t>
          </a:r>
        </a:p>
      </dgm:t>
    </dgm:pt>
    <dgm:pt modelId="{1D97FDB2-C9A9-494D-844D-A7F6DC45E074}" type="parTrans" cxnId="{1136B330-D8BE-1C4A-A1DA-12CA421558EA}">
      <dgm:prSet/>
      <dgm:spPr/>
      <dgm:t>
        <a:bodyPr/>
        <a:lstStyle/>
        <a:p>
          <a:endParaRPr lang="en-GB"/>
        </a:p>
      </dgm:t>
    </dgm:pt>
    <dgm:pt modelId="{90A066F8-6B01-F443-B0EB-0F9BC5C93540}" type="sibTrans" cxnId="{1136B330-D8BE-1C4A-A1DA-12CA421558EA}">
      <dgm:prSet/>
      <dgm:spPr/>
      <dgm:t>
        <a:bodyPr/>
        <a:lstStyle/>
        <a:p>
          <a:endParaRPr lang="en-GB"/>
        </a:p>
      </dgm:t>
    </dgm:pt>
    <dgm:pt modelId="{41BBB960-B7B8-6543-8813-65B2B4E2AD38}">
      <dgm:prSet phldrT="[Text]"/>
      <dgm:spPr>
        <a:gradFill rotWithShape="0">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dgm:spPr>
      <dgm:t>
        <a:bodyPr/>
        <a:lstStyle/>
        <a:p>
          <a:r>
            <a:rPr lang="en-GB" dirty="0"/>
            <a:t>OpenShift on-prem</a:t>
          </a:r>
        </a:p>
      </dgm:t>
    </dgm:pt>
    <dgm:pt modelId="{E0D8836C-1D54-4B40-BC9B-AC2F34DCC91A}" type="parTrans" cxnId="{E3B0DFB4-E5FC-0F4E-8734-374A0FCD5564}">
      <dgm:prSet/>
      <dgm:spPr>
        <a:gradFill rotWithShape="0">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dgm:spPr>
      <dgm:t>
        <a:bodyPr/>
        <a:lstStyle/>
        <a:p>
          <a:endParaRPr lang="en-GB"/>
        </a:p>
      </dgm:t>
    </dgm:pt>
    <dgm:pt modelId="{67A09952-D847-B446-95B8-7C6584B64557}" type="sibTrans" cxnId="{E3B0DFB4-E5FC-0F4E-8734-374A0FCD5564}">
      <dgm:prSet/>
      <dgm:spPr/>
      <dgm:t>
        <a:bodyPr/>
        <a:lstStyle/>
        <a:p>
          <a:endParaRPr lang="en-GB"/>
        </a:p>
      </dgm:t>
    </dgm:pt>
    <dgm:pt modelId="{BCC48D23-D77F-CF4C-9D97-F14DF60D3D02}">
      <dgm:prSet phldrT="[Text]"/>
      <dgm:spPr>
        <a:gradFill rotWithShape="0">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dgm:spPr>
      <dgm:t>
        <a:bodyPr/>
        <a:lstStyle/>
        <a:p>
          <a:r>
            <a:rPr lang="en-GB" dirty="0"/>
            <a:t>IBM Cloud Satellite Managed</a:t>
          </a:r>
        </a:p>
      </dgm:t>
    </dgm:pt>
    <dgm:pt modelId="{2BEE9B6A-5F8C-6C43-9AFC-BDF8E3D052B0}" type="parTrans" cxnId="{CB7FF339-2BC1-1B42-97EB-AC7A9415AD63}">
      <dgm:prSet/>
      <dgm:spPr>
        <a:gradFill rotWithShape="0">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dgm:spPr>
      <dgm:t>
        <a:bodyPr/>
        <a:lstStyle/>
        <a:p>
          <a:endParaRPr lang="en-GB"/>
        </a:p>
      </dgm:t>
    </dgm:pt>
    <dgm:pt modelId="{53FB8578-A2AD-3A4B-B763-CC7525898C2B}" type="sibTrans" cxnId="{CB7FF339-2BC1-1B42-97EB-AC7A9415AD63}">
      <dgm:prSet/>
      <dgm:spPr/>
      <dgm:t>
        <a:bodyPr/>
        <a:lstStyle/>
        <a:p>
          <a:endParaRPr lang="en-GB"/>
        </a:p>
      </dgm:t>
    </dgm:pt>
    <dgm:pt modelId="{9E4F8F85-6BCD-9847-9A00-42470FBA6076}">
      <dgm:prSet phldrT="[Text]"/>
      <dgm:spPr>
        <a:gradFill rotWithShape="0">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dgm:spPr>
      <dgm:t>
        <a:bodyPr/>
        <a:lstStyle/>
        <a:p>
          <a:r>
            <a:rPr lang="en-GB" dirty="0"/>
            <a:t>Self-managed</a:t>
          </a:r>
        </a:p>
      </dgm:t>
    </dgm:pt>
    <dgm:pt modelId="{3BCA7012-0124-6843-B7FE-E372EA9A845A}" type="parTrans" cxnId="{025F4EF0-C0F7-D347-9972-26F3187F3599}">
      <dgm:prSet/>
      <dgm:spPr>
        <a:gradFill rotWithShape="0">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dgm:spPr>
      <dgm:t>
        <a:bodyPr/>
        <a:lstStyle/>
        <a:p>
          <a:endParaRPr lang="en-GB"/>
        </a:p>
      </dgm:t>
    </dgm:pt>
    <dgm:pt modelId="{26CF607E-DE93-B24A-9828-7AAF7C6D5997}" type="sibTrans" cxnId="{025F4EF0-C0F7-D347-9972-26F3187F3599}">
      <dgm:prSet/>
      <dgm:spPr/>
      <dgm:t>
        <a:bodyPr/>
        <a:lstStyle/>
        <a:p>
          <a:endParaRPr lang="en-GB"/>
        </a:p>
      </dgm:t>
    </dgm:pt>
    <dgm:pt modelId="{CEF86EE5-3D15-AE40-9198-A82AB4F43D88}">
      <dgm:prSet phldrT="[Text]"/>
      <dgm:spPr>
        <a:gradFill rotWithShape="0">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dgm:spPr>
      <dgm:t>
        <a:bodyPr/>
        <a:lstStyle/>
        <a:p>
          <a:r>
            <a:rPr lang="en-GB" dirty="0"/>
            <a:t>RYO Clustering</a:t>
          </a:r>
        </a:p>
      </dgm:t>
    </dgm:pt>
    <dgm:pt modelId="{3ACE522D-3BA3-4E40-91D6-CC97DA757298}" type="parTrans" cxnId="{D0C7F17A-DA0E-DB4D-BBFB-436DEA4BA558}">
      <dgm:prSet/>
      <dgm:spPr>
        <a:gradFill rotWithShape="0">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dgm:spPr>
      <dgm:t>
        <a:bodyPr/>
        <a:lstStyle/>
        <a:p>
          <a:endParaRPr lang="en-GB"/>
        </a:p>
      </dgm:t>
    </dgm:pt>
    <dgm:pt modelId="{2BF33537-D1FA-6441-AC64-2713C3FCE5D8}" type="sibTrans" cxnId="{D0C7F17A-DA0E-DB4D-BBFB-436DEA4BA558}">
      <dgm:prSet/>
      <dgm:spPr/>
      <dgm:t>
        <a:bodyPr/>
        <a:lstStyle/>
        <a:p>
          <a:endParaRPr lang="en-GB"/>
        </a:p>
      </dgm:t>
    </dgm:pt>
    <dgm:pt modelId="{92BEDBC9-73F2-544C-8693-CD4B151DF2A2}">
      <dgm:prSet phldrT="[Text]"/>
      <dgm:spPr>
        <a:gradFill rotWithShape="0">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dgm:spPr>
      <dgm:t>
        <a:bodyPr/>
        <a:lstStyle/>
        <a:p>
          <a:r>
            <a:rPr lang="en-GB" dirty="0"/>
            <a:t>Collectives</a:t>
          </a:r>
        </a:p>
      </dgm:t>
    </dgm:pt>
    <dgm:pt modelId="{2C59703C-0363-1943-B8FB-DDCB707FF667}" type="parTrans" cxnId="{70FEAC8A-551F-154B-91FB-F48B7FD62BD5}">
      <dgm:prSet/>
      <dgm:spPr>
        <a:gradFill rotWithShape="0">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dgm:spPr>
      <dgm:t>
        <a:bodyPr/>
        <a:lstStyle/>
        <a:p>
          <a:endParaRPr lang="en-GB"/>
        </a:p>
      </dgm:t>
    </dgm:pt>
    <dgm:pt modelId="{6DEB47B4-B65F-3143-A184-1B3177C9DA75}" type="sibTrans" cxnId="{70FEAC8A-551F-154B-91FB-F48B7FD62BD5}">
      <dgm:prSet/>
      <dgm:spPr/>
      <dgm:t>
        <a:bodyPr/>
        <a:lstStyle/>
        <a:p>
          <a:endParaRPr lang="en-GB"/>
        </a:p>
      </dgm:t>
    </dgm:pt>
    <dgm:pt modelId="{3C22ECB5-617F-1047-BF2D-8104127C5977}">
      <dgm:prSet/>
      <dgm:spPr>
        <a:gradFill rotWithShape="0">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dgm:spPr>
      <dgm:t>
        <a:bodyPr/>
        <a:lstStyle/>
        <a:p>
          <a:r>
            <a:rPr lang="en-GB" dirty="0"/>
            <a:t>Financial Services Cloud</a:t>
          </a:r>
        </a:p>
      </dgm:t>
    </dgm:pt>
    <dgm:pt modelId="{D9E4A61E-E179-CB40-A321-633976D902D1}" type="parTrans" cxnId="{C1E9B2A3-27F5-714C-AB5D-7CC0E67D063B}">
      <dgm:prSet/>
      <dgm:spPr>
        <a:gradFill rotWithShape="0">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dgm:spPr>
      <dgm:t>
        <a:bodyPr/>
        <a:lstStyle/>
        <a:p>
          <a:endParaRPr lang="en-GB"/>
        </a:p>
      </dgm:t>
    </dgm:pt>
    <dgm:pt modelId="{E0097F8D-22CA-2C42-BB44-01A8254DB71F}" type="sibTrans" cxnId="{C1E9B2A3-27F5-714C-AB5D-7CC0E67D063B}">
      <dgm:prSet/>
      <dgm:spPr/>
      <dgm:t>
        <a:bodyPr/>
        <a:lstStyle/>
        <a:p>
          <a:endParaRPr lang="en-GB"/>
        </a:p>
      </dgm:t>
    </dgm:pt>
    <dgm:pt modelId="{CCDEA48B-BF3F-2A47-B214-4C7096D7593F}">
      <dgm:prSet/>
      <dgm:spPr>
        <a:gradFill rotWithShape="0">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dgm:spPr>
      <dgm:t>
        <a:bodyPr/>
        <a:lstStyle/>
        <a:p>
          <a:r>
            <a:rPr lang="en-GB" dirty="0"/>
            <a:t>Storage</a:t>
          </a:r>
        </a:p>
      </dgm:t>
    </dgm:pt>
    <dgm:pt modelId="{8FCA1BFF-F16D-DC4E-83DB-A440050E4C9A}" type="parTrans" cxnId="{F452D0B5-A715-E144-8CAD-8A9B36084E8C}">
      <dgm:prSet/>
      <dgm:spPr>
        <a:gradFill rotWithShape="0">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dgm:spPr>
      <dgm:t>
        <a:bodyPr/>
        <a:lstStyle/>
        <a:p>
          <a:endParaRPr lang="en-GB"/>
        </a:p>
      </dgm:t>
    </dgm:pt>
    <dgm:pt modelId="{8EF1C549-657F-0E40-9FC0-F85D1FE1CF47}" type="sibTrans" cxnId="{F452D0B5-A715-E144-8CAD-8A9B36084E8C}">
      <dgm:prSet/>
      <dgm:spPr/>
      <dgm:t>
        <a:bodyPr/>
        <a:lstStyle/>
        <a:p>
          <a:endParaRPr lang="en-GB"/>
        </a:p>
      </dgm:t>
    </dgm:pt>
    <dgm:pt modelId="{06E6BEBB-FB71-4A42-A49E-9EEFCAC45CFA}">
      <dgm:prSet/>
      <dgm:spPr>
        <a:gradFill rotWithShape="0">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dgm:spPr>
      <dgm:t>
        <a:bodyPr/>
        <a:lstStyle/>
        <a:p>
          <a:r>
            <a:rPr lang="en-GB" dirty="0"/>
            <a:t>HA</a:t>
          </a:r>
        </a:p>
      </dgm:t>
    </dgm:pt>
    <dgm:pt modelId="{60E6B201-67FC-D24C-9966-8664B95AD6B7}" type="parTrans" cxnId="{4AE11EBA-DB00-2246-B175-D45542B53E22}">
      <dgm:prSet/>
      <dgm:spPr>
        <a:gradFill rotWithShape="0">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dgm:spPr>
      <dgm:t>
        <a:bodyPr/>
        <a:lstStyle/>
        <a:p>
          <a:endParaRPr lang="en-GB"/>
        </a:p>
      </dgm:t>
    </dgm:pt>
    <dgm:pt modelId="{A968ED6B-749E-8C47-B41A-583B98410AAD}" type="sibTrans" cxnId="{4AE11EBA-DB00-2246-B175-D45542B53E22}">
      <dgm:prSet/>
      <dgm:spPr/>
      <dgm:t>
        <a:bodyPr/>
        <a:lstStyle/>
        <a:p>
          <a:endParaRPr lang="en-GB"/>
        </a:p>
      </dgm:t>
    </dgm:pt>
    <dgm:pt modelId="{BD2B779F-9803-C147-BD82-4372195FE192}">
      <dgm:prSet/>
      <dgm:spPr>
        <a:gradFill rotWithShape="0">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dgm:spPr>
      <dgm:t>
        <a:bodyPr/>
        <a:lstStyle/>
        <a:p>
          <a:r>
            <a:rPr lang="en-GB" dirty="0"/>
            <a:t>DR</a:t>
          </a:r>
        </a:p>
      </dgm:t>
    </dgm:pt>
    <dgm:pt modelId="{EC1489A1-82FC-8844-9052-280C35DAFCAC}" type="parTrans" cxnId="{C162A520-6B89-AE4B-AD36-BC24B8D12162}">
      <dgm:prSet/>
      <dgm:spPr>
        <a:gradFill rotWithShape="0">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dgm:spPr>
      <dgm:t>
        <a:bodyPr/>
        <a:lstStyle/>
        <a:p>
          <a:endParaRPr lang="en-GB"/>
        </a:p>
      </dgm:t>
    </dgm:pt>
    <dgm:pt modelId="{82CF75FF-DC1B-F74F-8FCC-20C6CE4B7ADC}" type="sibTrans" cxnId="{C162A520-6B89-AE4B-AD36-BC24B8D12162}">
      <dgm:prSet/>
      <dgm:spPr/>
      <dgm:t>
        <a:bodyPr/>
        <a:lstStyle/>
        <a:p>
          <a:endParaRPr lang="en-GB"/>
        </a:p>
      </dgm:t>
    </dgm:pt>
    <dgm:pt modelId="{B0C325F6-DF08-7F44-B996-81C96206CC35}">
      <dgm:prSet/>
      <dgm:spPr>
        <a:gradFill rotWithShape="0">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dgm:spPr>
      <dgm:t>
        <a:bodyPr/>
        <a:lstStyle/>
        <a:p>
          <a:r>
            <a:rPr lang="en-GB" dirty="0"/>
            <a:t>VMs</a:t>
          </a:r>
        </a:p>
      </dgm:t>
    </dgm:pt>
    <dgm:pt modelId="{532BA206-87BC-6245-837E-D7841C814607}" type="parTrans" cxnId="{E20481DE-5784-6D47-A5AF-828BB13C6331}">
      <dgm:prSet/>
      <dgm:spPr>
        <a:gradFill rotWithShape="0">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dgm:spPr>
      <dgm:t>
        <a:bodyPr/>
        <a:lstStyle/>
        <a:p>
          <a:endParaRPr lang="en-GB"/>
        </a:p>
      </dgm:t>
    </dgm:pt>
    <dgm:pt modelId="{A619CCCC-1334-4C44-B646-37503108169D}" type="sibTrans" cxnId="{E20481DE-5784-6D47-A5AF-828BB13C6331}">
      <dgm:prSet/>
      <dgm:spPr/>
      <dgm:t>
        <a:bodyPr/>
        <a:lstStyle/>
        <a:p>
          <a:endParaRPr lang="en-GB"/>
        </a:p>
      </dgm:t>
    </dgm:pt>
    <dgm:pt modelId="{E73CE78A-CDD2-C441-980E-66654708C94E}">
      <dgm:prSet/>
      <dgm:spPr>
        <a:gradFill rotWithShape="0">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dgm:spPr>
      <dgm:t>
        <a:bodyPr/>
        <a:lstStyle/>
        <a:p>
          <a:r>
            <a:rPr lang="en-GB" dirty="0"/>
            <a:t>UCD</a:t>
          </a:r>
        </a:p>
      </dgm:t>
    </dgm:pt>
    <dgm:pt modelId="{CA65BA97-23C0-DE47-9523-E827540400A3}" type="parTrans" cxnId="{7F2CB1C1-1AAF-554C-9785-F85A0F7FA416}">
      <dgm:prSet/>
      <dgm:spPr>
        <a:gradFill rotWithShape="0">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dgm:spPr>
      <dgm:t>
        <a:bodyPr/>
        <a:lstStyle/>
        <a:p>
          <a:endParaRPr lang="en-GB"/>
        </a:p>
      </dgm:t>
    </dgm:pt>
    <dgm:pt modelId="{5B52C504-E4E2-0948-9BDF-FD8E4B4220E2}" type="sibTrans" cxnId="{7F2CB1C1-1AAF-554C-9785-F85A0F7FA416}">
      <dgm:prSet/>
      <dgm:spPr/>
      <dgm:t>
        <a:bodyPr/>
        <a:lstStyle/>
        <a:p>
          <a:endParaRPr lang="en-GB"/>
        </a:p>
      </dgm:t>
    </dgm:pt>
    <dgm:pt modelId="{10A58EB9-2670-2146-B4B0-DC96A3CE5BA4}">
      <dgm:prSet/>
      <dgm:spPr>
        <a:gradFill rotWithShape="0">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dgm:spPr>
      <dgm:t>
        <a:bodyPr/>
        <a:lstStyle/>
        <a:p>
          <a:r>
            <a:rPr lang="en-GB" dirty="0"/>
            <a:t>CPS</a:t>
          </a:r>
        </a:p>
      </dgm:t>
    </dgm:pt>
    <dgm:pt modelId="{099537FF-4010-F74F-A737-F1D93A8E3021}" type="parTrans" cxnId="{80EF07D6-DAA0-A548-8172-16BC91BC0D35}">
      <dgm:prSet/>
      <dgm:spPr>
        <a:gradFill rotWithShape="0">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dgm:spPr>
      <dgm:t>
        <a:bodyPr/>
        <a:lstStyle/>
        <a:p>
          <a:endParaRPr lang="en-GB"/>
        </a:p>
      </dgm:t>
    </dgm:pt>
    <dgm:pt modelId="{3BC95E3D-F02A-4942-8A04-2D9670CCAE3A}" type="sibTrans" cxnId="{80EF07D6-DAA0-A548-8172-16BC91BC0D35}">
      <dgm:prSet/>
      <dgm:spPr/>
      <dgm:t>
        <a:bodyPr/>
        <a:lstStyle/>
        <a:p>
          <a:endParaRPr lang="en-GB"/>
        </a:p>
      </dgm:t>
    </dgm:pt>
    <dgm:pt modelId="{B59F0DEB-FA1F-9B4F-A765-46F32BA65824}">
      <dgm:prSet/>
      <dgm:spPr>
        <a:gradFill rotWithShape="0">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dgm:spPr>
      <dgm:t>
        <a:bodyPr/>
        <a:lstStyle/>
        <a:p>
          <a:r>
            <a:rPr lang="en-GB" dirty="0" err="1"/>
            <a:t>DataCentre</a:t>
          </a:r>
          <a:r>
            <a:rPr lang="en-GB" dirty="0"/>
            <a:t> Exit</a:t>
          </a:r>
        </a:p>
      </dgm:t>
    </dgm:pt>
    <dgm:pt modelId="{87EFA8A8-2519-7A42-8077-05E1271BF827}" type="parTrans" cxnId="{F751AC79-52FF-384B-B09A-C32B2AADCC1A}">
      <dgm:prSet/>
      <dgm:spPr>
        <a:gradFill rotWithShape="0">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dgm:spPr>
      <dgm:t>
        <a:bodyPr/>
        <a:lstStyle/>
        <a:p>
          <a:endParaRPr lang="en-GB"/>
        </a:p>
      </dgm:t>
    </dgm:pt>
    <dgm:pt modelId="{BBC58AD9-BC6A-064D-82DD-7FCE92AB2D18}" type="sibTrans" cxnId="{F751AC79-52FF-384B-B09A-C32B2AADCC1A}">
      <dgm:prSet/>
      <dgm:spPr/>
      <dgm:t>
        <a:bodyPr/>
        <a:lstStyle/>
        <a:p>
          <a:endParaRPr lang="en-GB"/>
        </a:p>
      </dgm:t>
    </dgm:pt>
    <dgm:pt modelId="{D14F4F78-DA7B-AB4F-8ABB-A09ED925CBEC}">
      <dgm:prSet/>
      <dgm:spPr>
        <a:gradFill rotWithShape="0">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dgm:spPr>
      <dgm:t>
        <a:bodyPr/>
        <a:lstStyle/>
        <a:p>
          <a:r>
            <a:rPr lang="en-GB" dirty="0"/>
            <a:t>Lift and Shift</a:t>
          </a:r>
        </a:p>
      </dgm:t>
    </dgm:pt>
    <dgm:pt modelId="{23FB8B49-5351-BE41-A980-8416549ED17A}" type="parTrans" cxnId="{AED8D503-F9B9-E341-9147-3697FE57DF64}">
      <dgm:prSet/>
      <dgm:spPr>
        <a:gradFill rotWithShape="0">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dgm:spPr>
      <dgm:t>
        <a:bodyPr/>
        <a:lstStyle/>
        <a:p>
          <a:endParaRPr lang="en-GB"/>
        </a:p>
      </dgm:t>
    </dgm:pt>
    <dgm:pt modelId="{0DFB2696-09DF-EE4E-B9AF-B33321A46C2F}" type="sibTrans" cxnId="{AED8D503-F9B9-E341-9147-3697FE57DF64}">
      <dgm:prSet/>
      <dgm:spPr/>
      <dgm:t>
        <a:bodyPr/>
        <a:lstStyle/>
        <a:p>
          <a:endParaRPr lang="en-GB"/>
        </a:p>
      </dgm:t>
    </dgm:pt>
    <dgm:pt modelId="{88F78DC3-DFCF-A941-A14D-E0F4D6D9B629}">
      <dgm:prSet/>
      <dgm:spPr>
        <a:gradFill rotWithShape="0">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dgm:spPr>
      <dgm:t>
        <a:bodyPr/>
        <a:lstStyle/>
        <a:p>
          <a:r>
            <a:rPr lang="en-GB" dirty="0"/>
            <a:t>Managed OpenShift/k8s</a:t>
          </a:r>
        </a:p>
      </dgm:t>
    </dgm:pt>
    <dgm:pt modelId="{8E943A13-E8EC-DE4E-BF83-88ACFF258BD8}" type="parTrans" cxnId="{F36A3F96-D80F-9549-AE1D-8DAC1A24988B}">
      <dgm:prSet/>
      <dgm:spPr>
        <a:gradFill rotWithShape="0">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dgm:spPr>
      <dgm:t>
        <a:bodyPr/>
        <a:lstStyle/>
        <a:p>
          <a:endParaRPr lang="en-GB"/>
        </a:p>
      </dgm:t>
    </dgm:pt>
    <dgm:pt modelId="{E18B8503-EAF0-C64D-A1C3-11A2D5FBC6AB}" type="sibTrans" cxnId="{F36A3F96-D80F-9549-AE1D-8DAC1A24988B}">
      <dgm:prSet/>
      <dgm:spPr/>
      <dgm:t>
        <a:bodyPr/>
        <a:lstStyle/>
        <a:p>
          <a:endParaRPr lang="en-GB"/>
        </a:p>
      </dgm:t>
    </dgm:pt>
    <dgm:pt modelId="{1A2758BD-E9CF-2C48-8CE1-542DC7E01D1C}">
      <dgm:prSet/>
      <dgm:spPr>
        <a:gradFill rotWithShape="0">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dgm:spPr>
      <dgm:t>
        <a:bodyPr/>
        <a:lstStyle/>
        <a:p>
          <a:r>
            <a:rPr lang="en-GB" dirty="0"/>
            <a:t>IBM Z</a:t>
          </a:r>
        </a:p>
      </dgm:t>
    </dgm:pt>
    <dgm:pt modelId="{7C7951D6-F274-E244-A8BE-DE24E81F0CE4}" type="parTrans" cxnId="{4D62EFC0-0B26-4F47-8A6B-B9309364863E}">
      <dgm:prSet/>
      <dgm:spPr>
        <a:gradFill rotWithShape="0">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dgm:spPr>
      <dgm:t>
        <a:bodyPr/>
        <a:lstStyle/>
        <a:p>
          <a:endParaRPr lang="en-GB"/>
        </a:p>
      </dgm:t>
    </dgm:pt>
    <dgm:pt modelId="{B1ECCC05-3A19-1E4C-BF13-2F2383F387B2}" type="sibTrans" cxnId="{4D62EFC0-0B26-4F47-8A6B-B9309364863E}">
      <dgm:prSet/>
      <dgm:spPr/>
      <dgm:t>
        <a:bodyPr/>
        <a:lstStyle/>
        <a:p>
          <a:endParaRPr lang="en-GB"/>
        </a:p>
      </dgm:t>
    </dgm:pt>
    <dgm:pt modelId="{81BF7088-80E9-904F-AC3A-77EEE58936EC}">
      <dgm:prSet/>
      <dgm:spPr>
        <a:gradFill rotWithShape="0">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dgm:spPr>
      <dgm:t>
        <a:bodyPr/>
        <a:lstStyle/>
        <a:p>
          <a:r>
            <a:rPr lang="en-GB" dirty="0"/>
            <a:t>OpenShift on zCX/</a:t>
          </a:r>
          <a:r>
            <a:rPr lang="en-GB" dirty="0" err="1"/>
            <a:t>zLinux</a:t>
          </a:r>
          <a:endParaRPr lang="en-GB" dirty="0"/>
        </a:p>
      </dgm:t>
    </dgm:pt>
    <dgm:pt modelId="{06486BFE-4AEF-244D-A71D-ED7D45A72EDF}" type="parTrans" cxnId="{DAD34051-A4DD-8E48-AF4F-72BA506A760B}">
      <dgm:prSet/>
      <dgm:spPr>
        <a:gradFill rotWithShape="0">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dgm:spPr>
      <dgm:t>
        <a:bodyPr/>
        <a:lstStyle/>
        <a:p>
          <a:endParaRPr lang="en-GB"/>
        </a:p>
      </dgm:t>
    </dgm:pt>
    <dgm:pt modelId="{31C2020E-8796-F348-BDF0-8D446E63A298}" type="sibTrans" cxnId="{DAD34051-A4DD-8E48-AF4F-72BA506A760B}">
      <dgm:prSet/>
      <dgm:spPr/>
      <dgm:t>
        <a:bodyPr/>
        <a:lstStyle/>
        <a:p>
          <a:endParaRPr lang="en-GB"/>
        </a:p>
      </dgm:t>
    </dgm:pt>
    <dgm:pt modelId="{058FC894-C30F-324C-829B-672DEA001BB8}">
      <dgm:prSet/>
      <dgm:spPr>
        <a:gradFill rotWithShape="0">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dgm:spPr>
      <dgm:t>
        <a:bodyPr/>
        <a:lstStyle/>
        <a:p>
          <a:r>
            <a:rPr lang="en-GB" dirty="0"/>
            <a:t>Azure</a:t>
          </a:r>
        </a:p>
      </dgm:t>
    </dgm:pt>
    <dgm:pt modelId="{3A8EBE08-5D9E-3B4D-B738-D3EDE4921026}" type="parTrans" cxnId="{0A9BD9D2-358E-0B4E-9AD6-1877D68508FC}">
      <dgm:prSet/>
      <dgm:spPr/>
      <dgm:t>
        <a:bodyPr/>
        <a:lstStyle/>
        <a:p>
          <a:endParaRPr lang="en-GB"/>
        </a:p>
      </dgm:t>
    </dgm:pt>
    <dgm:pt modelId="{98D271AF-1561-CA48-B9AF-FF157BF5F4CC}" type="sibTrans" cxnId="{0A9BD9D2-358E-0B4E-9AD6-1877D68508FC}">
      <dgm:prSet/>
      <dgm:spPr/>
      <dgm:t>
        <a:bodyPr/>
        <a:lstStyle/>
        <a:p>
          <a:endParaRPr lang="en-GB"/>
        </a:p>
      </dgm:t>
    </dgm:pt>
    <dgm:pt modelId="{440D9D48-2C68-354D-918D-27559AAC634D}">
      <dgm:prSet/>
      <dgm:spPr>
        <a:gradFill rotWithShape="0">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dgm:spPr>
      <dgm:t>
        <a:bodyPr/>
        <a:lstStyle/>
        <a:p>
          <a:r>
            <a:rPr lang="en-GB" dirty="0"/>
            <a:t>IBM Cloud</a:t>
          </a:r>
        </a:p>
      </dgm:t>
    </dgm:pt>
    <dgm:pt modelId="{0FD7A78A-F25D-AB4C-8BB5-797B38A9FF74}" type="parTrans" cxnId="{5914CB01-E0BB-3640-8F9B-413637757C68}">
      <dgm:prSet/>
      <dgm:spPr/>
      <dgm:t>
        <a:bodyPr/>
        <a:lstStyle/>
        <a:p>
          <a:endParaRPr lang="en-GB"/>
        </a:p>
      </dgm:t>
    </dgm:pt>
    <dgm:pt modelId="{DAB33C0A-FC0A-584F-AFA7-B02A21EE5A8C}" type="sibTrans" cxnId="{5914CB01-E0BB-3640-8F9B-413637757C68}">
      <dgm:prSet/>
      <dgm:spPr/>
      <dgm:t>
        <a:bodyPr/>
        <a:lstStyle/>
        <a:p>
          <a:endParaRPr lang="en-GB"/>
        </a:p>
      </dgm:t>
    </dgm:pt>
    <dgm:pt modelId="{EB027235-EF7D-FC40-A8DA-161CB50EE391}">
      <dgm:prSet/>
      <dgm:spPr>
        <a:gradFill rotWithShape="0">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dgm:spPr>
      <dgm:t>
        <a:bodyPr/>
        <a:lstStyle/>
        <a:p>
          <a:r>
            <a:rPr lang="en-GB" dirty="0"/>
            <a:t>z/OS</a:t>
          </a:r>
        </a:p>
      </dgm:t>
    </dgm:pt>
    <dgm:pt modelId="{6E8E7F68-4307-9E47-BBDD-8B2670EB028F}" type="parTrans" cxnId="{49A0836E-8A77-0442-8835-5EBA726D4ABF}">
      <dgm:prSet/>
      <dgm:spPr/>
      <dgm:t>
        <a:bodyPr/>
        <a:lstStyle/>
        <a:p>
          <a:endParaRPr lang="en-GB"/>
        </a:p>
      </dgm:t>
    </dgm:pt>
    <dgm:pt modelId="{97B5AC3E-DA84-1849-AD21-61E26FC45392}" type="sibTrans" cxnId="{49A0836E-8A77-0442-8835-5EBA726D4ABF}">
      <dgm:prSet/>
      <dgm:spPr/>
      <dgm:t>
        <a:bodyPr/>
        <a:lstStyle/>
        <a:p>
          <a:endParaRPr lang="en-GB"/>
        </a:p>
      </dgm:t>
    </dgm:pt>
    <dgm:pt modelId="{9731635E-CFB1-3446-9616-E1CDE8E8FCC7}" type="pres">
      <dgm:prSet presAssocID="{E28B68CF-05D5-E540-B302-3B02971F8E64}" presName="diagram" presStyleCnt="0">
        <dgm:presLayoutVars>
          <dgm:chPref val="1"/>
          <dgm:dir/>
          <dgm:animOne val="branch"/>
          <dgm:animLvl val="lvl"/>
          <dgm:resizeHandles val="exact"/>
        </dgm:presLayoutVars>
      </dgm:prSet>
      <dgm:spPr/>
    </dgm:pt>
    <dgm:pt modelId="{B87DA281-897E-884E-B105-FB4CE731A29A}" type="pres">
      <dgm:prSet presAssocID="{8D3D117B-40AF-7145-9485-296DD9354BF2}" presName="root1" presStyleCnt="0"/>
      <dgm:spPr/>
    </dgm:pt>
    <dgm:pt modelId="{C21B0521-BB35-FE44-A5D7-4A47B1E29C5A}" type="pres">
      <dgm:prSet presAssocID="{8D3D117B-40AF-7145-9485-296DD9354BF2}" presName="LevelOneTextNode" presStyleLbl="node0" presStyleIdx="0" presStyleCnt="1">
        <dgm:presLayoutVars>
          <dgm:chPref val="3"/>
        </dgm:presLayoutVars>
      </dgm:prSet>
      <dgm:spPr/>
    </dgm:pt>
    <dgm:pt modelId="{C6DB0C36-3E7E-1247-AB76-78439B3A2009}" type="pres">
      <dgm:prSet presAssocID="{8D3D117B-40AF-7145-9485-296DD9354BF2}" presName="level2hierChild" presStyleCnt="0"/>
      <dgm:spPr/>
    </dgm:pt>
    <dgm:pt modelId="{3C21CE95-BED6-EA40-83CA-03EB3D8F135E}" type="pres">
      <dgm:prSet presAssocID="{E0D8836C-1D54-4B40-BC9B-AC2F34DCC91A}" presName="conn2-1" presStyleLbl="parChTrans1D2" presStyleIdx="0" presStyleCnt="4"/>
      <dgm:spPr/>
    </dgm:pt>
    <dgm:pt modelId="{D139653E-540A-824E-B04E-7E24F88FADE1}" type="pres">
      <dgm:prSet presAssocID="{E0D8836C-1D54-4B40-BC9B-AC2F34DCC91A}" presName="connTx" presStyleLbl="parChTrans1D2" presStyleIdx="0" presStyleCnt="4"/>
      <dgm:spPr/>
    </dgm:pt>
    <dgm:pt modelId="{85EF9B87-DC27-7542-9E15-D1E91697CC79}" type="pres">
      <dgm:prSet presAssocID="{41BBB960-B7B8-6543-8813-65B2B4E2AD38}" presName="root2" presStyleCnt="0"/>
      <dgm:spPr/>
    </dgm:pt>
    <dgm:pt modelId="{2EBA44FB-6ED4-324A-8BD5-A25E49C20011}" type="pres">
      <dgm:prSet presAssocID="{41BBB960-B7B8-6543-8813-65B2B4E2AD38}" presName="LevelTwoTextNode" presStyleLbl="node2" presStyleIdx="0" presStyleCnt="4">
        <dgm:presLayoutVars>
          <dgm:chPref val="3"/>
        </dgm:presLayoutVars>
      </dgm:prSet>
      <dgm:spPr/>
    </dgm:pt>
    <dgm:pt modelId="{22B4599D-7232-2C43-AFB0-4B709C89BD88}" type="pres">
      <dgm:prSet presAssocID="{41BBB960-B7B8-6543-8813-65B2B4E2AD38}" presName="level3hierChild" presStyleCnt="0"/>
      <dgm:spPr/>
    </dgm:pt>
    <dgm:pt modelId="{A40C42CC-56F4-A844-9672-F4E4AF7F8A92}" type="pres">
      <dgm:prSet presAssocID="{2BEE9B6A-5F8C-6C43-9AFC-BDF8E3D052B0}" presName="conn2-1" presStyleLbl="parChTrans1D3" presStyleIdx="0" presStyleCnt="8"/>
      <dgm:spPr/>
    </dgm:pt>
    <dgm:pt modelId="{C560F74E-9B34-0249-8356-C1A29225C054}" type="pres">
      <dgm:prSet presAssocID="{2BEE9B6A-5F8C-6C43-9AFC-BDF8E3D052B0}" presName="connTx" presStyleLbl="parChTrans1D3" presStyleIdx="0" presStyleCnt="8"/>
      <dgm:spPr/>
    </dgm:pt>
    <dgm:pt modelId="{306B6621-2870-EE43-92B2-D93CAA22A7A1}" type="pres">
      <dgm:prSet presAssocID="{BCC48D23-D77F-CF4C-9D97-F14DF60D3D02}" presName="root2" presStyleCnt="0"/>
      <dgm:spPr/>
    </dgm:pt>
    <dgm:pt modelId="{1653A4E2-D557-A14C-A2C6-659FD05FE1D6}" type="pres">
      <dgm:prSet presAssocID="{BCC48D23-D77F-CF4C-9D97-F14DF60D3D02}" presName="LevelTwoTextNode" presStyleLbl="node3" presStyleIdx="0" presStyleCnt="8">
        <dgm:presLayoutVars>
          <dgm:chPref val="3"/>
        </dgm:presLayoutVars>
      </dgm:prSet>
      <dgm:spPr/>
    </dgm:pt>
    <dgm:pt modelId="{6C90BCE2-7EDF-8B40-9D35-9339D5F09DE9}" type="pres">
      <dgm:prSet presAssocID="{BCC48D23-D77F-CF4C-9D97-F14DF60D3D02}" presName="level3hierChild" presStyleCnt="0"/>
      <dgm:spPr/>
    </dgm:pt>
    <dgm:pt modelId="{D37EAB61-A569-5A4F-9E7E-C9125C9492E2}" type="pres">
      <dgm:prSet presAssocID="{D9E4A61E-E179-CB40-A321-633976D902D1}" presName="conn2-1" presStyleLbl="parChTrans1D4" presStyleIdx="0" presStyleCnt="8"/>
      <dgm:spPr/>
    </dgm:pt>
    <dgm:pt modelId="{5AA9EF4C-9108-3248-A0A8-1BC6C44DC016}" type="pres">
      <dgm:prSet presAssocID="{D9E4A61E-E179-CB40-A321-633976D902D1}" presName="connTx" presStyleLbl="parChTrans1D4" presStyleIdx="0" presStyleCnt="8"/>
      <dgm:spPr/>
    </dgm:pt>
    <dgm:pt modelId="{B6A6528F-2C54-8F45-BEFA-0D25BDBBE726}" type="pres">
      <dgm:prSet presAssocID="{3C22ECB5-617F-1047-BF2D-8104127C5977}" presName="root2" presStyleCnt="0"/>
      <dgm:spPr/>
    </dgm:pt>
    <dgm:pt modelId="{81835C20-44C3-FD48-8C12-874FB7867F2B}" type="pres">
      <dgm:prSet presAssocID="{3C22ECB5-617F-1047-BF2D-8104127C5977}" presName="LevelTwoTextNode" presStyleLbl="node4" presStyleIdx="0" presStyleCnt="8">
        <dgm:presLayoutVars>
          <dgm:chPref val="3"/>
        </dgm:presLayoutVars>
      </dgm:prSet>
      <dgm:spPr/>
    </dgm:pt>
    <dgm:pt modelId="{AA5C96EE-C961-5245-A3D8-836C0C725498}" type="pres">
      <dgm:prSet presAssocID="{3C22ECB5-617F-1047-BF2D-8104127C5977}" presName="level3hierChild" presStyleCnt="0"/>
      <dgm:spPr/>
    </dgm:pt>
    <dgm:pt modelId="{30E53F8F-0F39-8140-8DC1-166F0AA13363}" type="pres">
      <dgm:prSet presAssocID="{3BCA7012-0124-6843-B7FE-E372EA9A845A}" presName="conn2-1" presStyleLbl="parChTrans1D3" presStyleIdx="1" presStyleCnt="8"/>
      <dgm:spPr/>
    </dgm:pt>
    <dgm:pt modelId="{45D1FA60-4B0B-9748-B8F9-E7D8002AFA0F}" type="pres">
      <dgm:prSet presAssocID="{3BCA7012-0124-6843-B7FE-E372EA9A845A}" presName="connTx" presStyleLbl="parChTrans1D3" presStyleIdx="1" presStyleCnt="8"/>
      <dgm:spPr/>
    </dgm:pt>
    <dgm:pt modelId="{03D03C43-1FBB-0F45-A1FB-4EBF258C1B67}" type="pres">
      <dgm:prSet presAssocID="{9E4F8F85-6BCD-9847-9A00-42470FBA6076}" presName="root2" presStyleCnt="0"/>
      <dgm:spPr/>
    </dgm:pt>
    <dgm:pt modelId="{5FD80D8B-13DE-534A-A1CF-FCA4496F1832}" type="pres">
      <dgm:prSet presAssocID="{9E4F8F85-6BCD-9847-9A00-42470FBA6076}" presName="LevelTwoTextNode" presStyleLbl="node3" presStyleIdx="1" presStyleCnt="8">
        <dgm:presLayoutVars>
          <dgm:chPref val="3"/>
        </dgm:presLayoutVars>
      </dgm:prSet>
      <dgm:spPr/>
    </dgm:pt>
    <dgm:pt modelId="{99D9164A-CF08-5B43-AD69-3818DFB53913}" type="pres">
      <dgm:prSet presAssocID="{9E4F8F85-6BCD-9847-9A00-42470FBA6076}" presName="level3hierChild" presStyleCnt="0"/>
      <dgm:spPr/>
    </dgm:pt>
    <dgm:pt modelId="{0F1873A3-69B4-AD44-821B-211380C3116E}" type="pres">
      <dgm:prSet presAssocID="{8FCA1BFF-F16D-DC4E-83DB-A440050E4C9A}" presName="conn2-1" presStyleLbl="parChTrans1D4" presStyleIdx="1" presStyleCnt="8"/>
      <dgm:spPr/>
    </dgm:pt>
    <dgm:pt modelId="{24C3ACD7-482A-D14A-8553-73697623AE09}" type="pres">
      <dgm:prSet presAssocID="{8FCA1BFF-F16D-DC4E-83DB-A440050E4C9A}" presName="connTx" presStyleLbl="parChTrans1D4" presStyleIdx="1" presStyleCnt="8"/>
      <dgm:spPr/>
    </dgm:pt>
    <dgm:pt modelId="{9F9EF926-4B41-7E41-849C-A61132B8BE57}" type="pres">
      <dgm:prSet presAssocID="{CCDEA48B-BF3F-2A47-B214-4C7096D7593F}" presName="root2" presStyleCnt="0"/>
      <dgm:spPr/>
    </dgm:pt>
    <dgm:pt modelId="{020012B4-D2EF-6F4B-9EC8-72589E5F778E}" type="pres">
      <dgm:prSet presAssocID="{CCDEA48B-BF3F-2A47-B214-4C7096D7593F}" presName="LevelTwoTextNode" presStyleLbl="node4" presStyleIdx="1" presStyleCnt="8">
        <dgm:presLayoutVars>
          <dgm:chPref val="3"/>
        </dgm:presLayoutVars>
      </dgm:prSet>
      <dgm:spPr/>
    </dgm:pt>
    <dgm:pt modelId="{9C612746-47AA-8642-AD24-0FF16CEDD64B}" type="pres">
      <dgm:prSet presAssocID="{CCDEA48B-BF3F-2A47-B214-4C7096D7593F}" presName="level3hierChild" presStyleCnt="0"/>
      <dgm:spPr/>
    </dgm:pt>
    <dgm:pt modelId="{09688B90-52D1-B744-A6A2-949E3F1CCD4F}" type="pres">
      <dgm:prSet presAssocID="{60E6B201-67FC-D24C-9966-8664B95AD6B7}" presName="conn2-1" presStyleLbl="parChTrans1D4" presStyleIdx="2" presStyleCnt="8"/>
      <dgm:spPr/>
    </dgm:pt>
    <dgm:pt modelId="{3967B2EC-5A9E-104A-9A97-A35567D5B13E}" type="pres">
      <dgm:prSet presAssocID="{60E6B201-67FC-D24C-9966-8664B95AD6B7}" presName="connTx" presStyleLbl="parChTrans1D4" presStyleIdx="2" presStyleCnt="8"/>
      <dgm:spPr/>
    </dgm:pt>
    <dgm:pt modelId="{AB57855B-9A5B-6E41-B16B-326D277FCC79}" type="pres">
      <dgm:prSet presAssocID="{06E6BEBB-FB71-4A42-A49E-9EEFCAC45CFA}" presName="root2" presStyleCnt="0"/>
      <dgm:spPr/>
    </dgm:pt>
    <dgm:pt modelId="{A7E3D12F-6CB5-1A4C-A130-84AC0D1F804C}" type="pres">
      <dgm:prSet presAssocID="{06E6BEBB-FB71-4A42-A49E-9EEFCAC45CFA}" presName="LevelTwoTextNode" presStyleLbl="node4" presStyleIdx="2" presStyleCnt="8">
        <dgm:presLayoutVars>
          <dgm:chPref val="3"/>
        </dgm:presLayoutVars>
      </dgm:prSet>
      <dgm:spPr/>
    </dgm:pt>
    <dgm:pt modelId="{5F5EDC92-D358-9846-83ED-B80EA81A5D31}" type="pres">
      <dgm:prSet presAssocID="{06E6BEBB-FB71-4A42-A49E-9EEFCAC45CFA}" presName="level3hierChild" presStyleCnt="0"/>
      <dgm:spPr/>
    </dgm:pt>
    <dgm:pt modelId="{AC27E7EA-2013-E64E-94A5-6DD2346BAEB8}" type="pres">
      <dgm:prSet presAssocID="{EC1489A1-82FC-8844-9052-280C35DAFCAC}" presName="conn2-1" presStyleLbl="parChTrans1D4" presStyleIdx="3" presStyleCnt="8"/>
      <dgm:spPr/>
    </dgm:pt>
    <dgm:pt modelId="{CB8DCA16-3D7D-3F4A-82FD-59F423E0CC4A}" type="pres">
      <dgm:prSet presAssocID="{EC1489A1-82FC-8844-9052-280C35DAFCAC}" presName="connTx" presStyleLbl="parChTrans1D4" presStyleIdx="3" presStyleCnt="8"/>
      <dgm:spPr/>
    </dgm:pt>
    <dgm:pt modelId="{DC214F8E-857A-4E4A-B646-4446B47A40AB}" type="pres">
      <dgm:prSet presAssocID="{BD2B779F-9803-C147-BD82-4372195FE192}" presName="root2" presStyleCnt="0"/>
      <dgm:spPr/>
    </dgm:pt>
    <dgm:pt modelId="{64C6DA68-30A1-7749-9E1B-C46CA6486CF5}" type="pres">
      <dgm:prSet presAssocID="{BD2B779F-9803-C147-BD82-4372195FE192}" presName="LevelTwoTextNode" presStyleLbl="node4" presStyleIdx="3" presStyleCnt="8">
        <dgm:presLayoutVars>
          <dgm:chPref val="3"/>
        </dgm:presLayoutVars>
      </dgm:prSet>
      <dgm:spPr/>
    </dgm:pt>
    <dgm:pt modelId="{B678A6B1-08F3-774A-8E5D-FD327FF69746}" type="pres">
      <dgm:prSet presAssocID="{BD2B779F-9803-C147-BD82-4372195FE192}" presName="level3hierChild" presStyleCnt="0"/>
      <dgm:spPr/>
    </dgm:pt>
    <dgm:pt modelId="{338EE536-A092-BE48-A419-FF0B0303664B}" type="pres">
      <dgm:prSet presAssocID="{532BA206-87BC-6245-837E-D7841C814607}" presName="conn2-1" presStyleLbl="parChTrans1D2" presStyleIdx="1" presStyleCnt="4"/>
      <dgm:spPr/>
    </dgm:pt>
    <dgm:pt modelId="{D534203C-8222-B04C-8437-72CCB0977E8F}" type="pres">
      <dgm:prSet presAssocID="{532BA206-87BC-6245-837E-D7841C814607}" presName="connTx" presStyleLbl="parChTrans1D2" presStyleIdx="1" presStyleCnt="4"/>
      <dgm:spPr/>
    </dgm:pt>
    <dgm:pt modelId="{544573E1-18A3-3E43-B1B5-EB2CECD9891A}" type="pres">
      <dgm:prSet presAssocID="{B0C325F6-DF08-7F44-B996-81C96206CC35}" presName="root2" presStyleCnt="0"/>
      <dgm:spPr/>
    </dgm:pt>
    <dgm:pt modelId="{74F0CFAA-DC73-3D43-A7CF-93DC6BCF3CD8}" type="pres">
      <dgm:prSet presAssocID="{B0C325F6-DF08-7F44-B996-81C96206CC35}" presName="LevelTwoTextNode" presStyleLbl="node2" presStyleIdx="1" presStyleCnt="4">
        <dgm:presLayoutVars>
          <dgm:chPref val="3"/>
        </dgm:presLayoutVars>
      </dgm:prSet>
      <dgm:spPr/>
    </dgm:pt>
    <dgm:pt modelId="{F56DD094-2A71-1241-8497-8FAC5FC4ADB6}" type="pres">
      <dgm:prSet presAssocID="{B0C325F6-DF08-7F44-B996-81C96206CC35}" presName="level3hierChild" presStyleCnt="0"/>
      <dgm:spPr/>
    </dgm:pt>
    <dgm:pt modelId="{9212B8B5-72AB-A846-A29C-5193D33788EA}" type="pres">
      <dgm:prSet presAssocID="{3ACE522D-3BA3-4E40-91D6-CC97DA757298}" presName="conn2-1" presStyleLbl="parChTrans1D3" presStyleIdx="2" presStyleCnt="8"/>
      <dgm:spPr/>
    </dgm:pt>
    <dgm:pt modelId="{208A7D1D-E7CB-BB42-8830-809E80E2A4CC}" type="pres">
      <dgm:prSet presAssocID="{3ACE522D-3BA3-4E40-91D6-CC97DA757298}" presName="connTx" presStyleLbl="parChTrans1D3" presStyleIdx="2" presStyleCnt="8"/>
      <dgm:spPr/>
    </dgm:pt>
    <dgm:pt modelId="{B1CEF2E7-E3F7-E746-AC70-2E174B415CBC}" type="pres">
      <dgm:prSet presAssocID="{CEF86EE5-3D15-AE40-9198-A82AB4F43D88}" presName="root2" presStyleCnt="0"/>
      <dgm:spPr/>
    </dgm:pt>
    <dgm:pt modelId="{5249FAD0-9B02-8D43-ADE1-3FECF0117D16}" type="pres">
      <dgm:prSet presAssocID="{CEF86EE5-3D15-AE40-9198-A82AB4F43D88}" presName="LevelTwoTextNode" presStyleLbl="node3" presStyleIdx="2" presStyleCnt="8">
        <dgm:presLayoutVars>
          <dgm:chPref val="3"/>
        </dgm:presLayoutVars>
      </dgm:prSet>
      <dgm:spPr/>
    </dgm:pt>
    <dgm:pt modelId="{1F60F5E0-E579-074F-9166-945629A66061}" type="pres">
      <dgm:prSet presAssocID="{CEF86EE5-3D15-AE40-9198-A82AB4F43D88}" presName="level3hierChild" presStyleCnt="0"/>
      <dgm:spPr/>
    </dgm:pt>
    <dgm:pt modelId="{A91136C0-1C12-6842-90D1-39963DB32705}" type="pres">
      <dgm:prSet presAssocID="{2C59703C-0363-1943-B8FB-DDCB707FF667}" presName="conn2-1" presStyleLbl="parChTrans1D3" presStyleIdx="3" presStyleCnt="8"/>
      <dgm:spPr/>
    </dgm:pt>
    <dgm:pt modelId="{E1785372-0D0B-AA43-889B-C70718070B44}" type="pres">
      <dgm:prSet presAssocID="{2C59703C-0363-1943-B8FB-DDCB707FF667}" presName="connTx" presStyleLbl="parChTrans1D3" presStyleIdx="3" presStyleCnt="8"/>
      <dgm:spPr/>
    </dgm:pt>
    <dgm:pt modelId="{F6C0DFCD-A883-D143-ABEE-9F6A3191BDD0}" type="pres">
      <dgm:prSet presAssocID="{92BEDBC9-73F2-544C-8693-CD4B151DF2A2}" presName="root2" presStyleCnt="0"/>
      <dgm:spPr/>
    </dgm:pt>
    <dgm:pt modelId="{D1A81659-CCC2-1C47-97E5-6D5734640AE8}" type="pres">
      <dgm:prSet presAssocID="{92BEDBC9-73F2-544C-8693-CD4B151DF2A2}" presName="LevelTwoTextNode" presStyleLbl="node3" presStyleIdx="3" presStyleCnt="8">
        <dgm:presLayoutVars>
          <dgm:chPref val="3"/>
        </dgm:presLayoutVars>
      </dgm:prSet>
      <dgm:spPr/>
    </dgm:pt>
    <dgm:pt modelId="{008C2DBF-D9AE-C546-B564-5683B9F59D2A}" type="pres">
      <dgm:prSet presAssocID="{92BEDBC9-73F2-544C-8693-CD4B151DF2A2}" presName="level3hierChild" presStyleCnt="0"/>
      <dgm:spPr/>
    </dgm:pt>
    <dgm:pt modelId="{028FDC22-C89A-9C4E-8125-7C73EDAA26BE}" type="pres">
      <dgm:prSet presAssocID="{CA65BA97-23C0-DE47-9523-E827540400A3}" presName="conn2-1" presStyleLbl="parChTrans1D4" presStyleIdx="4" presStyleCnt="8"/>
      <dgm:spPr/>
    </dgm:pt>
    <dgm:pt modelId="{21CCE53A-DC33-B247-BE3D-B7ADEA4E17C4}" type="pres">
      <dgm:prSet presAssocID="{CA65BA97-23C0-DE47-9523-E827540400A3}" presName="connTx" presStyleLbl="parChTrans1D4" presStyleIdx="4" presStyleCnt="8"/>
      <dgm:spPr/>
    </dgm:pt>
    <dgm:pt modelId="{0F90A108-2C30-6648-873B-5EB03D352FDE}" type="pres">
      <dgm:prSet presAssocID="{E73CE78A-CDD2-C441-980E-66654708C94E}" presName="root2" presStyleCnt="0"/>
      <dgm:spPr/>
    </dgm:pt>
    <dgm:pt modelId="{EF202F7B-44CD-034C-8C15-2E7B3746568A}" type="pres">
      <dgm:prSet presAssocID="{E73CE78A-CDD2-C441-980E-66654708C94E}" presName="LevelTwoTextNode" presStyleLbl="node4" presStyleIdx="4" presStyleCnt="8">
        <dgm:presLayoutVars>
          <dgm:chPref val="3"/>
        </dgm:presLayoutVars>
      </dgm:prSet>
      <dgm:spPr/>
    </dgm:pt>
    <dgm:pt modelId="{E545E145-4BF9-0E43-B36C-1B90D26FC12C}" type="pres">
      <dgm:prSet presAssocID="{E73CE78A-CDD2-C441-980E-66654708C94E}" presName="level3hierChild" presStyleCnt="0"/>
      <dgm:spPr/>
    </dgm:pt>
    <dgm:pt modelId="{BD5D7928-B666-D145-AE39-E932EC8ED0EC}" type="pres">
      <dgm:prSet presAssocID="{099537FF-4010-F74F-A737-F1D93A8E3021}" presName="conn2-1" presStyleLbl="parChTrans1D4" presStyleIdx="5" presStyleCnt="8"/>
      <dgm:spPr/>
    </dgm:pt>
    <dgm:pt modelId="{853C4695-5508-7E4A-8296-51D28FA1898A}" type="pres">
      <dgm:prSet presAssocID="{099537FF-4010-F74F-A737-F1D93A8E3021}" presName="connTx" presStyleLbl="parChTrans1D4" presStyleIdx="5" presStyleCnt="8"/>
      <dgm:spPr/>
    </dgm:pt>
    <dgm:pt modelId="{7535F4EA-BAC6-CA46-9494-60A9BB304427}" type="pres">
      <dgm:prSet presAssocID="{10A58EB9-2670-2146-B4B0-DC96A3CE5BA4}" presName="root2" presStyleCnt="0"/>
      <dgm:spPr/>
    </dgm:pt>
    <dgm:pt modelId="{E794EF09-EE76-A942-8B9B-F2766F70D9FC}" type="pres">
      <dgm:prSet presAssocID="{10A58EB9-2670-2146-B4B0-DC96A3CE5BA4}" presName="LevelTwoTextNode" presStyleLbl="node4" presStyleIdx="5" presStyleCnt="8">
        <dgm:presLayoutVars>
          <dgm:chPref val="3"/>
        </dgm:presLayoutVars>
      </dgm:prSet>
      <dgm:spPr/>
    </dgm:pt>
    <dgm:pt modelId="{83AC9BA4-E88A-2D4C-9B44-D8A26FF458FD}" type="pres">
      <dgm:prSet presAssocID="{10A58EB9-2670-2146-B4B0-DC96A3CE5BA4}" presName="level3hierChild" presStyleCnt="0"/>
      <dgm:spPr/>
    </dgm:pt>
    <dgm:pt modelId="{EF50FC11-E96D-764C-AFA3-B3124E250131}" type="pres">
      <dgm:prSet presAssocID="{87EFA8A8-2519-7A42-8077-05E1271BF827}" presName="conn2-1" presStyleLbl="parChTrans1D2" presStyleIdx="2" presStyleCnt="4"/>
      <dgm:spPr/>
    </dgm:pt>
    <dgm:pt modelId="{C6299593-CCFF-E146-BEC8-758CC190AFFA}" type="pres">
      <dgm:prSet presAssocID="{87EFA8A8-2519-7A42-8077-05E1271BF827}" presName="connTx" presStyleLbl="parChTrans1D2" presStyleIdx="2" presStyleCnt="4"/>
      <dgm:spPr/>
    </dgm:pt>
    <dgm:pt modelId="{DC6BB61C-949C-224D-AD8B-B6C40E133B9A}" type="pres">
      <dgm:prSet presAssocID="{B59F0DEB-FA1F-9B4F-A765-46F32BA65824}" presName="root2" presStyleCnt="0"/>
      <dgm:spPr/>
    </dgm:pt>
    <dgm:pt modelId="{BD07C7F0-D42D-C24C-B4B0-67CB971684BB}" type="pres">
      <dgm:prSet presAssocID="{B59F0DEB-FA1F-9B4F-A765-46F32BA65824}" presName="LevelTwoTextNode" presStyleLbl="node2" presStyleIdx="2" presStyleCnt="4">
        <dgm:presLayoutVars>
          <dgm:chPref val="3"/>
        </dgm:presLayoutVars>
      </dgm:prSet>
      <dgm:spPr/>
    </dgm:pt>
    <dgm:pt modelId="{2A9E9C0C-1867-FE4D-B311-BB16909435BA}" type="pres">
      <dgm:prSet presAssocID="{B59F0DEB-FA1F-9B4F-A765-46F32BA65824}" presName="level3hierChild" presStyleCnt="0"/>
      <dgm:spPr/>
    </dgm:pt>
    <dgm:pt modelId="{CDF1DF43-4A53-BB4D-8173-254572C783C1}" type="pres">
      <dgm:prSet presAssocID="{23FB8B49-5351-BE41-A980-8416549ED17A}" presName="conn2-1" presStyleLbl="parChTrans1D3" presStyleIdx="4" presStyleCnt="8"/>
      <dgm:spPr/>
    </dgm:pt>
    <dgm:pt modelId="{B30D1EDF-A9CE-FC43-944D-5A3157A2A7A6}" type="pres">
      <dgm:prSet presAssocID="{23FB8B49-5351-BE41-A980-8416549ED17A}" presName="connTx" presStyleLbl="parChTrans1D3" presStyleIdx="4" presStyleCnt="8"/>
      <dgm:spPr/>
    </dgm:pt>
    <dgm:pt modelId="{C82778CB-3FDB-FF49-A69C-4F862390A271}" type="pres">
      <dgm:prSet presAssocID="{D14F4F78-DA7B-AB4F-8ABB-A09ED925CBEC}" presName="root2" presStyleCnt="0"/>
      <dgm:spPr/>
    </dgm:pt>
    <dgm:pt modelId="{B0E8EEEF-E110-5D46-88C1-2E54C144B133}" type="pres">
      <dgm:prSet presAssocID="{D14F4F78-DA7B-AB4F-8ABB-A09ED925CBEC}" presName="LevelTwoTextNode" presStyleLbl="node3" presStyleIdx="4" presStyleCnt="8">
        <dgm:presLayoutVars>
          <dgm:chPref val="3"/>
        </dgm:presLayoutVars>
      </dgm:prSet>
      <dgm:spPr/>
    </dgm:pt>
    <dgm:pt modelId="{9718EFDB-C843-EB40-A683-9E2B54ACE3CF}" type="pres">
      <dgm:prSet presAssocID="{D14F4F78-DA7B-AB4F-8ABB-A09ED925CBEC}" presName="level3hierChild" presStyleCnt="0"/>
      <dgm:spPr/>
    </dgm:pt>
    <dgm:pt modelId="{941193DB-D3FB-4D4F-B608-5BA44B191C84}" type="pres">
      <dgm:prSet presAssocID="{3A8EBE08-5D9E-3B4D-B738-D3EDE4921026}" presName="conn2-1" presStyleLbl="parChTrans1D4" presStyleIdx="6" presStyleCnt="8"/>
      <dgm:spPr/>
    </dgm:pt>
    <dgm:pt modelId="{CED46387-80B1-B44A-BF39-58E5B961873C}" type="pres">
      <dgm:prSet presAssocID="{3A8EBE08-5D9E-3B4D-B738-D3EDE4921026}" presName="connTx" presStyleLbl="parChTrans1D4" presStyleIdx="6" presStyleCnt="8"/>
      <dgm:spPr/>
    </dgm:pt>
    <dgm:pt modelId="{4C6504F7-E963-0E4F-993C-6775987FCAA5}" type="pres">
      <dgm:prSet presAssocID="{058FC894-C30F-324C-829B-672DEA001BB8}" presName="root2" presStyleCnt="0"/>
      <dgm:spPr/>
    </dgm:pt>
    <dgm:pt modelId="{FB2D92AE-5930-B14C-A0BB-98916793B0F3}" type="pres">
      <dgm:prSet presAssocID="{058FC894-C30F-324C-829B-672DEA001BB8}" presName="LevelTwoTextNode" presStyleLbl="node4" presStyleIdx="6" presStyleCnt="8">
        <dgm:presLayoutVars>
          <dgm:chPref val="3"/>
        </dgm:presLayoutVars>
      </dgm:prSet>
      <dgm:spPr/>
    </dgm:pt>
    <dgm:pt modelId="{5E003E87-B817-8349-A4CB-230205B6A996}" type="pres">
      <dgm:prSet presAssocID="{058FC894-C30F-324C-829B-672DEA001BB8}" presName="level3hierChild" presStyleCnt="0"/>
      <dgm:spPr/>
    </dgm:pt>
    <dgm:pt modelId="{CD99A529-A4F6-254B-B238-363207602398}" type="pres">
      <dgm:prSet presAssocID="{0FD7A78A-F25D-AB4C-8BB5-797B38A9FF74}" presName="conn2-1" presStyleLbl="parChTrans1D4" presStyleIdx="7" presStyleCnt="8"/>
      <dgm:spPr/>
    </dgm:pt>
    <dgm:pt modelId="{15EDCD2B-D9EE-A848-92DB-19B7F7C5C786}" type="pres">
      <dgm:prSet presAssocID="{0FD7A78A-F25D-AB4C-8BB5-797B38A9FF74}" presName="connTx" presStyleLbl="parChTrans1D4" presStyleIdx="7" presStyleCnt="8"/>
      <dgm:spPr/>
    </dgm:pt>
    <dgm:pt modelId="{5724F13A-C7B2-6E45-8B9A-18F59A7902EF}" type="pres">
      <dgm:prSet presAssocID="{440D9D48-2C68-354D-918D-27559AAC634D}" presName="root2" presStyleCnt="0"/>
      <dgm:spPr/>
    </dgm:pt>
    <dgm:pt modelId="{A2AAC59D-1C69-6F44-B8EF-1BC8B82BDEAE}" type="pres">
      <dgm:prSet presAssocID="{440D9D48-2C68-354D-918D-27559AAC634D}" presName="LevelTwoTextNode" presStyleLbl="node4" presStyleIdx="7" presStyleCnt="8">
        <dgm:presLayoutVars>
          <dgm:chPref val="3"/>
        </dgm:presLayoutVars>
      </dgm:prSet>
      <dgm:spPr/>
    </dgm:pt>
    <dgm:pt modelId="{85A25D48-8DED-0548-9E82-6F04E272AF7A}" type="pres">
      <dgm:prSet presAssocID="{440D9D48-2C68-354D-918D-27559AAC634D}" presName="level3hierChild" presStyleCnt="0"/>
      <dgm:spPr/>
    </dgm:pt>
    <dgm:pt modelId="{13C33579-754A-9740-9175-65087EDA5CC6}" type="pres">
      <dgm:prSet presAssocID="{8E943A13-E8EC-DE4E-BF83-88ACFF258BD8}" presName="conn2-1" presStyleLbl="parChTrans1D3" presStyleIdx="5" presStyleCnt="8"/>
      <dgm:spPr/>
    </dgm:pt>
    <dgm:pt modelId="{8CC1FD49-B852-3945-A7AB-DC8092E29E6E}" type="pres">
      <dgm:prSet presAssocID="{8E943A13-E8EC-DE4E-BF83-88ACFF258BD8}" presName="connTx" presStyleLbl="parChTrans1D3" presStyleIdx="5" presStyleCnt="8"/>
      <dgm:spPr/>
    </dgm:pt>
    <dgm:pt modelId="{60BBBC53-1042-ED4A-AE96-063D8C45D014}" type="pres">
      <dgm:prSet presAssocID="{88F78DC3-DFCF-A941-A14D-E0F4D6D9B629}" presName="root2" presStyleCnt="0"/>
      <dgm:spPr/>
    </dgm:pt>
    <dgm:pt modelId="{DC9E324E-81DA-F542-9DE4-D933634C5C81}" type="pres">
      <dgm:prSet presAssocID="{88F78DC3-DFCF-A941-A14D-E0F4D6D9B629}" presName="LevelTwoTextNode" presStyleLbl="node3" presStyleIdx="5" presStyleCnt="8">
        <dgm:presLayoutVars>
          <dgm:chPref val="3"/>
        </dgm:presLayoutVars>
      </dgm:prSet>
      <dgm:spPr/>
    </dgm:pt>
    <dgm:pt modelId="{E4F89FCB-502A-C34B-9BA2-056BD2746659}" type="pres">
      <dgm:prSet presAssocID="{88F78DC3-DFCF-A941-A14D-E0F4D6D9B629}" presName="level3hierChild" presStyleCnt="0"/>
      <dgm:spPr/>
    </dgm:pt>
    <dgm:pt modelId="{D9D31229-44B4-3341-88C5-C6126FBEBBF3}" type="pres">
      <dgm:prSet presAssocID="{7C7951D6-F274-E244-A8BE-DE24E81F0CE4}" presName="conn2-1" presStyleLbl="parChTrans1D2" presStyleIdx="3" presStyleCnt="4"/>
      <dgm:spPr/>
    </dgm:pt>
    <dgm:pt modelId="{1CA87943-15F7-FC48-B2B1-DCF6ACDA052F}" type="pres">
      <dgm:prSet presAssocID="{7C7951D6-F274-E244-A8BE-DE24E81F0CE4}" presName="connTx" presStyleLbl="parChTrans1D2" presStyleIdx="3" presStyleCnt="4"/>
      <dgm:spPr/>
    </dgm:pt>
    <dgm:pt modelId="{7F4EF42E-97AB-DD46-A4AA-900C3F995A15}" type="pres">
      <dgm:prSet presAssocID="{1A2758BD-E9CF-2C48-8CE1-542DC7E01D1C}" presName="root2" presStyleCnt="0"/>
      <dgm:spPr/>
    </dgm:pt>
    <dgm:pt modelId="{358D3F9A-1047-2E4C-AE2A-8B26C07935DA}" type="pres">
      <dgm:prSet presAssocID="{1A2758BD-E9CF-2C48-8CE1-542DC7E01D1C}" presName="LevelTwoTextNode" presStyleLbl="node2" presStyleIdx="3" presStyleCnt="4">
        <dgm:presLayoutVars>
          <dgm:chPref val="3"/>
        </dgm:presLayoutVars>
      </dgm:prSet>
      <dgm:spPr/>
    </dgm:pt>
    <dgm:pt modelId="{F3E9D0B1-3AA0-D04F-8B11-5B66780C303B}" type="pres">
      <dgm:prSet presAssocID="{1A2758BD-E9CF-2C48-8CE1-542DC7E01D1C}" presName="level3hierChild" presStyleCnt="0"/>
      <dgm:spPr/>
    </dgm:pt>
    <dgm:pt modelId="{1780E8CA-F3C8-C643-A4FE-358CFCE634F7}" type="pres">
      <dgm:prSet presAssocID="{06486BFE-4AEF-244D-A71D-ED7D45A72EDF}" presName="conn2-1" presStyleLbl="parChTrans1D3" presStyleIdx="6" presStyleCnt="8"/>
      <dgm:spPr/>
    </dgm:pt>
    <dgm:pt modelId="{66C6EA4C-CACF-114F-89C4-A8C9639734E1}" type="pres">
      <dgm:prSet presAssocID="{06486BFE-4AEF-244D-A71D-ED7D45A72EDF}" presName="connTx" presStyleLbl="parChTrans1D3" presStyleIdx="6" presStyleCnt="8"/>
      <dgm:spPr/>
    </dgm:pt>
    <dgm:pt modelId="{EA4F4E4C-A752-F941-8503-15089620490E}" type="pres">
      <dgm:prSet presAssocID="{81BF7088-80E9-904F-AC3A-77EEE58936EC}" presName="root2" presStyleCnt="0"/>
      <dgm:spPr/>
    </dgm:pt>
    <dgm:pt modelId="{8C529CDE-D07D-9444-A0AE-F0E9D6FA70F3}" type="pres">
      <dgm:prSet presAssocID="{81BF7088-80E9-904F-AC3A-77EEE58936EC}" presName="LevelTwoTextNode" presStyleLbl="node3" presStyleIdx="6" presStyleCnt="8">
        <dgm:presLayoutVars>
          <dgm:chPref val="3"/>
        </dgm:presLayoutVars>
      </dgm:prSet>
      <dgm:spPr/>
    </dgm:pt>
    <dgm:pt modelId="{3072DB40-8477-A449-9BE7-FA36DAA01EBD}" type="pres">
      <dgm:prSet presAssocID="{81BF7088-80E9-904F-AC3A-77EEE58936EC}" presName="level3hierChild" presStyleCnt="0"/>
      <dgm:spPr/>
    </dgm:pt>
    <dgm:pt modelId="{4678B034-F894-154E-A750-D3C9CF4317E1}" type="pres">
      <dgm:prSet presAssocID="{6E8E7F68-4307-9E47-BBDD-8B2670EB028F}" presName="conn2-1" presStyleLbl="parChTrans1D3" presStyleIdx="7" presStyleCnt="8"/>
      <dgm:spPr/>
    </dgm:pt>
    <dgm:pt modelId="{761114A2-5DDB-F841-B3BE-532B2B7E40C8}" type="pres">
      <dgm:prSet presAssocID="{6E8E7F68-4307-9E47-BBDD-8B2670EB028F}" presName="connTx" presStyleLbl="parChTrans1D3" presStyleIdx="7" presStyleCnt="8"/>
      <dgm:spPr/>
    </dgm:pt>
    <dgm:pt modelId="{41AB3442-3661-B742-978D-C535DBAE715D}" type="pres">
      <dgm:prSet presAssocID="{EB027235-EF7D-FC40-A8DA-161CB50EE391}" presName="root2" presStyleCnt="0"/>
      <dgm:spPr/>
    </dgm:pt>
    <dgm:pt modelId="{FA722BF7-7E16-5645-9CD9-37EA986084C4}" type="pres">
      <dgm:prSet presAssocID="{EB027235-EF7D-FC40-A8DA-161CB50EE391}" presName="LevelTwoTextNode" presStyleLbl="node3" presStyleIdx="7" presStyleCnt="8">
        <dgm:presLayoutVars>
          <dgm:chPref val="3"/>
        </dgm:presLayoutVars>
      </dgm:prSet>
      <dgm:spPr/>
    </dgm:pt>
    <dgm:pt modelId="{BA308919-B8EC-734C-9696-977C8C5E04B7}" type="pres">
      <dgm:prSet presAssocID="{EB027235-EF7D-FC40-A8DA-161CB50EE391}" presName="level3hierChild" presStyleCnt="0"/>
      <dgm:spPr/>
    </dgm:pt>
  </dgm:ptLst>
  <dgm:cxnLst>
    <dgm:cxn modelId="{5914CB01-E0BB-3640-8F9B-413637757C68}" srcId="{D14F4F78-DA7B-AB4F-8ABB-A09ED925CBEC}" destId="{440D9D48-2C68-354D-918D-27559AAC634D}" srcOrd="1" destOrd="0" parTransId="{0FD7A78A-F25D-AB4C-8BB5-797B38A9FF74}" sibTransId="{DAB33C0A-FC0A-584F-AFA7-B02A21EE5A8C}"/>
    <dgm:cxn modelId="{AED8D503-F9B9-E341-9147-3697FE57DF64}" srcId="{B59F0DEB-FA1F-9B4F-A765-46F32BA65824}" destId="{D14F4F78-DA7B-AB4F-8ABB-A09ED925CBEC}" srcOrd="0" destOrd="0" parTransId="{23FB8B49-5351-BE41-A980-8416549ED17A}" sibTransId="{0DFB2696-09DF-EE4E-B9AF-B33321A46C2F}"/>
    <dgm:cxn modelId="{2ADF3B0C-9961-2247-836B-759AA6EE81DA}" type="presOf" srcId="{3A8EBE08-5D9E-3B4D-B738-D3EDE4921026}" destId="{941193DB-D3FB-4D4F-B608-5BA44B191C84}" srcOrd="0" destOrd="0" presId="urn:microsoft.com/office/officeart/2005/8/layout/hierarchy2"/>
    <dgm:cxn modelId="{FA4C9F0E-CAD9-F042-8CD5-F299AFEB0AC8}" type="presOf" srcId="{099537FF-4010-F74F-A737-F1D93A8E3021}" destId="{BD5D7928-B666-D145-AE39-E932EC8ED0EC}" srcOrd="0" destOrd="0" presId="urn:microsoft.com/office/officeart/2005/8/layout/hierarchy2"/>
    <dgm:cxn modelId="{2367AD0F-F9F2-9740-A3A4-CACB83DEF294}" type="presOf" srcId="{10A58EB9-2670-2146-B4B0-DC96A3CE5BA4}" destId="{E794EF09-EE76-A942-8B9B-F2766F70D9FC}" srcOrd="0" destOrd="0" presId="urn:microsoft.com/office/officeart/2005/8/layout/hierarchy2"/>
    <dgm:cxn modelId="{94E3E510-2A22-824F-A662-FC5327EFAF33}" type="presOf" srcId="{E28B68CF-05D5-E540-B302-3B02971F8E64}" destId="{9731635E-CFB1-3446-9616-E1CDE8E8FCC7}" srcOrd="0" destOrd="0" presId="urn:microsoft.com/office/officeart/2005/8/layout/hierarchy2"/>
    <dgm:cxn modelId="{72DD5014-9D86-5C45-ADDB-2DE1777A19D9}" type="presOf" srcId="{8FCA1BFF-F16D-DC4E-83DB-A440050E4C9A}" destId="{0F1873A3-69B4-AD44-821B-211380C3116E}" srcOrd="0" destOrd="0" presId="urn:microsoft.com/office/officeart/2005/8/layout/hierarchy2"/>
    <dgm:cxn modelId="{C162A520-6B89-AE4B-AD36-BC24B8D12162}" srcId="{9E4F8F85-6BCD-9847-9A00-42470FBA6076}" destId="{BD2B779F-9803-C147-BD82-4372195FE192}" srcOrd="2" destOrd="0" parTransId="{EC1489A1-82FC-8844-9052-280C35DAFCAC}" sibTransId="{82CF75FF-DC1B-F74F-8FCC-20C6CE4B7ADC}"/>
    <dgm:cxn modelId="{C4F08623-F08D-914B-A5E7-87DCE304DC0D}" type="presOf" srcId="{EC1489A1-82FC-8844-9052-280C35DAFCAC}" destId="{CB8DCA16-3D7D-3F4A-82FD-59F423E0CC4A}" srcOrd="1" destOrd="0" presId="urn:microsoft.com/office/officeart/2005/8/layout/hierarchy2"/>
    <dgm:cxn modelId="{C4740525-ECAD-1D4E-815B-F9C0C4531B8E}" type="presOf" srcId="{8FCA1BFF-F16D-DC4E-83DB-A440050E4C9A}" destId="{24C3ACD7-482A-D14A-8553-73697623AE09}" srcOrd="1" destOrd="0" presId="urn:microsoft.com/office/officeart/2005/8/layout/hierarchy2"/>
    <dgm:cxn modelId="{6CE71127-415B-5642-A889-D1431EE436ED}" type="presOf" srcId="{06486BFE-4AEF-244D-A71D-ED7D45A72EDF}" destId="{1780E8CA-F3C8-C643-A4FE-358CFCE634F7}" srcOrd="0" destOrd="0" presId="urn:microsoft.com/office/officeart/2005/8/layout/hierarchy2"/>
    <dgm:cxn modelId="{ED5BE328-5F74-434B-89C7-A828E5E8B4C5}" type="presOf" srcId="{9E4F8F85-6BCD-9847-9A00-42470FBA6076}" destId="{5FD80D8B-13DE-534A-A1CF-FCA4496F1832}" srcOrd="0" destOrd="0" presId="urn:microsoft.com/office/officeart/2005/8/layout/hierarchy2"/>
    <dgm:cxn modelId="{33123F2D-EFD1-9742-833E-8DEB565B50F7}" type="presOf" srcId="{23FB8B49-5351-BE41-A980-8416549ED17A}" destId="{CDF1DF43-4A53-BB4D-8173-254572C783C1}" srcOrd="0" destOrd="0" presId="urn:microsoft.com/office/officeart/2005/8/layout/hierarchy2"/>
    <dgm:cxn modelId="{1136B330-D8BE-1C4A-A1DA-12CA421558EA}" srcId="{E28B68CF-05D5-E540-B302-3B02971F8E64}" destId="{8D3D117B-40AF-7145-9485-296DD9354BF2}" srcOrd="0" destOrd="0" parTransId="{1D97FDB2-C9A9-494D-844D-A7F6DC45E074}" sibTransId="{90A066F8-6B01-F443-B0EB-0F9BC5C93540}"/>
    <dgm:cxn modelId="{80134C31-1DD9-FC40-925D-B2E1EA9B5694}" type="presOf" srcId="{D9E4A61E-E179-CB40-A321-633976D902D1}" destId="{5AA9EF4C-9108-3248-A0A8-1BC6C44DC016}" srcOrd="1" destOrd="0" presId="urn:microsoft.com/office/officeart/2005/8/layout/hierarchy2"/>
    <dgm:cxn modelId="{02EBF332-2CA2-414C-9B08-BA006D0038A7}" type="presOf" srcId="{0FD7A78A-F25D-AB4C-8BB5-797B38A9FF74}" destId="{15EDCD2B-D9EE-A848-92DB-19B7F7C5C786}" srcOrd="1" destOrd="0" presId="urn:microsoft.com/office/officeart/2005/8/layout/hierarchy2"/>
    <dgm:cxn modelId="{CB7FF339-2BC1-1B42-97EB-AC7A9415AD63}" srcId="{41BBB960-B7B8-6543-8813-65B2B4E2AD38}" destId="{BCC48D23-D77F-CF4C-9D97-F14DF60D3D02}" srcOrd="0" destOrd="0" parTransId="{2BEE9B6A-5F8C-6C43-9AFC-BDF8E3D052B0}" sibTransId="{53FB8578-A2AD-3A4B-B763-CC7525898C2B}"/>
    <dgm:cxn modelId="{6B6C763E-E8B8-AC42-9854-FFD2AF6A54BA}" type="presOf" srcId="{1A2758BD-E9CF-2C48-8CE1-542DC7E01D1C}" destId="{358D3F9A-1047-2E4C-AE2A-8B26C07935DA}" srcOrd="0" destOrd="0" presId="urn:microsoft.com/office/officeart/2005/8/layout/hierarchy2"/>
    <dgm:cxn modelId="{C4BBEC3E-79BA-B14A-97CC-68B1B42B0D09}" type="presOf" srcId="{8D3D117B-40AF-7145-9485-296DD9354BF2}" destId="{C21B0521-BB35-FE44-A5D7-4A47B1E29C5A}" srcOrd="0" destOrd="0" presId="urn:microsoft.com/office/officeart/2005/8/layout/hierarchy2"/>
    <dgm:cxn modelId="{DB252042-A804-0A46-A447-A1551D1CAE6E}" type="presOf" srcId="{8E943A13-E8EC-DE4E-BF83-88ACFF258BD8}" destId="{8CC1FD49-B852-3945-A7AB-DC8092E29E6E}" srcOrd="1" destOrd="0" presId="urn:microsoft.com/office/officeart/2005/8/layout/hierarchy2"/>
    <dgm:cxn modelId="{672DD142-B4C7-DF4E-9D17-780E55D3DEAD}" type="presOf" srcId="{6E8E7F68-4307-9E47-BBDD-8B2670EB028F}" destId="{4678B034-F894-154E-A750-D3C9CF4317E1}" srcOrd="0" destOrd="0" presId="urn:microsoft.com/office/officeart/2005/8/layout/hierarchy2"/>
    <dgm:cxn modelId="{94155D4B-108B-0449-BAC2-20DB514B24C5}" type="presOf" srcId="{88F78DC3-DFCF-A941-A14D-E0F4D6D9B629}" destId="{DC9E324E-81DA-F542-9DE4-D933634C5C81}" srcOrd="0" destOrd="0" presId="urn:microsoft.com/office/officeart/2005/8/layout/hierarchy2"/>
    <dgm:cxn modelId="{0082C74B-9E29-A645-9A9C-26BA7FA487F2}" type="presOf" srcId="{BD2B779F-9803-C147-BD82-4372195FE192}" destId="{64C6DA68-30A1-7749-9E1B-C46CA6486CF5}" srcOrd="0" destOrd="0" presId="urn:microsoft.com/office/officeart/2005/8/layout/hierarchy2"/>
    <dgm:cxn modelId="{AB12EF4B-4F13-104D-882C-95065D3BDF1B}" type="presOf" srcId="{B0C325F6-DF08-7F44-B996-81C96206CC35}" destId="{74F0CFAA-DC73-3D43-A7CF-93DC6BCF3CD8}" srcOrd="0" destOrd="0" presId="urn:microsoft.com/office/officeart/2005/8/layout/hierarchy2"/>
    <dgm:cxn modelId="{5999324F-6FA2-CF40-B3C3-82FDD9FDC86E}" type="presOf" srcId="{440D9D48-2C68-354D-918D-27559AAC634D}" destId="{A2AAC59D-1C69-6F44-B8EF-1BC8B82BDEAE}" srcOrd="0" destOrd="0" presId="urn:microsoft.com/office/officeart/2005/8/layout/hierarchy2"/>
    <dgm:cxn modelId="{DAD34051-A4DD-8E48-AF4F-72BA506A760B}" srcId="{1A2758BD-E9CF-2C48-8CE1-542DC7E01D1C}" destId="{81BF7088-80E9-904F-AC3A-77EEE58936EC}" srcOrd="0" destOrd="0" parTransId="{06486BFE-4AEF-244D-A71D-ED7D45A72EDF}" sibTransId="{31C2020E-8796-F348-BDF0-8D446E63A298}"/>
    <dgm:cxn modelId="{1D1F9E51-918C-3D4E-9914-755B11C50811}" type="presOf" srcId="{87EFA8A8-2519-7A42-8077-05E1271BF827}" destId="{EF50FC11-E96D-764C-AFA3-B3124E250131}" srcOrd="0" destOrd="0" presId="urn:microsoft.com/office/officeart/2005/8/layout/hierarchy2"/>
    <dgm:cxn modelId="{835DB753-C347-044A-8480-567CE063232D}" type="presOf" srcId="{3BCA7012-0124-6843-B7FE-E372EA9A845A}" destId="{45D1FA60-4B0B-9748-B8F9-E7D8002AFA0F}" srcOrd="1" destOrd="0" presId="urn:microsoft.com/office/officeart/2005/8/layout/hierarchy2"/>
    <dgm:cxn modelId="{3AEE935A-3789-9245-8EBA-EAA151CB9B58}" type="presOf" srcId="{CCDEA48B-BF3F-2A47-B214-4C7096D7593F}" destId="{020012B4-D2EF-6F4B-9EC8-72589E5F778E}" srcOrd="0" destOrd="0" presId="urn:microsoft.com/office/officeart/2005/8/layout/hierarchy2"/>
    <dgm:cxn modelId="{FF79E95A-F55A-D542-8114-5B6F900ED999}" type="presOf" srcId="{EB027235-EF7D-FC40-A8DA-161CB50EE391}" destId="{FA722BF7-7E16-5645-9CD9-37EA986084C4}" srcOrd="0" destOrd="0" presId="urn:microsoft.com/office/officeart/2005/8/layout/hierarchy2"/>
    <dgm:cxn modelId="{F1A68C5C-AF4D-2A48-971E-00CCF8C1226F}" type="presOf" srcId="{60E6B201-67FC-D24C-9966-8664B95AD6B7}" destId="{3967B2EC-5A9E-104A-9A97-A35567D5B13E}" srcOrd="1" destOrd="0" presId="urn:microsoft.com/office/officeart/2005/8/layout/hierarchy2"/>
    <dgm:cxn modelId="{AB64CD5C-8E09-0548-814D-4E3C685580AF}" type="presOf" srcId="{8E943A13-E8EC-DE4E-BF83-88ACFF258BD8}" destId="{13C33579-754A-9740-9175-65087EDA5CC6}" srcOrd="0" destOrd="0" presId="urn:microsoft.com/office/officeart/2005/8/layout/hierarchy2"/>
    <dgm:cxn modelId="{0A63B661-8C88-B14D-8943-0E0F2D72811C}" type="presOf" srcId="{06486BFE-4AEF-244D-A71D-ED7D45A72EDF}" destId="{66C6EA4C-CACF-114F-89C4-A8C9639734E1}" srcOrd="1" destOrd="0" presId="urn:microsoft.com/office/officeart/2005/8/layout/hierarchy2"/>
    <dgm:cxn modelId="{43228967-3631-1144-8056-3393A7BBCEEA}" type="presOf" srcId="{3A8EBE08-5D9E-3B4D-B738-D3EDE4921026}" destId="{CED46387-80B1-B44A-BF39-58E5B961873C}" srcOrd="1" destOrd="0" presId="urn:microsoft.com/office/officeart/2005/8/layout/hierarchy2"/>
    <dgm:cxn modelId="{35B25C69-A530-9542-ADB3-E05D6717F89C}" type="presOf" srcId="{2BEE9B6A-5F8C-6C43-9AFC-BDF8E3D052B0}" destId="{A40C42CC-56F4-A844-9672-F4E4AF7F8A92}" srcOrd="0" destOrd="0" presId="urn:microsoft.com/office/officeart/2005/8/layout/hierarchy2"/>
    <dgm:cxn modelId="{49A0836E-8A77-0442-8835-5EBA726D4ABF}" srcId="{1A2758BD-E9CF-2C48-8CE1-542DC7E01D1C}" destId="{EB027235-EF7D-FC40-A8DA-161CB50EE391}" srcOrd="1" destOrd="0" parTransId="{6E8E7F68-4307-9E47-BBDD-8B2670EB028F}" sibTransId="{97B5AC3E-DA84-1849-AD21-61E26FC45392}"/>
    <dgm:cxn modelId="{A5D92B78-C9FA-2D48-BE93-2E562E51FC77}" type="presOf" srcId="{BCC48D23-D77F-CF4C-9D97-F14DF60D3D02}" destId="{1653A4E2-D557-A14C-A2C6-659FD05FE1D6}" srcOrd="0" destOrd="0" presId="urn:microsoft.com/office/officeart/2005/8/layout/hierarchy2"/>
    <dgm:cxn modelId="{F751AC79-52FF-384B-B09A-C32B2AADCC1A}" srcId="{8D3D117B-40AF-7145-9485-296DD9354BF2}" destId="{B59F0DEB-FA1F-9B4F-A765-46F32BA65824}" srcOrd="2" destOrd="0" parTransId="{87EFA8A8-2519-7A42-8077-05E1271BF827}" sibTransId="{BBC58AD9-BC6A-064D-82DD-7FCE92AB2D18}"/>
    <dgm:cxn modelId="{D0C7F17A-DA0E-DB4D-BBFB-436DEA4BA558}" srcId="{B0C325F6-DF08-7F44-B996-81C96206CC35}" destId="{CEF86EE5-3D15-AE40-9198-A82AB4F43D88}" srcOrd="0" destOrd="0" parTransId="{3ACE522D-3BA3-4E40-91D6-CC97DA757298}" sibTransId="{2BF33537-D1FA-6441-AC64-2713C3FCE5D8}"/>
    <dgm:cxn modelId="{6171CE7B-8A63-5D44-A991-DD0371CCFDFA}" type="presOf" srcId="{2BEE9B6A-5F8C-6C43-9AFC-BDF8E3D052B0}" destId="{C560F74E-9B34-0249-8356-C1A29225C054}" srcOrd="1" destOrd="0" presId="urn:microsoft.com/office/officeart/2005/8/layout/hierarchy2"/>
    <dgm:cxn modelId="{17F2177E-F7EE-A949-BB73-836283B0F4B3}" type="presOf" srcId="{CA65BA97-23C0-DE47-9523-E827540400A3}" destId="{028FDC22-C89A-9C4E-8125-7C73EDAA26BE}" srcOrd="0" destOrd="0" presId="urn:microsoft.com/office/officeart/2005/8/layout/hierarchy2"/>
    <dgm:cxn modelId="{7E23A481-B91E-C041-AA9F-22344A738085}" type="presOf" srcId="{60E6B201-67FC-D24C-9966-8664B95AD6B7}" destId="{09688B90-52D1-B744-A6A2-949E3F1CCD4F}" srcOrd="0" destOrd="0" presId="urn:microsoft.com/office/officeart/2005/8/layout/hierarchy2"/>
    <dgm:cxn modelId="{8B679485-AB4F-8847-93F2-4E0E95A41960}" type="presOf" srcId="{0FD7A78A-F25D-AB4C-8BB5-797B38A9FF74}" destId="{CD99A529-A4F6-254B-B238-363207602398}" srcOrd="0" destOrd="0" presId="urn:microsoft.com/office/officeart/2005/8/layout/hierarchy2"/>
    <dgm:cxn modelId="{70FEAC8A-551F-154B-91FB-F48B7FD62BD5}" srcId="{B0C325F6-DF08-7F44-B996-81C96206CC35}" destId="{92BEDBC9-73F2-544C-8693-CD4B151DF2A2}" srcOrd="1" destOrd="0" parTransId="{2C59703C-0363-1943-B8FB-DDCB707FF667}" sibTransId="{6DEB47B4-B65F-3143-A184-1B3177C9DA75}"/>
    <dgm:cxn modelId="{525C078B-22EE-DC42-8B7B-7E02DE525B92}" type="presOf" srcId="{2C59703C-0363-1943-B8FB-DDCB707FF667}" destId="{A91136C0-1C12-6842-90D1-39963DB32705}" srcOrd="0" destOrd="0" presId="urn:microsoft.com/office/officeart/2005/8/layout/hierarchy2"/>
    <dgm:cxn modelId="{35031C94-F254-FD43-B64D-55091ED01D96}" type="presOf" srcId="{3BCA7012-0124-6843-B7FE-E372EA9A845A}" destId="{30E53F8F-0F39-8140-8DC1-166F0AA13363}" srcOrd="0" destOrd="0" presId="urn:microsoft.com/office/officeart/2005/8/layout/hierarchy2"/>
    <dgm:cxn modelId="{4CE44E95-3FEA-9E4D-A38D-1CE819DE777C}" type="presOf" srcId="{3ACE522D-3BA3-4E40-91D6-CC97DA757298}" destId="{208A7D1D-E7CB-BB42-8830-809E80E2A4CC}" srcOrd="1" destOrd="0" presId="urn:microsoft.com/office/officeart/2005/8/layout/hierarchy2"/>
    <dgm:cxn modelId="{F36A3F96-D80F-9549-AE1D-8DAC1A24988B}" srcId="{B59F0DEB-FA1F-9B4F-A765-46F32BA65824}" destId="{88F78DC3-DFCF-A941-A14D-E0F4D6D9B629}" srcOrd="1" destOrd="0" parTransId="{8E943A13-E8EC-DE4E-BF83-88ACFF258BD8}" sibTransId="{E18B8503-EAF0-C64D-A1C3-11A2D5FBC6AB}"/>
    <dgm:cxn modelId="{0E8C6097-D774-EE4B-987A-C5CDBB4992F9}" type="presOf" srcId="{3C22ECB5-617F-1047-BF2D-8104127C5977}" destId="{81835C20-44C3-FD48-8C12-874FB7867F2B}" srcOrd="0" destOrd="0" presId="urn:microsoft.com/office/officeart/2005/8/layout/hierarchy2"/>
    <dgm:cxn modelId="{AAE16F97-B9E0-D648-B9F5-206CEDF74E39}" type="presOf" srcId="{7C7951D6-F274-E244-A8BE-DE24E81F0CE4}" destId="{1CA87943-15F7-FC48-B2B1-DCF6ACDA052F}" srcOrd="1" destOrd="0" presId="urn:microsoft.com/office/officeart/2005/8/layout/hierarchy2"/>
    <dgm:cxn modelId="{CF1C8F9C-5E93-1B43-B54C-76F8A1BBB3F4}" type="presOf" srcId="{E0D8836C-1D54-4B40-BC9B-AC2F34DCC91A}" destId="{3C21CE95-BED6-EA40-83CA-03EB3D8F135E}" srcOrd="0" destOrd="0" presId="urn:microsoft.com/office/officeart/2005/8/layout/hierarchy2"/>
    <dgm:cxn modelId="{FFEF719E-A053-B844-944F-A4B0D3C53AE1}" type="presOf" srcId="{D9E4A61E-E179-CB40-A321-633976D902D1}" destId="{D37EAB61-A569-5A4F-9E7E-C9125C9492E2}" srcOrd="0" destOrd="0" presId="urn:microsoft.com/office/officeart/2005/8/layout/hierarchy2"/>
    <dgm:cxn modelId="{C1E9B2A3-27F5-714C-AB5D-7CC0E67D063B}" srcId="{BCC48D23-D77F-CF4C-9D97-F14DF60D3D02}" destId="{3C22ECB5-617F-1047-BF2D-8104127C5977}" srcOrd="0" destOrd="0" parTransId="{D9E4A61E-E179-CB40-A321-633976D902D1}" sibTransId="{E0097F8D-22CA-2C42-BB44-01A8254DB71F}"/>
    <dgm:cxn modelId="{76BBA1A9-21A2-8F4A-A31A-2D2AAD676EFA}" type="presOf" srcId="{EC1489A1-82FC-8844-9052-280C35DAFCAC}" destId="{AC27E7EA-2013-E64E-94A5-6DD2346BAEB8}" srcOrd="0" destOrd="0" presId="urn:microsoft.com/office/officeart/2005/8/layout/hierarchy2"/>
    <dgm:cxn modelId="{DF4BD2B0-EE23-2A4F-8670-04EBA715B0C0}" type="presOf" srcId="{92BEDBC9-73F2-544C-8693-CD4B151DF2A2}" destId="{D1A81659-CCC2-1C47-97E5-6D5734640AE8}" srcOrd="0" destOrd="0" presId="urn:microsoft.com/office/officeart/2005/8/layout/hierarchy2"/>
    <dgm:cxn modelId="{E3B0DFB4-E5FC-0F4E-8734-374A0FCD5564}" srcId="{8D3D117B-40AF-7145-9485-296DD9354BF2}" destId="{41BBB960-B7B8-6543-8813-65B2B4E2AD38}" srcOrd="0" destOrd="0" parTransId="{E0D8836C-1D54-4B40-BC9B-AC2F34DCC91A}" sibTransId="{67A09952-D847-B446-95B8-7C6584B64557}"/>
    <dgm:cxn modelId="{F452D0B5-A715-E144-8CAD-8A9B36084E8C}" srcId="{9E4F8F85-6BCD-9847-9A00-42470FBA6076}" destId="{CCDEA48B-BF3F-2A47-B214-4C7096D7593F}" srcOrd="0" destOrd="0" parTransId="{8FCA1BFF-F16D-DC4E-83DB-A440050E4C9A}" sibTransId="{8EF1C549-657F-0E40-9FC0-F85D1FE1CF47}"/>
    <dgm:cxn modelId="{43BB02B8-1FCA-844D-B874-0539C1015E46}" type="presOf" srcId="{CEF86EE5-3D15-AE40-9198-A82AB4F43D88}" destId="{5249FAD0-9B02-8D43-ADE1-3FECF0117D16}" srcOrd="0" destOrd="0" presId="urn:microsoft.com/office/officeart/2005/8/layout/hierarchy2"/>
    <dgm:cxn modelId="{4AE11EBA-DB00-2246-B175-D45542B53E22}" srcId="{9E4F8F85-6BCD-9847-9A00-42470FBA6076}" destId="{06E6BEBB-FB71-4A42-A49E-9EEFCAC45CFA}" srcOrd="1" destOrd="0" parTransId="{60E6B201-67FC-D24C-9966-8664B95AD6B7}" sibTransId="{A968ED6B-749E-8C47-B41A-583B98410AAD}"/>
    <dgm:cxn modelId="{3166FDBA-958F-D04C-86C0-C70FD37A1BD2}" type="presOf" srcId="{23FB8B49-5351-BE41-A980-8416549ED17A}" destId="{B30D1EDF-A9CE-FC43-944D-5A3157A2A7A6}" srcOrd="1" destOrd="0" presId="urn:microsoft.com/office/officeart/2005/8/layout/hierarchy2"/>
    <dgm:cxn modelId="{F7821FBF-A9C5-DF4D-B80A-5B3FE7541233}" type="presOf" srcId="{7C7951D6-F274-E244-A8BE-DE24E81F0CE4}" destId="{D9D31229-44B4-3341-88C5-C6126FBEBBF3}" srcOrd="0" destOrd="0" presId="urn:microsoft.com/office/officeart/2005/8/layout/hierarchy2"/>
    <dgm:cxn modelId="{4D62EFC0-0B26-4F47-8A6B-B9309364863E}" srcId="{8D3D117B-40AF-7145-9485-296DD9354BF2}" destId="{1A2758BD-E9CF-2C48-8CE1-542DC7E01D1C}" srcOrd="3" destOrd="0" parTransId="{7C7951D6-F274-E244-A8BE-DE24E81F0CE4}" sibTransId="{B1ECCC05-3A19-1E4C-BF13-2F2383F387B2}"/>
    <dgm:cxn modelId="{7F2CB1C1-1AAF-554C-9785-F85A0F7FA416}" srcId="{92BEDBC9-73F2-544C-8693-CD4B151DF2A2}" destId="{E73CE78A-CDD2-C441-980E-66654708C94E}" srcOrd="0" destOrd="0" parTransId="{CA65BA97-23C0-DE47-9523-E827540400A3}" sibTransId="{5B52C504-E4E2-0948-9BDF-FD8E4B4220E2}"/>
    <dgm:cxn modelId="{F0EEBDC5-C982-B543-BFAA-EA0F6BB86BA1}" type="presOf" srcId="{532BA206-87BC-6245-837E-D7841C814607}" destId="{338EE536-A092-BE48-A419-FF0B0303664B}" srcOrd="0" destOrd="0" presId="urn:microsoft.com/office/officeart/2005/8/layout/hierarchy2"/>
    <dgm:cxn modelId="{495677C7-354B-284E-B0BA-AD6C61483D51}" type="presOf" srcId="{41BBB960-B7B8-6543-8813-65B2B4E2AD38}" destId="{2EBA44FB-6ED4-324A-8BD5-A25E49C20011}" srcOrd="0" destOrd="0" presId="urn:microsoft.com/office/officeart/2005/8/layout/hierarchy2"/>
    <dgm:cxn modelId="{19DFC5C9-8B5E-CD43-A9D3-EDC97FFAF6A3}" type="presOf" srcId="{6E8E7F68-4307-9E47-BBDD-8B2670EB028F}" destId="{761114A2-5DDB-F841-B3BE-532B2B7E40C8}" srcOrd="1" destOrd="0" presId="urn:microsoft.com/office/officeart/2005/8/layout/hierarchy2"/>
    <dgm:cxn modelId="{936355CA-E05D-3A4F-B912-1C8002B596A6}" type="presOf" srcId="{3ACE522D-3BA3-4E40-91D6-CC97DA757298}" destId="{9212B8B5-72AB-A846-A29C-5193D33788EA}" srcOrd="0" destOrd="0" presId="urn:microsoft.com/office/officeart/2005/8/layout/hierarchy2"/>
    <dgm:cxn modelId="{D19AA3CC-B02B-DD48-8251-29616D10253F}" type="presOf" srcId="{06E6BEBB-FB71-4A42-A49E-9EEFCAC45CFA}" destId="{A7E3D12F-6CB5-1A4C-A130-84AC0D1F804C}" srcOrd="0" destOrd="0" presId="urn:microsoft.com/office/officeart/2005/8/layout/hierarchy2"/>
    <dgm:cxn modelId="{A37203CD-A1A8-E54D-A285-600C4CF0A55A}" type="presOf" srcId="{E0D8836C-1D54-4B40-BC9B-AC2F34DCC91A}" destId="{D139653E-540A-824E-B04E-7E24F88FADE1}" srcOrd="1" destOrd="0" presId="urn:microsoft.com/office/officeart/2005/8/layout/hierarchy2"/>
    <dgm:cxn modelId="{0A9BD9D2-358E-0B4E-9AD6-1877D68508FC}" srcId="{D14F4F78-DA7B-AB4F-8ABB-A09ED925CBEC}" destId="{058FC894-C30F-324C-829B-672DEA001BB8}" srcOrd="0" destOrd="0" parTransId="{3A8EBE08-5D9E-3B4D-B738-D3EDE4921026}" sibTransId="{98D271AF-1561-CA48-B9AF-FF157BF5F4CC}"/>
    <dgm:cxn modelId="{80EF07D6-DAA0-A548-8172-16BC91BC0D35}" srcId="{92BEDBC9-73F2-544C-8693-CD4B151DF2A2}" destId="{10A58EB9-2670-2146-B4B0-DC96A3CE5BA4}" srcOrd="1" destOrd="0" parTransId="{099537FF-4010-F74F-A737-F1D93A8E3021}" sibTransId="{3BC95E3D-F02A-4942-8A04-2D9670CCAE3A}"/>
    <dgm:cxn modelId="{EC7D64D7-76C5-9448-8229-587B7C4B412E}" type="presOf" srcId="{D14F4F78-DA7B-AB4F-8ABB-A09ED925CBEC}" destId="{B0E8EEEF-E110-5D46-88C1-2E54C144B133}" srcOrd="0" destOrd="0" presId="urn:microsoft.com/office/officeart/2005/8/layout/hierarchy2"/>
    <dgm:cxn modelId="{1D7B1ED9-1FD1-C142-95A2-8C8D91320273}" type="presOf" srcId="{099537FF-4010-F74F-A737-F1D93A8E3021}" destId="{853C4695-5508-7E4A-8296-51D28FA1898A}" srcOrd="1" destOrd="0" presId="urn:microsoft.com/office/officeart/2005/8/layout/hierarchy2"/>
    <dgm:cxn modelId="{92709FDA-D423-3840-AF8A-EEEA38E356C2}" type="presOf" srcId="{B59F0DEB-FA1F-9B4F-A765-46F32BA65824}" destId="{BD07C7F0-D42D-C24C-B4B0-67CB971684BB}" srcOrd="0" destOrd="0" presId="urn:microsoft.com/office/officeart/2005/8/layout/hierarchy2"/>
    <dgm:cxn modelId="{70E323DE-8606-664B-AC26-798F45115AA4}" type="presOf" srcId="{2C59703C-0363-1943-B8FB-DDCB707FF667}" destId="{E1785372-0D0B-AA43-889B-C70718070B44}" srcOrd="1" destOrd="0" presId="urn:microsoft.com/office/officeart/2005/8/layout/hierarchy2"/>
    <dgm:cxn modelId="{E20481DE-5784-6D47-A5AF-828BB13C6331}" srcId="{8D3D117B-40AF-7145-9485-296DD9354BF2}" destId="{B0C325F6-DF08-7F44-B996-81C96206CC35}" srcOrd="1" destOrd="0" parTransId="{532BA206-87BC-6245-837E-D7841C814607}" sibTransId="{A619CCCC-1334-4C44-B646-37503108169D}"/>
    <dgm:cxn modelId="{944CEFE7-C19E-DF4C-BE94-F7F94D0442DC}" type="presOf" srcId="{058FC894-C30F-324C-829B-672DEA001BB8}" destId="{FB2D92AE-5930-B14C-A0BB-98916793B0F3}" srcOrd="0" destOrd="0" presId="urn:microsoft.com/office/officeart/2005/8/layout/hierarchy2"/>
    <dgm:cxn modelId="{572A39E9-9E6C-804F-9006-16FD023E154C}" type="presOf" srcId="{87EFA8A8-2519-7A42-8077-05E1271BF827}" destId="{C6299593-CCFF-E146-BEC8-758CC190AFFA}" srcOrd="1" destOrd="0" presId="urn:microsoft.com/office/officeart/2005/8/layout/hierarchy2"/>
    <dgm:cxn modelId="{9E0645EE-340D-DE43-B947-768F48EE7A22}" type="presOf" srcId="{532BA206-87BC-6245-837E-D7841C814607}" destId="{D534203C-8222-B04C-8437-72CCB0977E8F}" srcOrd="1" destOrd="0" presId="urn:microsoft.com/office/officeart/2005/8/layout/hierarchy2"/>
    <dgm:cxn modelId="{025F4EF0-C0F7-D347-9972-26F3187F3599}" srcId="{41BBB960-B7B8-6543-8813-65B2B4E2AD38}" destId="{9E4F8F85-6BCD-9847-9A00-42470FBA6076}" srcOrd="1" destOrd="0" parTransId="{3BCA7012-0124-6843-B7FE-E372EA9A845A}" sibTransId="{26CF607E-DE93-B24A-9828-7AAF7C6D5997}"/>
    <dgm:cxn modelId="{1B81F4F0-7A73-2C43-B04D-10E605CA408D}" type="presOf" srcId="{81BF7088-80E9-904F-AC3A-77EEE58936EC}" destId="{8C529CDE-D07D-9444-A0AE-F0E9D6FA70F3}" srcOrd="0" destOrd="0" presId="urn:microsoft.com/office/officeart/2005/8/layout/hierarchy2"/>
    <dgm:cxn modelId="{4A33F0F8-2919-5C4E-912A-F0BDDD976438}" type="presOf" srcId="{CA65BA97-23C0-DE47-9523-E827540400A3}" destId="{21CCE53A-DC33-B247-BE3D-B7ADEA4E17C4}" srcOrd="1" destOrd="0" presId="urn:microsoft.com/office/officeart/2005/8/layout/hierarchy2"/>
    <dgm:cxn modelId="{F5922CF9-3777-5744-AEA3-921C70E3A35C}" type="presOf" srcId="{E73CE78A-CDD2-C441-980E-66654708C94E}" destId="{EF202F7B-44CD-034C-8C15-2E7B3746568A}" srcOrd="0" destOrd="0" presId="urn:microsoft.com/office/officeart/2005/8/layout/hierarchy2"/>
    <dgm:cxn modelId="{BF8059D9-D38A-0449-9CA2-A34642A34A2A}" type="presParOf" srcId="{9731635E-CFB1-3446-9616-E1CDE8E8FCC7}" destId="{B87DA281-897E-884E-B105-FB4CE731A29A}" srcOrd="0" destOrd="0" presId="urn:microsoft.com/office/officeart/2005/8/layout/hierarchy2"/>
    <dgm:cxn modelId="{E4FD6267-FBA1-2247-973B-28AA48281C77}" type="presParOf" srcId="{B87DA281-897E-884E-B105-FB4CE731A29A}" destId="{C21B0521-BB35-FE44-A5D7-4A47B1E29C5A}" srcOrd="0" destOrd="0" presId="urn:microsoft.com/office/officeart/2005/8/layout/hierarchy2"/>
    <dgm:cxn modelId="{A8EDC56E-70AC-B84F-B690-DD8F3920777F}" type="presParOf" srcId="{B87DA281-897E-884E-B105-FB4CE731A29A}" destId="{C6DB0C36-3E7E-1247-AB76-78439B3A2009}" srcOrd="1" destOrd="0" presId="urn:microsoft.com/office/officeart/2005/8/layout/hierarchy2"/>
    <dgm:cxn modelId="{0E10495E-B278-D44B-8FBB-8517C24CFE17}" type="presParOf" srcId="{C6DB0C36-3E7E-1247-AB76-78439B3A2009}" destId="{3C21CE95-BED6-EA40-83CA-03EB3D8F135E}" srcOrd="0" destOrd="0" presId="urn:microsoft.com/office/officeart/2005/8/layout/hierarchy2"/>
    <dgm:cxn modelId="{10C68B67-8F04-8D4A-8E8D-3DC68D6D9931}" type="presParOf" srcId="{3C21CE95-BED6-EA40-83CA-03EB3D8F135E}" destId="{D139653E-540A-824E-B04E-7E24F88FADE1}" srcOrd="0" destOrd="0" presId="urn:microsoft.com/office/officeart/2005/8/layout/hierarchy2"/>
    <dgm:cxn modelId="{52C91541-D19B-9146-9A0C-22A09661E674}" type="presParOf" srcId="{C6DB0C36-3E7E-1247-AB76-78439B3A2009}" destId="{85EF9B87-DC27-7542-9E15-D1E91697CC79}" srcOrd="1" destOrd="0" presId="urn:microsoft.com/office/officeart/2005/8/layout/hierarchy2"/>
    <dgm:cxn modelId="{8E5C5339-529B-BF4F-8D74-0CFD0E2DD0EA}" type="presParOf" srcId="{85EF9B87-DC27-7542-9E15-D1E91697CC79}" destId="{2EBA44FB-6ED4-324A-8BD5-A25E49C20011}" srcOrd="0" destOrd="0" presId="urn:microsoft.com/office/officeart/2005/8/layout/hierarchy2"/>
    <dgm:cxn modelId="{FFF3F9A0-21FC-2347-A2BB-5B1D17834C72}" type="presParOf" srcId="{85EF9B87-DC27-7542-9E15-D1E91697CC79}" destId="{22B4599D-7232-2C43-AFB0-4B709C89BD88}" srcOrd="1" destOrd="0" presId="urn:microsoft.com/office/officeart/2005/8/layout/hierarchy2"/>
    <dgm:cxn modelId="{22C9871F-41EB-B94A-B5EE-6F5877186930}" type="presParOf" srcId="{22B4599D-7232-2C43-AFB0-4B709C89BD88}" destId="{A40C42CC-56F4-A844-9672-F4E4AF7F8A92}" srcOrd="0" destOrd="0" presId="urn:microsoft.com/office/officeart/2005/8/layout/hierarchy2"/>
    <dgm:cxn modelId="{1F90E7C1-A88C-CE43-9845-8D76A0288E72}" type="presParOf" srcId="{A40C42CC-56F4-A844-9672-F4E4AF7F8A92}" destId="{C560F74E-9B34-0249-8356-C1A29225C054}" srcOrd="0" destOrd="0" presId="urn:microsoft.com/office/officeart/2005/8/layout/hierarchy2"/>
    <dgm:cxn modelId="{854FE1C8-26D7-3849-8332-ABD4FA813321}" type="presParOf" srcId="{22B4599D-7232-2C43-AFB0-4B709C89BD88}" destId="{306B6621-2870-EE43-92B2-D93CAA22A7A1}" srcOrd="1" destOrd="0" presId="urn:microsoft.com/office/officeart/2005/8/layout/hierarchy2"/>
    <dgm:cxn modelId="{F2418939-4E27-DF40-B011-040A89645C8C}" type="presParOf" srcId="{306B6621-2870-EE43-92B2-D93CAA22A7A1}" destId="{1653A4E2-D557-A14C-A2C6-659FD05FE1D6}" srcOrd="0" destOrd="0" presId="urn:microsoft.com/office/officeart/2005/8/layout/hierarchy2"/>
    <dgm:cxn modelId="{335762D9-55E0-0345-B421-B8BBB710ED34}" type="presParOf" srcId="{306B6621-2870-EE43-92B2-D93CAA22A7A1}" destId="{6C90BCE2-7EDF-8B40-9D35-9339D5F09DE9}" srcOrd="1" destOrd="0" presId="urn:microsoft.com/office/officeart/2005/8/layout/hierarchy2"/>
    <dgm:cxn modelId="{9696E98D-184C-0F41-BC93-1DB8212FF326}" type="presParOf" srcId="{6C90BCE2-7EDF-8B40-9D35-9339D5F09DE9}" destId="{D37EAB61-A569-5A4F-9E7E-C9125C9492E2}" srcOrd="0" destOrd="0" presId="urn:microsoft.com/office/officeart/2005/8/layout/hierarchy2"/>
    <dgm:cxn modelId="{AC7DCB25-BBB4-2945-9A98-8AA2F064E1B9}" type="presParOf" srcId="{D37EAB61-A569-5A4F-9E7E-C9125C9492E2}" destId="{5AA9EF4C-9108-3248-A0A8-1BC6C44DC016}" srcOrd="0" destOrd="0" presId="urn:microsoft.com/office/officeart/2005/8/layout/hierarchy2"/>
    <dgm:cxn modelId="{168D9ACA-FF07-D643-ACB0-247E4DCA714A}" type="presParOf" srcId="{6C90BCE2-7EDF-8B40-9D35-9339D5F09DE9}" destId="{B6A6528F-2C54-8F45-BEFA-0D25BDBBE726}" srcOrd="1" destOrd="0" presId="urn:microsoft.com/office/officeart/2005/8/layout/hierarchy2"/>
    <dgm:cxn modelId="{5989878E-2639-9144-A19E-1BD2C8E2BF0A}" type="presParOf" srcId="{B6A6528F-2C54-8F45-BEFA-0D25BDBBE726}" destId="{81835C20-44C3-FD48-8C12-874FB7867F2B}" srcOrd="0" destOrd="0" presId="urn:microsoft.com/office/officeart/2005/8/layout/hierarchy2"/>
    <dgm:cxn modelId="{DC91F773-F385-724E-B5A3-0A11A676D0F5}" type="presParOf" srcId="{B6A6528F-2C54-8F45-BEFA-0D25BDBBE726}" destId="{AA5C96EE-C961-5245-A3D8-836C0C725498}" srcOrd="1" destOrd="0" presId="urn:microsoft.com/office/officeart/2005/8/layout/hierarchy2"/>
    <dgm:cxn modelId="{5A61BB7E-9107-6146-8E5A-9BADB54EA12B}" type="presParOf" srcId="{22B4599D-7232-2C43-AFB0-4B709C89BD88}" destId="{30E53F8F-0F39-8140-8DC1-166F0AA13363}" srcOrd="2" destOrd="0" presId="urn:microsoft.com/office/officeart/2005/8/layout/hierarchy2"/>
    <dgm:cxn modelId="{3A816741-6E93-D549-8CF2-59A0CB47FF4A}" type="presParOf" srcId="{30E53F8F-0F39-8140-8DC1-166F0AA13363}" destId="{45D1FA60-4B0B-9748-B8F9-E7D8002AFA0F}" srcOrd="0" destOrd="0" presId="urn:microsoft.com/office/officeart/2005/8/layout/hierarchy2"/>
    <dgm:cxn modelId="{AB7FC554-7CD2-9943-9E2C-F8005E230FAF}" type="presParOf" srcId="{22B4599D-7232-2C43-AFB0-4B709C89BD88}" destId="{03D03C43-1FBB-0F45-A1FB-4EBF258C1B67}" srcOrd="3" destOrd="0" presId="urn:microsoft.com/office/officeart/2005/8/layout/hierarchy2"/>
    <dgm:cxn modelId="{B311C111-7345-F040-A158-000F3B2FF439}" type="presParOf" srcId="{03D03C43-1FBB-0F45-A1FB-4EBF258C1B67}" destId="{5FD80D8B-13DE-534A-A1CF-FCA4496F1832}" srcOrd="0" destOrd="0" presId="urn:microsoft.com/office/officeart/2005/8/layout/hierarchy2"/>
    <dgm:cxn modelId="{D72CEA18-E302-6A4B-B61F-6C9EDC297282}" type="presParOf" srcId="{03D03C43-1FBB-0F45-A1FB-4EBF258C1B67}" destId="{99D9164A-CF08-5B43-AD69-3818DFB53913}" srcOrd="1" destOrd="0" presId="urn:microsoft.com/office/officeart/2005/8/layout/hierarchy2"/>
    <dgm:cxn modelId="{AF8036BE-51E6-8542-A3C8-29E130A42D87}" type="presParOf" srcId="{99D9164A-CF08-5B43-AD69-3818DFB53913}" destId="{0F1873A3-69B4-AD44-821B-211380C3116E}" srcOrd="0" destOrd="0" presId="urn:microsoft.com/office/officeart/2005/8/layout/hierarchy2"/>
    <dgm:cxn modelId="{933C6C57-7545-8845-9394-ED4AE0475513}" type="presParOf" srcId="{0F1873A3-69B4-AD44-821B-211380C3116E}" destId="{24C3ACD7-482A-D14A-8553-73697623AE09}" srcOrd="0" destOrd="0" presId="urn:microsoft.com/office/officeart/2005/8/layout/hierarchy2"/>
    <dgm:cxn modelId="{98C31E08-E5CA-D648-899D-78795E3B9804}" type="presParOf" srcId="{99D9164A-CF08-5B43-AD69-3818DFB53913}" destId="{9F9EF926-4B41-7E41-849C-A61132B8BE57}" srcOrd="1" destOrd="0" presId="urn:microsoft.com/office/officeart/2005/8/layout/hierarchy2"/>
    <dgm:cxn modelId="{C9A7AE85-F4BC-EC4E-B4DD-272DD08AE703}" type="presParOf" srcId="{9F9EF926-4B41-7E41-849C-A61132B8BE57}" destId="{020012B4-D2EF-6F4B-9EC8-72589E5F778E}" srcOrd="0" destOrd="0" presId="urn:microsoft.com/office/officeart/2005/8/layout/hierarchy2"/>
    <dgm:cxn modelId="{3D7BE4F7-292B-E240-9939-D5AC32302D48}" type="presParOf" srcId="{9F9EF926-4B41-7E41-849C-A61132B8BE57}" destId="{9C612746-47AA-8642-AD24-0FF16CEDD64B}" srcOrd="1" destOrd="0" presId="urn:microsoft.com/office/officeart/2005/8/layout/hierarchy2"/>
    <dgm:cxn modelId="{BD9CBB46-FA4A-834D-BB83-3F006D421502}" type="presParOf" srcId="{99D9164A-CF08-5B43-AD69-3818DFB53913}" destId="{09688B90-52D1-B744-A6A2-949E3F1CCD4F}" srcOrd="2" destOrd="0" presId="urn:microsoft.com/office/officeart/2005/8/layout/hierarchy2"/>
    <dgm:cxn modelId="{27FECB19-AE3B-3148-8184-985A98F19B9C}" type="presParOf" srcId="{09688B90-52D1-B744-A6A2-949E3F1CCD4F}" destId="{3967B2EC-5A9E-104A-9A97-A35567D5B13E}" srcOrd="0" destOrd="0" presId="urn:microsoft.com/office/officeart/2005/8/layout/hierarchy2"/>
    <dgm:cxn modelId="{7FB48558-6CC8-8547-8318-AE8A3BA57A58}" type="presParOf" srcId="{99D9164A-CF08-5B43-AD69-3818DFB53913}" destId="{AB57855B-9A5B-6E41-B16B-326D277FCC79}" srcOrd="3" destOrd="0" presId="urn:microsoft.com/office/officeart/2005/8/layout/hierarchy2"/>
    <dgm:cxn modelId="{0BCD32BF-F0DA-DD4C-91B7-D6FB31636A3E}" type="presParOf" srcId="{AB57855B-9A5B-6E41-B16B-326D277FCC79}" destId="{A7E3D12F-6CB5-1A4C-A130-84AC0D1F804C}" srcOrd="0" destOrd="0" presId="urn:microsoft.com/office/officeart/2005/8/layout/hierarchy2"/>
    <dgm:cxn modelId="{576674E7-33C4-E24F-916F-5EE9BBAB4FAB}" type="presParOf" srcId="{AB57855B-9A5B-6E41-B16B-326D277FCC79}" destId="{5F5EDC92-D358-9846-83ED-B80EA81A5D31}" srcOrd="1" destOrd="0" presId="urn:microsoft.com/office/officeart/2005/8/layout/hierarchy2"/>
    <dgm:cxn modelId="{C8F5A977-06B2-D543-9AB5-DBA88DEAB760}" type="presParOf" srcId="{99D9164A-CF08-5B43-AD69-3818DFB53913}" destId="{AC27E7EA-2013-E64E-94A5-6DD2346BAEB8}" srcOrd="4" destOrd="0" presId="urn:microsoft.com/office/officeart/2005/8/layout/hierarchy2"/>
    <dgm:cxn modelId="{394B9224-8767-0545-BF9D-B2B59B9B489C}" type="presParOf" srcId="{AC27E7EA-2013-E64E-94A5-6DD2346BAEB8}" destId="{CB8DCA16-3D7D-3F4A-82FD-59F423E0CC4A}" srcOrd="0" destOrd="0" presId="urn:microsoft.com/office/officeart/2005/8/layout/hierarchy2"/>
    <dgm:cxn modelId="{6DD1D751-4D12-5647-BA1C-022FD7A43AC4}" type="presParOf" srcId="{99D9164A-CF08-5B43-AD69-3818DFB53913}" destId="{DC214F8E-857A-4E4A-B646-4446B47A40AB}" srcOrd="5" destOrd="0" presId="urn:microsoft.com/office/officeart/2005/8/layout/hierarchy2"/>
    <dgm:cxn modelId="{BA2CF501-784B-8A48-A4D9-287995B239CC}" type="presParOf" srcId="{DC214F8E-857A-4E4A-B646-4446B47A40AB}" destId="{64C6DA68-30A1-7749-9E1B-C46CA6486CF5}" srcOrd="0" destOrd="0" presId="urn:microsoft.com/office/officeart/2005/8/layout/hierarchy2"/>
    <dgm:cxn modelId="{777E7446-357F-EE4F-8DBE-2B7A67BA200F}" type="presParOf" srcId="{DC214F8E-857A-4E4A-B646-4446B47A40AB}" destId="{B678A6B1-08F3-774A-8E5D-FD327FF69746}" srcOrd="1" destOrd="0" presId="urn:microsoft.com/office/officeart/2005/8/layout/hierarchy2"/>
    <dgm:cxn modelId="{F79306BB-0F24-E343-AB91-1F9826EC15CB}" type="presParOf" srcId="{C6DB0C36-3E7E-1247-AB76-78439B3A2009}" destId="{338EE536-A092-BE48-A419-FF0B0303664B}" srcOrd="2" destOrd="0" presId="urn:microsoft.com/office/officeart/2005/8/layout/hierarchy2"/>
    <dgm:cxn modelId="{BD13BAE3-6BFC-1742-BB32-579733A3D30C}" type="presParOf" srcId="{338EE536-A092-BE48-A419-FF0B0303664B}" destId="{D534203C-8222-B04C-8437-72CCB0977E8F}" srcOrd="0" destOrd="0" presId="urn:microsoft.com/office/officeart/2005/8/layout/hierarchy2"/>
    <dgm:cxn modelId="{BDC27F60-FDA0-B049-8D19-FC19B1903127}" type="presParOf" srcId="{C6DB0C36-3E7E-1247-AB76-78439B3A2009}" destId="{544573E1-18A3-3E43-B1B5-EB2CECD9891A}" srcOrd="3" destOrd="0" presId="urn:microsoft.com/office/officeart/2005/8/layout/hierarchy2"/>
    <dgm:cxn modelId="{7B7D3FF1-680F-0B42-A821-B8A85E272A8C}" type="presParOf" srcId="{544573E1-18A3-3E43-B1B5-EB2CECD9891A}" destId="{74F0CFAA-DC73-3D43-A7CF-93DC6BCF3CD8}" srcOrd="0" destOrd="0" presId="urn:microsoft.com/office/officeart/2005/8/layout/hierarchy2"/>
    <dgm:cxn modelId="{0DC283E3-E25E-EC43-94D7-4533876D3733}" type="presParOf" srcId="{544573E1-18A3-3E43-B1B5-EB2CECD9891A}" destId="{F56DD094-2A71-1241-8497-8FAC5FC4ADB6}" srcOrd="1" destOrd="0" presId="urn:microsoft.com/office/officeart/2005/8/layout/hierarchy2"/>
    <dgm:cxn modelId="{8C313C9C-0D90-AF4D-98D9-437F90A769BC}" type="presParOf" srcId="{F56DD094-2A71-1241-8497-8FAC5FC4ADB6}" destId="{9212B8B5-72AB-A846-A29C-5193D33788EA}" srcOrd="0" destOrd="0" presId="urn:microsoft.com/office/officeart/2005/8/layout/hierarchy2"/>
    <dgm:cxn modelId="{3B4A57BF-E20A-8C45-B0A4-209992093F17}" type="presParOf" srcId="{9212B8B5-72AB-A846-A29C-5193D33788EA}" destId="{208A7D1D-E7CB-BB42-8830-809E80E2A4CC}" srcOrd="0" destOrd="0" presId="urn:microsoft.com/office/officeart/2005/8/layout/hierarchy2"/>
    <dgm:cxn modelId="{B1FE0974-1890-604E-9E4D-933E13542B23}" type="presParOf" srcId="{F56DD094-2A71-1241-8497-8FAC5FC4ADB6}" destId="{B1CEF2E7-E3F7-E746-AC70-2E174B415CBC}" srcOrd="1" destOrd="0" presId="urn:microsoft.com/office/officeart/2005/8/layout/hierarchy2"/>
    <dgm:cxn modelId="{F31B8A2B-EEFD-4A49-95E8-822A8AD6F9D2}" type="presParOf" srcId="{B1CEF2E7-E3F7-E746-AC70-2E174B415CBC}" destId="{5249FAD0-9B02-8D43-ADE1-3FECF0117D16}" srcOrd="0" destOrd="0" presId="urn:microsoft.com/office/officeart/2005/8/layout/hierarchy2"/>
    <dgm:cxn modelId="{A4BD9A5F-93F6-B345-854A-E66C63E6E24C}" type="presParOf" srcId="{B1CEF2E7-E3F7-E746-AC70-2E174B415CBC}" destId="{1F60F5E0-E579-074F-9166-945629A66061}" srcOrd="1" destOrd="0" presId="urn:microsoft.com/office/officeart/2005/8/layout/hierarchy2"/>
    <dgm:cxn modelId="{0F3D07F6-178B-934E-BBDB-AEFB84E7B73F}" type="presParOf" srcId="{F56DD094-2A71-1241-8497-8FAC5FC4ADB6}" destId="{A91136C0-1C12-6842-90D1-39963DB32705}" srcOrd="2" destOrd="0" presId="urn:microsoft.com/office/officeart/2005/8/layout/hierarchy2"/>
    <dgm:cxn modelId="{22BE1701-7EF2-5240-967A-03F06F7CB648}" type="presParOf" srcId="{A91136C0-1C12-6842-90D1-39963DB32705}" destId="{E1785372-0D0B-AA43-889B-C70718070B44}" srcOrd="0" destOrd="0" presId="urn:microsoft.com/office/officeart/2005/8/layout/hierarchy2"/>
    <dgm:cxn modelId="{957B8AA8-5443-FC4D-B4F5-B842B56F044F}" type="presParOf" srcId="{F56DD094-2A71-1241-8497-8FAC5FC4ADB6}" destId="{F6C0DFCD-A883-D143-ABEE-9F6A3191BDD0}" srcOrd="3" destOrd="0" presId="urn:microsoft.com/office/officeart/2005/8/layout/hierarchy2"/>
    <dgm:cxn modelId="{800F2016-8824-C64E-9E83-370DFE8DE0B1}" type="presParOf" srcId="{F6C0DFCD-A883-D143-ABEE-9F6A3191BDD0}" destId="{D1A81659-CCC2-1C47-97E5-6D5734640AE8}" srcOrd="0" destOrd="0" presId="urn:microsoft.com/office/officeart/2005/8/layout/hierarchy2"/>
    <dgm:cxn modelId="{845CC907-02E4-E841-BC05-231B363139F7}" type="presParOf" srcId="{F6C0DFCD-A883-D143-ABEE-9F6A3191BDD0}" destId="{008C2DBF-D9AE-C546-B564-5683B9F59D2A}" srcOrd="1" destOrd="0" presId="urn:microsoft.com/office/officeart/2005/8/layout/hierarchy2"/>
    <dgm:cxn modelId="{4B697BD3-E01D-694B-9C26-ECC1AD890D4B}" type="presParOf" srcId="{008C2DBF-D9AE-C546-B564-5683B9F59D2A}" destId="{028FDC22-C89A-9C4E-8125-7C73EDAA26BE}" srcOrd="0" destOrd="0" presId="urn:microsoft.com/office/officeart/2005/8/layout/hierarchy2"/>
    <dgm:cxn modelId="{1D4ECD11-2136-0B40-8AAD-8CDE9DD5D8AA}" type="presParOf" srcId="{028FDC22-C89A-9C4E-8125-7C73EDAA26BE}" destId="{21CCE53A-DC33-B247-BE3D-B7ADEA4E17C4}" srcOrd="0" destOrd="0" presId="urn:microsoft.com/office/officeart/2005/8/layout/hierarchy2"/>
    <dgm:cxn modelId="{8D56F06A-0842-E64C-8AC1-D023F75269E9}" type="presParOf" srcId="{008C2DBF-D9AE-C546-B564-5683B9F59D2A}" destId="{0F90A108-2C30-6648-873B-5EB03D352FDE}" srcOrd="1" destOrd="0" presId="urn:microsoft.com/office/officeart/2005/8/layout/hierarchy2"/>
    <dgm:cxn modelId="{8A9C64AA-07A7-4349-A1D5-ED6F26297E67}" type="presParOf" srcId="{0F90A108-2C30-6648-873B-5EB03D352FDE}" destId="{EF202F7B-44CD-034C-8C15-2E7B3746568A}" srcOrd="0" destOrd="0" presId="urn:microsoft.com/office/officeart/2005/8/layout/hierarchy2"/>
    <dgm:cxn modelId="{A3A449AA-824A-8245-B44C-A7EB15918300}" type="presParOf" srcId="{0F90A108-2C30-6648-873B-5EB03D352FDE}" destId="{E545E145-4BF9-0E43-B36C-1B90D26FC12C}" srcOrd="1" destOrd="0" presId="urn:microsoft.com/office/officeart/2005/8/layout/hierarchy2"/>
    <dgm:cxn modelId="{4D64FC72-A4A5-0041-853E-B75BF083FB1E}" type="presParOf" srcId="{008C2DBF-D9AE-C546-B564-5683B9F59D2A}" destId="{BD5D7928-B666-D145-AE39-E932EC8ED0EC}" srcOrd="2" destOrd="0" presId="urn:microsoft.com/office/officeart/2005/8/layout/hierarchy2"/>
    <dgm:cxn modelId="{AEB72FAE-0036-924A-BA70-DDF10503B8C1}" type="presParOf" srcId="{BD5D7928-B666-D145-AE39-E932EC8ED0EC}" destId="{853C4695-5508-7E4A-8296-51D28FA1898A}" srcOrd="0" destOrd="0" presId="urn:microsoft.com/office/officeart/2005/8/layout/hierarchy2"/>
    <dgm:cxn modelId="{64B4E1D0-9DE6-2447-A949-67A7595CE422}" type="presParOf" srcId="{008C2DBF-D9AE-C546-B564-5683B9F59D2A}" destId="{7535F4EA-BAC6-CA46-9494-60A9BB304427}" srcOrd="3" destOrd="0" presId="urn:microsoft.com/office/officeart/2005/8/layout/hierarchy2"/>
    <dgm:cxn modelId="{2460D3C1-5B15-1E4E-96F4-B526E0C716CD}" type="presParOf" srcId="{7535F4EA-BAC6-CA46-9494-60A9BB304427}" destId="{E794EF09-EE76-A942-8B9B-F2766F70D9FC}" srcOrd="0" destOrd="0" presId="urn:microsoft.com/office/officeart/2005/8/layout/hierarchy2"/>
    <dgm:cxn modelId="{EC290E4F-CC32-E445-A239-7BF0937D13A9}" type="presParOf" srcId="{7535F4EA-BAC6-CA46-9494-60A9BB304427}" destId="{83AC9BA4-E88A-2D4C-9B44-D8A26FF458FD}" srcOrd="1" destOrd="0" presId="urn:microsoft.com/office/officeart/2005/8/layout/hierarchy2"/>
    <dgm:cxn modelId="{D9142ECB-2732-DB47-B78F-0B74E3425640}" type="presParOf" srcId="{C6DB0C36-3E7E-1247-AB76-78439B3A2009}" destId="{EF50FC11-E96D-764C-AFA3-B3124E250131}" srcOrd="4" destOrd="0" presId="urn:microsoft.com/office/officeart/2005/8/layout/hierarchy2"/>
    <dgm:cxn modelId="{29B320F1-1060-7948-A8C4-01FE1746E7E6}" type="presParOf" srcId="{EF50FC11-E96D-764C-AFA3-B3124E250131}" destId="{C6299593-CCFF-E146-BEC8-758CC190AFFA}" srcOrd="0" destOrd="0" presId="urn:microsoft.com/office/officeart/2005/8/layout/hierarchy2"/>
    <dgm:cxn modelId="{6F069557-8177-D749-879B-9C34EA335323}" type="presParOf" srcId="{C6DB0C36-3E7E-1247-AB76-78439B3A2009}" destId="{DC6BB61C-949C-224D-AD8B-B6C40E133B9A}" srcOrd="5" destOrd="0" presId="urn:microsoft.com/office/officeart/2005/8/layout/hierarchy2"/>
    <dgm:cxn modelId="{0390A26A-08D0-AB48-B9DE-16231C2EC6CE}" type="presParOf" srcId="{DC6BB61C-949C-224D-AD8B-B6C40E133B9A}" destId="{BD07C7F0-D42D-C24C-B4B0-67CB971684BB}" srcOrd="0" destOrd="0" presId="urn:microsoft.com/office/officeart/2005/8/layout/hierarchy2"/>
    <dgm:cxn modelId="{D39BDC0C-79AC-DF4D-A3DC-FC7864FEB1CC}" type="presParOf" srcId="{DC6BB61C-949C-224D-AD8B-B6C40E133B9A}" destId="{2A9E9C0C-1867-FE4D-B311-BB16909435BA}" srcOrd="1" destOrd="0" presId="urn:microsoft.com/office/officeart/2005/8/layout/hierarchy2"/>
    <dgm:cxn modelId="{69F97687-4B64-E14F-98E0-58B335C9B268}" type="presParOf" srcId="{2A9E9C0C-1867-FE4D-B311-BB16909435BA}" destId="{CDF1DF43-4A53-BB4D-8173-254572C783C1}" srcOrd="0" destOrd="0" presId="urn:microsoft.com/office/officeart/2005/8/layout/hierarchy2"/>
    <dgm:cxn modelId="{80DFC0AA-84B0-0046-A35D-7113EBA4C767}" type="presParOf" srcId="{CDF1DF43-4A53-BB4D-8173-254572C783C1}" destId="{B30D1EDF-A9CE-FC43-944D-5A3157A2A7A6}" srcOrd="0" destOrd="0" presId="urn:microsoft.com/office/officeart/2005/8/layout/hierarchy2"/>
    <dgm:cxn modelId="{A5F84943-4AF9-314C-AEE6-6406856AB188}" type="presParOf" srcId="{2A9E9C0C-1867-FE4D-B311-BB16909435BA}" destId="{C82778CB-3FDB-FF49-A69C-4F862390A271}" srcOrd="1" destOrd="0" presId="urn:microsoft.com/office/officeart/2005/8/layout/hierarchy2"/>
    <dgm:cxn modelId="{D86034A7-97D5-3C49-B8DE-C0BE64A0ABEB}" type="presParOf" srcId="{C82778CB-3FDB-FF49-A69C-4F862390A271}" destId="{B0E8EEEF-E110-5D46-88C1-2E54C144B133}" srcOrd="0" destOrd="0" presId="urn:microsoft.com/office/officeart/2005/8/layout/hierarchy2"/>
    <dgm:cxn modelId="{A7BA60A0-0D48-8B4E-9E70-BB491F449A86}" type="presParOf" srcId="{C82778CB-3FDB-FF49-A69C-4F862390A271}" destId="{9718EFDB-C843-EB40-A683-9E2B54ACE3CF}" srcOrd="1" destOrd="0" presId="urn:microsoft.com/office/officeart/2005/8/layout/hierarchy2"/>
    <dgm:cxn modelId="{365BFC7F-8B39-2744-8FD0-34F28CFBCF79}" type="presParOf" srcId="{9718EFDB-C843-EB40-A683-9E2B54ACE3CF}" destId="{941193DB-D3FB-4D4F-B608-5BA44B191C84}" srcOrd="0" destOrd="0" presId="urn:microsoft.com/office/officeart/2005/8/layout/hierarchy2"/>
    <dgm:cxn modelId="{798D26EA-4F35-AB46-AF3A-DEF90F6818E1}" type="presParOf" srcId="{941193DB-D3FB-4D4F-B608-5BA44B191C84}" destId="{CED46387-80B1-B44A-BF39-58E5B961873C}" srcOrd="0" destOrd="0" presId="urn:microsoft.com/office/officeart/2005/8/layout/hierarchy2"/>
    <dgm:cxn modelId="{3F4FED06-BB75-0A44-ACC9-A090C52E38C1}" type="presParOf" srcId="{9718EFDB-C843-EB40-A683-9E2B54ACE3CF}" destId="{4C6504F7-E963-0E4F-993C-6775987FCAA5}" srcOrd="1" destOrd="0" presId="urn:microsoft.com/office/officeart/2005/8/layout/hierarchy2"/>
    <dgm:cxn modelId="{C960F6A9-9769-E04D-8A81-521139FA43DC}" type="presParOf" srcId="{4C6504F7-E963-0E4F-993C-6775987FCAA5}" destId="{FB2D92AE-5930-B14C-A0BB-98916793B0F3}" srcOrd="0" destOrd="0" presId="urn:microsoft.com/office/officeart/2005/8/layout/hierarchy2"/>
    <dgm:cxn modelId="{341DDA54-1B98-5841-BF5C-31305684B919}" type="presParOf" srcId="{4C6504F7-E963-0E4F-993C-6775987FCAA5}" destId="{5E003E87-B817-8349-A4CB-230205B6A996}" srcOrd="1" destOrd="0" presId="urn:microsoft.com/office/officeart/2005/8/layout/hierarchy2"/>
    <dgm:cxn modelId="{54E7BDF4-AB5F-994F-A39E-B8B11CBD4386}" type="presParOf" srcId="{9718EFDB-C843-EB40-A683-9E2B54ACE3CF}" destId="{CD99A529-A4F6-254B-B238-363207602398}" srcOrd="2" destOrd="0" presId="urn:microsoft.com/office/officeart/2005/8/layout/hierarchy2"/>
    <dgm:cxn modelId="{D747DB16-1E9A-214A-804D-B0958005E5F3}" type="presParOf" srcId="{CD99A529-A4F6-254B-B238-363207602398}" destId="{15EDCD2B-D9EE-A848-92DB-19B7F7C5C786}" srcOrd="0" destOrd="0" presId="urn:microsoft.com/office/officeart/2005/8/layout/hierarchy2"/>
    <dgm:cxn modelId="{AF6A81A4-B0CC-104E-87B9-2ECAF56EA2CB}" type="presParOf" srcId="{9718EFDB-C843-EB40-A683-9E2B54ACE3CF}" destId="{5724F13A-C7B2-6E45-8B9A-18F59A7902EF}" srcOrd="3" destOrd="0" presId="urn:microsoft.com/office/officeart/2005/8/layout/hierarchy2"/>
    <dgm:cxn modelId="{108FFF45-0787-9B4B-87BC-E8A2DDB3719C}" type="presParOf" srcId="{5724F13A-C7B2-6E45-8B9A-18F59A7902EF}" destId="{A2AAC59D-1C69-6F44-B8EF-1BC8B82BDEAE}" srcOrd="0" destOrd="0" presId="urn:microsoft.com/office/officeart/2005/8/layout/hierarchy2"/>
    <dgm:cxn modelId="{100E3CA4-4928-DB45-9D78-7898AD9D628A}" type="presParOf" srcId="{5724F13A-C7B2-6E45-8B9A-18F59A7902EF}" destId="{85A25D48-8DED-0548-9E82-6F04E272AF7A}" srcOrd="1" destOrd="0" presId="urn:microsoft.com/office/officeart/2005/8/layout/hierarchy2"/>
    <dgm:cxn modelId="{B067BF94-32E0-6743-895F-6FF840238BFE}" type="presParOf" srcId="{2A9E9C0C-1867-FE4D-B311-BB16909435BA}" destId="{13C33579-754A-9740-9175-65087EDA5CC6}" srcOrd="2" destOrd="0" presId="urn:microsoft.com/office/officeart/2005/8/layout/hierarchy2"/>
    <dgm:cxn modelId="{209F0B0C-B6F6-B149-9036-F7166D9C5411}" type="presParOf" srcId="{13C33579-754A-9740-9175-65087EDA5CC6}" destId="{8CC1FD49-B852-3945-A7AB-DC8092E29E6E}" srcOrd="0" destOrd="0" presId="urn:microsoft.com/office/officeart/2005/8/layout/hierarchy2"/>
    <dgm:cxn modelId="{93C37A9D-7063-174E-8B72-C8D1E925AF8D}" type="presParOf" srcId="{2A9E9C0C-1867-FE4D-B311-BB16909435BA}" destId="{60BBBC53-1042-ED4A-AE96-063D8C45D014}" srcOrd="3" destOrd="0" presId="urn:microsoft.com/office/officeart/2005/8/layout/hierarchy2"/>
    <dgm:cxn modelId="{6221B1FB-4404-D34B-A805-08B1C7A42B4A}" type="presParOf" srcId="{60BBBC53-1042-ED4A-AE96-063D8C45D014}" destId="{DC9E324E-81DA-F542-9DE4-D933634C5C81}" srcOrd="0" destOrd="0" presId="urn:microsoft.com/office/officeart/2005/8/layout/hierarchy2"/>
    <dgm:cxn modelId="{368DFD9F-D596-9F41-81DF-F713ABCE28C2}" type="presParOf" srcId="{60BBBC53-1042-ED4A-AE96-063D8C45D014}" destId="{E4F89FCB-502A-C34B-9BA2-056BD2746659}" srcOrd="1" destOrd="0" presId="urn:microsoft.com/office/officeart/2005/8/layout/hierarchy2"/>
    <dgm:cxn modelId="{69BB1CF3-8497-0347-A4ED-63F4B362F16E}" type="presParOf" srcId="{C6DB0C36-3E7E-1247-AB76-78439B3A2009}" destId="{D9D31229-44B4-3341-88C5-C6126FBEBBF3}" srcOrd="6" destOrd="0" presId="urn:microsoft.com/office/officeart/2005/8/layout/hierarchy2"/>
    <dgm:cxn modelId="{5631827D-E053-9348-89FA-9BF010BD4F7D}" type="presParOf" srcId="{D9D31229-44B4-3341-88C5-C6126FBEBBF3}" destId="{1CA87943-15F7-FC48-B2B1-DCF6ACDA052F}" srcOrd="0" destOrd="0" presId="urn:microsoft.com/office/officeart/2005/8/layout/hierarchy2"/>
    <dgm:cxn modelId="{2AF30132-DDFA-FA42-887C-5909CB2115CE}" type="presParOf" srcId="{C6DB0C36-3E7E-1247-AB76-78439B3A2009}" destId="{7F4EF42E-97AB-DD46-A4AA-900C3F995A15}" srcOrd="7" destOrd="0" presId="urn:microsoft.com/office/officeart/2005/8/layout/hierarchy2"/>
    <dgm:cxn modelId="{13C76EBD-5ADA-E745-AFCC-996A85A44543}" type="presParOf" srcId="{7F4EF42E-97AB-DD46-A4AA-900C3F995A15}" destId="{358D3F9A-1047-2E4C-AE2A-8B26C07935DA}" srcOrd="0" destOrd="0" presId="urn:microsoft.com/office/officeart/2005/8/layout/hierarchy2"/>
    <dgm:cxn modelId="{820439D7-676D-504B-A3D8-84EB18B1AD55}" type="presParOf" srcId="{7F4EF42E-97AB-DD46-A4AA-900C3F995A15}" destId="{F3E9D0B1-3AA0-D04F-8B11-5B66780C303B}" srcOrd="1" destOrd="0" presId="urn:microsoft.com/office/officeart/2005/8/layout/hierarchy2"/>
    <dgm:cxn modelId="{9A6E32C9-2A0C-7A4A-BF30-241502C9AFBF}" type="presParOf" srcId="{F3E9D0B1-3AA0-D04F-8B11-5B66780C303B}" destId="{1780E8CA-F3C8-C643-A4FE-358CFCE634F7}" srcOrd="0" destOrd="0" presId="urn:microsoft.com/office/officeart/2005/8/layout/hierarchy2"/>
    <dgm:cxn modelId="{B628A63C-DB05-B04B-9990-BEC6BF48D4BF}" type="presParOf" srcId="{1780E8CA-F3C8-C643-A4FE-358CFCE634F7}" destId="{66C6EA4C-CACF-114F-89C4-A8C9639734E1}" srcOrd="0" destOrd="0" presId="urn:microsoft.com/office/officeart/2005/8/layout/hierarchy2"/>
    <dgm:cxn modelId="{20CE0886-141F-C84F-8D64-FBE011DA93EB}" type="presParOf" srcId="{F3E9D0B1-3AA0-D04F-8B11-5B66780C303B}" destId="{EA4F4E4C-A752-F941-8503-15089620490E}" srcOrd="1" destOrd="0" presId="urn:microsoft.com/office/officeart/2005/8/layout/hierarchy2"/>
    <dgm:cxn modelId="{E5E7D3D0-68E0-594D-9BB0-130951E094A1}" type="presParOf" srcId="{EA4F4E4C-A752-F941-8503-15089620490E}" destId="{8C529CDE-D07D-9444-A0AE-F0E9D6FA70F3}" srcOrd="0" destOrd="0" presId="urn:microsoft.com/office/officeart/2005/8/layout/hierarchy2"/>
    <dgm:cxn modelId="{148FB09A-4503-634E-BE18-0038F81181B6}" type="presParOf" srcId="{EA4F4E4C-A752-F941-8503-15089620490E}" destId="{3072DB40-8477-A449-9BE7-FA36DAA01EBD}" srcOrd="1" destOrd="0" presId="urn:microsoft.com/office/officeart/2005/8/layout/hierarchy2"/>
    <dgm:cxn modelId="{47E4F634-7E1B-FB4E-84C4-3A67BBD32A5B}" type="presParOf" srcId="{F3E9D0B1-3AA0-D04F-8B11-5B66780C303B}" destId="{4678B034-F894-154E-A750-D3C9CF4317E1}" srcOrd="2" destOrd="0" presId="urn:microsoft.com/office/officeart/2005/8/layout/hierarchy2"/>
    <dgm:cxn modelId="{AA44D36A-001B-284B-A640-4AC4AED0E9DF}" type="presParOf" srcId="{4678B034-F894-154E-A750-D3C9CF4317E1}" destId="{761114A2-5DDB-F841-B3BE-532B2B7E40C8}" srcOrd="0" destOrd="0" presId="urn:microsoft.com/office/officeart/2005/8/layout/hierarchy2"/>
    <dgm:cxn modelId="{CA82B7E2-9FC6-1243-B614-D80C6E119F3D}" type="presParOf" srcId="{F3E9D0B1-3AA0-D04F-8B11-5B66780C303B}" destId="{41AB3442-3661-B742-978D-C535DBAE715D}" srcOrd="3" destOrd="0" presId="urn:microsoft.com/office/officeart/2005/8/layout/hierarchy2"/>
    <dgm:cxn modelId="{0121F341-A1DF-0241-AD8D-42A820B81AE8}" type="presParOf" srcId="{41AB3442-3661-B742-978D-C535DBAE715D}" destId="{FA722BF7-7E16-5645-9CD9-37EA986084C4}" srcOrd="0" destOrd="0" presId="urn:microsoft.com/office/officeart/2005/8/layout/hierarchy2"/>
    <dgm:cxn modelId="{F0BC257B-1846-2F41-ACDA-65B831AD90FE}" type="presParOf" srcId="{41AB3442-3661-B742-978D-C535DBAE715D}" destId="{BA308919-B8EC-734C-9696-977C8C5E04B7}" srcOrd="1" destOrd="0" presId="urn:microsoft.com/office/officeart/2005/8/layout/hierarchy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62FF6B-A3D2-654C-8058-C04DFCD0C115}">
      <dsp:nvSpPr>
        <dsp:cNvPr id="0" name=""/>
        <dsp:cNvSpPr/>
      </dsp:nvSpPr>
      <dsp:spPr>
        <a:xfrm>
          <a:off x="6492874" y="1069"/>
          <a:ext cx="3270249" cy="3270249"/>
        </a:xfrm>
        <a:prstGeom prst="ellipse">
          <a:avLst/>
        </a:prstGeom>
        <a:solidFill>
          <a:schemeClr val="accent3">
            <a:alpha val="9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1466850">
            <a:lnSpc>
              <a:spcPct val="90000"/>
            </a:lnSpc>
            <a:spcBef>
              <a:spcPct val="0"/>
            </a:spcBef>
            <a:spcAft>
              <a:spcPct val="35000"/>
            </a:spcAft>
            <a:buNone/>
          </a:pPr>
          <a:r>
            <a:rPr lang="en-GB" sz="3300" kern="1200" dirty="0">
              <a:solidFill>
                <a:schemeClr val="bg1"/>
              </a:solidFill>
            </a:rPr>
            <a:t>Difficulty to upgrade middleware</a:t>
          </a:r>
        </a:p>
      </dsp:txBody>
      <dsp:txXfrm>
        <a:off x="6971791" y="479986"/>
        <a:ext cx="2312415" cy="2312415"/>
      </dsp:txXfrm>
    </dsp:sp>
    <dsp:sp modelId="{6CED83FB-190A-E841-B330-BA4EA711EA83}">
      <dsp:nvSpPr>
        <dsp:cNvPr id="0" name=""/>
        <dsp:cNvSpPr/>
      </dsp:nvSpPr>
      <dsp:spPr>
        <a:xfrm rot="2160000">
          <a:off x="9660468" y="2514605"/>
          <a:ext cx="872246" cy="1103709"/>
        </a:xfrm>
        <a:prstGeom prst="rightArrow">
          <a:avLst>
            <a:gd name="adj1" fmla="val 60000"/>
            <a:gd name="adj2" fmla="val 50000"/>
          </a:avLst>
        </a:prstGeom>
        <a:solidFill>
          <a:schemeClr val="accent3">
            <a:shade val="9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200150">
            <a:lnSpc>
              <a:spcPct val="90000"/>
            </a:lnSpc>
            <a:spcBef>
              <a:spcPct val="0"/>
            </a:spcBef>
            <a:spcAft>
              <a:spcPct val="35000"/>
            </a:spcAft>
            <a:buNone/>
          </a:pPr>
          <a:endParaRPr lang="en-GB" sz="2700" kern="1200"/>
        </a:p>
      </dsp:txBody>
      <dsp:txXfrm>
        <a:off x="9685456" y="2658443"/>
        <a:ext cx="610572" cy="662225"/>
      </dsp:txXfrm>
    </dsp:sp>
    <dsp:sp modelId="{D7790671-D221-5148-B9E2-802BBD1EB27D}">
      <dsp:nvSpPr>
        <dsp:cNvPr id="0" name=""/>
        <dsp:cNvSpPr/>
      </dsp:nvSpPr>
      <dsp:spPr>
        <a:xfrm>
          <a:off x="10470001" y="2890620"/>
          <a:ext cx="3270249" cy="3270249"/>
        </a:xfrm>
        <a:prstGeom prst="ellipse">
          <a:avLst/>
        </a:prstGeom>
        <a:solidFill>
          <a:schemeClr val="accent3">
            <a:alpha val="90000"/>
            <a:hueOff val="0"/>
            <a:satOff val="0"/>
            <a:lumOff val="0"/>
            <a:alphaOff val="-1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1466850">
            <a:lnSpc>
              <a:spcPct val="90000"/>
            </a:lnSpc>
            <a:spcBef>
              <a:spcPct val="0"/>
            </a:spcBef>
            <a:spcAft>
              <a:spcPct val="35000"/>
            </a:spcAft>
            <a:buNone/>
          </a:pPr>
          <a:r>
            <a:rPr lang="en-US" sz="3300" kern="1200" dirty="0">
              <a:solidFill>
                <a:schemeClr val="bg1"/>
              </a:solidFill>
            </a:rPr>
            <a:t>Weak Security Posture</a:t>
          </a:r>
        </a:p>
      </dsp:txBody>
      <dsp:txXfrm>
        <a:off x="10948918" y="3369537"/>
        <a:ext cx="2312415" cy="2312415"/>
      </dsp:txXfrm>
    </dsp:sp>
    <dsp:sp modelId="{00FA9613-2A52-674D-8F1F-A5ABF8EFE933}">
      <dsp:nvSpPr>
        <dsp:cNvPr id="0" name=""/>
        <dsp:cNvSpPr/>
      </dsp:nvSpPr>
      <dsp:spPr>
        <a:xfrm rot="6480000">
          <a:off x="10917068" y="6288109"/>
          <a:ext cx="872246" cy="1103709"/>
        </a:xfrm>
        <a:prstGeom prst="rightArrow">
          <a:avLst>
            <a:gd name="adj1" fmla="val 60000"/>
            <a:gd name="adj2" fmla="val 50000"/>
          </a:avLst>
        </a:prstGeom>
        <a:solidFill>
          <a:schemeClr val="accent3">
            <a:shade val="90000"/>
            <a:hueOff val="219922"/>
            <a:satOff val="-22490"/>
            <a:lumOff val="13903"/>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200150">
            <a:lnSpc>
              <a:spcPct val="90000"/>
            </a:lnSpc>
            <a:spcBef>
              <a:spcPct val="0"/>
            </a:spcBef>
            <a:spcAft>
              <a:spcPct val="35000"/>
            </a:spcAft>
            <a:buNone/>
          </a:pPr>
          <a:endParaRPr lang="en-US" sz="2700" kern="1200"/>
        </a:p>
      </dsp:txBody>
      <dsp:txXfrm rot="10800000">
        <a:off x="11088336" y="6384418"/>
        <a:ext cx="610572" cy="662225"/>
      </dsp:txXfrm>
    </dsp:sp>
    <dsp:sp modelId="{059EE592-8D21-534F-A37A-14B299D28F45}">
      <dsp:nvSpPr>
        <dsp:cNvPr id="0" name=""/>
        <dsp:cNvSpPr/>
      </dsp:nvSpPr>
      <dsp:spPr>
        <a:xfrm>
          <a:off x="8950874" y="7566013"/>
          <a:ext cx="3270249" cy="3270249"/>
        </a:xfrm>
        <a:prstGeom prst="ellipse">
          <a:avLst/>
        </a:prstGeom>
        <a:solidFill>
          <a:schemeClr val="accent3">
            <a:alpha val="90000"/>
            <a:hueOff val="0"/>
            <a:satOff val="0"/>
            <a:lumOff val="0"/>
            <a:alphaOff val="-2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1466850">
            <a:lnSpc>
              <a:spcPct val="90000"/>
            </a:lnSpc>
            <a:spcBef>
              <a:spcPct val="0"/>
            </a:spcBef>
            <a:spcAft>
              <a:spcPct val="35000"/>
            </a:spcAft>
            <a:buNone/>
          </a:pPr>
          <a:r>
            <a:rPr lang="en-GB" sz="3300" kern="1200">
              <a:solidFill>
                <a:schemeClr val="bg1"/>
              </a:solidFill>
            </a:rPr>
            <a:t>Methods &amp; Processes lack efficiencies</a:t>
          </a:r>
          <a:endParaRPr lang="en-GB" sz="3300" kern="1200" dirty="0">
            <a:solidFill>
              <a:schemeClr val="bg1"/>
            </a:solidFill>
          </a:endParaRPr>
        </a:p>
      </dsp:txBody>
      <dsp:txXfrm>
        <a:off x="9429791" y="8044930"/>
        <a:ext cx="2312415" cy="2312415"/>
      </dsp:txXfrm>
    </dsp:sp>
    <dsp:sp modelId="{3D2562F0-BA7E-8043-B67F-2D09C1A0E038}">
      <dsp:nvSpPr>
        <dsp:cNvPr id="0" name=""/>
        <dsp:cNvSpPr/>
      </dsp:nvSpPr>
      <dsp:spPr>
        <a:xfrm rot="10800000">
          <a:off x="7716562" y="8649284"/>
          <a:ext cx="872246" cy="1103709"/>
        </a:xfrm>
        <a:prstGeom prst="rightArrow">
          <a:avLst>
            <a:gd name="adj1" fmla="val 60000"/>
            <a:gd name="adj2" fmla="val 50000"/>
          </a:avLst>
        </a:prstGeom>
        <a:solidFill>
          <a:schemeClr val="accent3">
            <a:shade val="90000"/>
            <a:hueOff val="439845"/>
            <a:satOff val="-44981"/>
            <a:lumOff val="27807"/>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200150">
            <a:lnSpc>
              <a:spcPct val="90000"/>
            </a:lnSpc>
            <a:spcBef>
              <a:spcPct val="0"/>
            </a:spcBef>
            <a:spcAft>
              <a:spcPct val="35000"/>
            </a:spcAft>
            <a:buNone/>
          </a:pPr>
          <a:endParaRPr lang="en-GB" sz="2700" kern="1200"/>
        </a:p>
      </dsp:txBody>
      <dsp:txXfrm rot="10800000">
        <a:off x="7978236" y="8870026"/>
        <a:ext cx="610572" cy="662225"/>
      </dsp:txXfrm>
    </dsp:sp>
    <dsp:sp modelId="{DB1658B5-9089-6C4C-AEEB-6765C3A71ABB}">
      <dsp:nvSpPr>
        <dsp:cNvPr id="0" name=""/>
        <dsp:cNvSpPr/>
      </dsp:nvSpPr>
      <dsp:spPr>
        <a:xfrm>
          <a:off x="4034875" y="7566013"/>
          <a:ext cx="3270249" cy="3270249"/>
        </a:xfrm>
        <a:prstGeom prst="ellipse">
          <a:avLst/>
        </a:prstGeom>
        <a:solidFill>
          <a:schemeClr val="accent3">
            <a:alpha val="90000"/>
            <a:hueOff val="0"/>
            <a:satOff val="0"/>
            <a:lumOff val="0"/>
            <a:alphaOff val="-3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1466850">
            <a:lnSpc>
              <a:spcPct val="90000"/>
            </a:lnSpc>
            <a:spcBef>
              <a:spcPct val="0"/>
            </a:spcBef>
            <a:spcAft>
              <a:spcPct val="35000"/>
            </a:spcAft>
            <a:buNone/>
          </a:pPr>
          <a:r>
            <a:rPr lang="en-GB" sz="3300" kern="1200" dirty="0">
              <a:solidFill>
                <a:schemeClr val="bg1"/>
              </a:solidFill>
            </a:rPr>
            <a:t>Difficulty to enhance apps</a:t>
          </a:r>
        </a:p>
      </dsp:txBody>
      <dsp:txXfrm>
        <a:off x="4513792" y="8044930"/>
        <a:ext cx="2312415" cy="2312415"/>
      </dsp:txXfrm>
    </dsp:sp>
    <dsp:sp modelId="{B0E76AE3-CC80-2F47-A4FA-7D5F5C04F623}">
      <dsp:nvSpPr>
        <dsp:cNvPr id="0" name=""/>
        <dsp:cNvSpPr/>
      </dsp:nvSpPr>
      <dsp:spPr>
        <a:xfrm rot="15120000">
          <a:off x="4481941" y="6335065"/>
          <a:ext cx="872246" cy="1103709"/>
        </a:xfrm>
        <a:prstGeom prst="rightArrow">
          <a:avLst>
            <a:gd name="adj1" fmla="val 60000"/>
            <a:gd name="adj2" fmla="val 50000"/>
          </a:avLst>
        </a:prstGeom>
        <a:solidFill>
          <a:schemeClr val="accent3">
            <a:shade val="90000"/>
            <a:hueOff val="659767"/>
            <a:satOff val="-67471"/>
            <a:lumOff val="4171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200150">
            <a:lnSpc>
              <a:spcPct val="90000"/>
            </a:lnSpc>
            <a:spcBef>
              <a:spcPct val="0"/>
            </a:spcBef>
            <a:spcAft>
              <a:spcPct val="35000"/>
            </a:spcAft>
            <a:buNone/>
          </a:pPr>
          <a:endParaRPr lang="en-GB" sz="2700" kern="1200"/>
        </a:p>
      </dsp:txBody>
      <dsp:txXfrm rot="10800000">
        <a:off x="4653209" y="6680240"/>
        <a:ext cx="610572" cy="662225"/>
      </dsp:txXfrm>
    </dsp:sp>
    <dsp:sp modelId="{2942FD96-F99C-7549-B49E-B10DC85B6C58}">
      <dsp:nvSpPr>
        <dsp:cNvPr id="0" name=""/>
        <dsp:cNvSpPr/>
      </dsp:nvSpPr>
      <dsp:spPr>
        <a:xfrm>
          <a:off x="2515748" y="2890620"/>
          <a:ext cx="3270249" cy="3270249"/>
        </a:xfrm>
        <a:prstGeom prst="ellipse">
          <a:avLst/>
        </a:prstGeom>
        <a:solidFill>
          <a:schemeClr val="accent3">
            <a:alpha val="90000"/>
            <a:hueOff val="0"/>
            <a:satOff val="0"/>
            <a:lumOff val="0"/>
            <a:alpha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1466850">
            <a:lnSpc>
              <a:spcPct val="90000"/>
            </a:lnSpc>
            <a:spcBef>
              <a:spcPct val="0"/>
            </a:spcBef>
            <a:spcAft>
              <a:spcPct val="35000"/>
            </a:spcAft>
            <a:buNone/>
          </a:pPr>
          <a:r>
            <a:rPr lang="en-GB" sz="3300" kern="1200" dirty="0">
              <a:solidFill>
                <a:schemeClr val="bg1"/>
              </a:solidFill>
            </a:rPr>
            <a:t>Apps atrophying</a:t>
          </a:r>
        </a:p>
      </dsp:txBody>
      <dsp:txXfrm>
        <a:off x="2994665" y="3369537"/>
        <a:ext cx="2312415" cy="2312415"/>
      </dsp:txXfrm>
    </dsp:sp>
    <dsp:sp modelId="{362150CF-1DA7-A340-8EBB-F44A99D7CCEE}">
      <dsp:nvSpPr>
        <dsp:cNvPr id="0" name=""/>
        <dsp:cNvSpPr/>
      </dsp:nvSpPr>
      <dsp:spPr>
        <a:xfrm rot="19440000">
          <a:off x="5683341" y="2543625"/>
          <a:ext cx="872246" cy="1103709"/>
        </a:xfrm>
        <a:prstGeom prst="rightArrow">
          <a:avLst>
            <a:gd name="adj1" fmla="val 60000"/>
            <a:gd name="adj2" fmla="val 50000"/>
          </a:avLst>
        </a:prstGeom>
        <a:solidFill>
          <a:schemeClr val="accent3">
            <a:shade val="90000"/>
            <a:hueOff val="879690"/>
            <a:satOff val="-89962"/>
            <a:lumOff val="55613"/>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200150">
            <a:lnSpc>
              <a:spcPct val="90000"/>
            </a:lnSpc>
            <a:spcBef>
              <a:spcPct val="0"/>
            </a:spcBef>
            <a:spcAft>
              <a:spcPct val="35000"/>
            </a:spcAft>
            <a:buNone/>
          </a:pPr>
          <a:endParaRPr lang="en-GB" sz="2700" kern="1200"/>
        </a:p>
      </dsp:txBody>
      <dsp:txXfrm>
        <a:off x="5708329" y="2841271"/>
        <a:ext cx="610572" cy="66222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21B0521-BB35-FE44-A5D7-4A47B1E29C5A}">
      <dsp:nvSpPr>
        <dsp:cNvPr id="0" name=""/>
        <dsp:cNvSpPr/>
      </dsp:nvSpPr>
      <dsp:spPr>
        <a:xfrm>
          <a:off x="3991854" y="4909751"/>
          <a:ext cx="1705264" cy="852632"/>
        </a:xfrm>
        <a:prstGeom prst="roundRect">
          <a:avLst>
            <a:gd name="adj" fmla="val 10000"/>
          </a:avLst>
        </a:prstGeom>
        <a:gradFill rotWithShape="0">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GB" sz="1700" kern="1200" dirty="0"/>
            <a:t>Modernization Landing Zone</a:t>
          </a:r>
        </a:p>
      </dsp:txBody>
      <dsp:txXfrm>
        <a:off x="4016827" y="4934724"/>
        <a:ext cx="1655318" cy="802686"/>
      </dsp:txXfrm>
    </dsp:sp>
    <dsp:sp modelId="{3C21CE95-BED6-EA40-83CA-03EB3D8F135E}">
      <dsp:nvSpPr>
        <dsp:cNvPr id="0" name=""/>
        <dsp:cNvSpPr/>
      </dsp:nvSpPr>
      <dsp:spPr>
        <a:xfrm rot="16791948">
          <a:off x="4047682" y="3367476"/>
          <a:ext cx="3980980" cy="15073"/>
        </a:xfrm>
        <a:custGeom>
          <a:avLst/>
          <a:gdLst/>
          <a:ahLst/>
          <a:cxnLst/>
          <a:rect l="0" t="0" r="0" b="0"/>
          <a:pathLst>
            <a:path>
              <a:moveTo>
                <a:pt x="0" y="7536"/>
              </a:moveTo>
              <a:lnTo>
                <a:pt x="3980980" y="7536"/>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77850">
            <a:lnSpc>
              <a:spcPct val="90000"/>
            </a:lnSpc>
            <a:spcBef>
              <a:spcPct val="0"/>
            </a:spcBef>
            <a:spcAft>
              <a:spcPct val="35000"/>
            </a:spcAft>
            <a:buNone/>
          </a:pPr>
          <a:endParaRPr lang="en-GB" sz="1300" kern="1200"/>
        </a:p>
      </dsp:txBody>
      <dsp:txXfrm>
        <a:off x="5938647" y="3275488"/>
        <a:ext cx="199049" cy="199049"/>
      </dsp:txXfrm>
    </dsp:sp>
    <dsp:sp modelId="{2EBA44FB-6ED4-324A-8BD5-A25E49C20011}">
      <dsp:nvSpPr>
        <dsp:cNvPr id="0" name=""/>
        <dsp:cNvSpPr/>
      </dsp:nvSpPr>
      <dsp:spPr>
        <a:xfrm>
          <a:off x="6379225" y="987642"/>
          <a:ext cx="1705264" cy="852632"/>
        </a:xfrm>
        <a:prstGeom prst="roundRect">
          <a:avLst>
            <a:gd name="adj" fmla="val 10000"/>
          </a:avLst>
        </a:prstGeom>
        <a:gradFill rotWithShape="0">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GB" sz="1700" kern="1200" dirty="0"/>
            <a:t>OpenShift on-prem</a:t>
          </a:r>
        </a:p>
      </dsp:txBody>
      <dsp:txXfrm>
        <a:off x="6404198" y="1012615"/>
        <a:ext cx="1655318" cy="802686"/>
      </dsp:txXfrm>
    </dsp:sp>
    <dsp:sp modelId="{A40C42CC-56F4-A844-9672-F4E4AF7F8A92}">
      <dsp:nvSpPr>
        <dsp:cNvPr id="0" name=""/>
        <dsp:cNvSpPr/>
      </dsp:nvSpPr>
      <dsp:spPr>
        <a:xfrm rot="18289469">
          <a:off x="7828319" y="916158"/>
          <a:ext cx="1194446" cy="15073"/>
        </a:xfrm>
        <a:custGeom>
          <a:avLst/>
          <a:gdLst/>
          <a:ahLst/>
          <a:cxnLst/>
          <a:rect l="0" t="0" r="0" b="0"/>
          <a:pathLst>
            <a:path>
              <a:moveTo>
                <a:pt x="0" y="7536"/>
              </a:moveTo>
              <a:lnTo>
                <a:pt x="1194446" y="7536"/>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8395681" y="893834"/>
        <a:ext cx="59722" cy="59722"/>
      </dsp:txXfrm>
    </dsp:sp>
    <dsp:sp modelId="{1653A4E2-D557-A14C-A2C6-659FD05FE1D6}">
      <dsp:nvSpPr>
        <dsp:cNvPr id="0" name=""/>
        <dsp:cNvSpPr/>
      </dsp:nvSpPr>
      <dsp:spPr>
        <a:xfrm>
          <a:off x="8766595" y="7115"/>
          <a:ext cx="1705264" cy="852632"/>
        </a:xfrm>
        <a:prstGeom prst="roundRect">
          <a:avLst>
            <a:gd name="adj" fmla="val 10000"/>
          </a:avLst>
        </a:prstGeom>
        <a:gradFill rotWithShape="0">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GB" sz="1700" kern="1200" dirty="0"/>
            <a:t>IBM Cloud Satellite Managed</a:t>
          </a:r>
        </a:p>
      </dsp:txBody>
      <dsp:txXfrm>
        <a:off x="8791568" y="32088"/>
        <a:ext cx="1655318" cy="802686"/>
      </dsp:txXfrm>
    </dsp:sp>
    <dsp:sp modelId="{D37EAB61-A569-5A4F-9E7E-C9125C9492E2}">
      <dsp:nvSpPr>
        <dsp:cNvPr id="0" name=""/>
        <dsp:cNvSpPr/>
      </dsp:nvSpPr>
      <dsp:spPr>
        <a:xfrm>
          <a:off x="10471860" y="425895"/>
          <a:ext cx="682105" cy="15073"/>
        </a:xfrm>
        <a:custGeom>
          <a:avLst/>
          <a:gdLst/>
          <a:ahLst/>
          <a:cxnLst/>
          <a:rect l="0" t="0" r="0" b="0"/>
          <a:pathLst>
            <a:path>
              <a:moveTo>
                <a:pt x="0" y="7536"/>
              </a:moveTo>
              <a:lnTo>
                <a:pt x="682105" y="7536"/>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10795860" y="416379"/>
        <a:ext cx="34105" cy="34105"/>
      </dsp:txXfrm>
    </dsp:sp>
    <dsp:sp modelId="{81835C20-44C3-FD48-8C12-874FB7867F2B}">
      <dsp:nvSpPr>
        <dsp:cNvPr id="0" name=""/>
        <dsp:cNvSpPr/>
      </dsp:nvSpPr>
      <dsp:spPr>
        <a:xfrm>
          <a:off x="11153966" y="7115"/>
          <a:ext cx="1705264" cy="852632"/>
        </a:xfrm>
        <a:prstGeom prst="roundRect">
          <a:avLst>
            <a:gd name="adj" fmla="val 10000"/>
          </a:avLst>
        </a:prstGeom>
        <a:gradFill rotWithShape="0">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GB" sz="1700" kern="1200" dirty="0"/>
            <a:t>Financial Services Cloud</a:t>
          </a:r>
        </a:p>
      </dsp:txBody>
      <dsp:txXfrm>
        <a:off x="11178939" y="32088"/>
        <a:ext cx="1655318" cy="802686"/>
      </dsp:txXfrm>
    </dsp:sp>
    <dsp:sp modelId="{30E53F8F-0F39-8140-8DC1-166F0AA13363}">
      <dsp:nvSpPr>
        <dsp:cNvPr id="0" name=""/>
        <dsp:cNvSpPr/>
      </dsp:nvSpPr>
      <dsp:spPr>
        <a:xfrm rot="3310531">
          <a:off x="7828319" y="1896685"/>
          <a:ext cx="1194446" cy="15073"/>
        </a:xfrm>
        <a:custGeom>
          <a:avLst/>
          <a:gdLst/>
          <a:ahLst/>
          <a:cxnLst/>
          <a:rect l="0" t="0" r="0" b="0"/>
          <a:pathLst>
            <a:path>
              <a:moveTo>
                <a:pt x="0" y="7536"/>
              </a:moveTo>
              <a:lnTo>
                <a:pt x="1194446" y="7536"/>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8395681" y="1874361"/>
        <a:ext cx="59722" cy="59722"/>
      </dsp:txXfrm>
    </dsp:sp>
    <dsp:sp modelId="{5FD80D8B-13DE-534A-A1CF-FCA4496F1832}">
      <dsp:nvSpPr>
        <dsp:cNvPr id="0" name=""/>
        <dsp:cNvSpPr/>
      </dsp:nvSpPr>
      <dsp:spPr>
        <a:xfrm>
          <a:off x="8766595" y="1968170"/>
          <a:ext cx="1705264" cy="852632"/>
        </a:xfrm>
        <a:prstGeom prst="roundRect">
          <a:avLst>
            <a:gd name="adj" fmla="val 10000"/>
          </a:avLst>
        </a:prstGeom>
        <a:gradFill rotWithShape="0">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GB" sz="1700" kern="1200" dirty="0"/>
            <a:t>Self-managed</a:t>
          </a:r>
        </a:p>
      </dsp:txBody>
      <dsp:txXfrm>
        <a:off x="8791568" y="1993143"/>
        <a:ext cx="1655318" cy="802686"/>
      </dsp:txXfrm>
    </dsp:sp>
    <dsp:sp modelId="{0F1873A3-69B4-AD44-821B-211380C3116E}">
      <dsp:nvSpPr>
        <dsp:cNvPr id="0" name=""/>
        <dsp:cNvSpPr/>
      </dsp:nvSpPr>
      <dsp:spPr>
        <a:xfrm rot="18289469">
          <a:off x="10215690" y="1896685"/>
          <a:ext cx="1194446" cy="15073"/>
        </a:xfrm>
        <a:custGeom>
          <a:avLst/>
          <a:gdLst/>
          <a:ahLst/>
          <a:cxnLst/>
          <a:rect l="0" t="0" r="0" b="0"/>
          <a:pathLst>
            <a:path>
              <a:moveTo>
                <a:pt x="0" y="7536"/>
              </a:moveTo>
              <a:lnTo>
                <a:pt x="1194446" y="7536"/>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10783052" y="1874361"/>
        <a:ext cx="59722" cy="59722"/>
      </dsp:txXfrm>
    </dsp:sp>
    <dsp:sp modelId="{020012B4-D2EF-6F4B-9EC8-72589E5F778E}">
      <dsp:nvSpPr>
        <dsp:cNvPr id="0" name=""/>
        <dsp:cNvSpPr/>
      </dsp:nvSpPr>
      <dsp:spPr>
        <a:xfrm>
          <a:off x="11153966" y="987642"/>
          <a:ext cx="1705264" cy="852632"/>
        </a:xfrm>
        <a:prstGeom prst="roundRect">
          <a:avLst>
            <a:gd name="adj" fmla="val 10000"/>
          </a:avLst>
        </a:prstGeom>
        <a:gradFill rotWithShape="0">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GB" sz="1700" kern="1200" dirty="0"/>
            <a:t>Storage</a:t>
          </a:r>
        </a:p>
      </dsp:txBody>
      <dsp:txXfrm>
        <a:off x="11178939" y="1012615"/>
        <a:ext cx="1655318" cy="802686"/>
      </dsp:txXfrm>
    </dsp:sp>
    <dsp:sp modelId="{09688B90-52D1-B744-A6A2-949E3F1CCD4F}">
      <dsp:nvSpPr>
        <dsp:cNvPr id="0" name=""/>
        <dsp:cNvSpPr/>
      </dsp:nvSpPr>
      <dsp:spPr>
        <a:xfrm>
          <a:off x="10471860" y="2386949"/>
          <a:ext cx="682105" cy="15073"/>
        </a:xfrm>
        <a:custGeom>
          <a:avLst/>
          <a:gdLst/>
          <a:ahLst/>
          <a:cxnLst/>
          <a:rect l="0" t="0" r="0" b="0"/>
          <a:pathLst>
            <a:path>
              <a:moveTo>
                <a:pt x="0" y="7536"/>
              </a:moveTo>
              <a:lnTo>
                <a:pt x="682105" y="7536"/>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10795860" y="2377433"/>
        <a:ext cx="34105" cy="34105"/>
      </dsp:txXfrm>
    </dsp:sp>
    <dsp:sp modelId="{A7E3D12F-6CB5-1A4C-A130-84AC0D1F804C}">
      <dsp:nvSpPr>
        <dsp:cNvPr id="0" name=""/>
        <dsp:cNvSpPr/>
      </dsp:nvSpPr>
      <dsp:spPr>
        <a:xfrm>
          <a:off x="11153966" y="1968170"/>
          <a:ext cx="1705264" cy="852632"/>
        </a:xfrm>
        <a:prstGeom prst="roundRect">
          <a:avLst>
            <a:gd name="adj" fmla="val 10000"/>
          </a:avLst>
        </a:prstGeom>
        <a:gradFill rotWithShape="0">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GB" sz="1700" kern="1200" dirty="0"/>
            <a:t>HA</a:t>
          </a:r>
        </a:p>
      </dsp:txBody>
      <dsp:txXfrm>
        <a:off x="11178939" y="1993143"/>
        <a:ext cx="1655318" cy="802686"/>
      </dsp:txXfrm>
    </dsp:sp>
    <dsp:sp modelId="{AC27E7EA-2013-E64E-94A5-6DD2346BAEB8}">
      <dsp:nvSpPr>
        <dsp:cNvPr id="0" name=""/>
        <dsp:cNvSpPr/>
      </dsp:nvSpPr>
      <dsp:spPr>
        <a:xfrm rot="3310531">
          <a:off x="10215690" y="2877213"/>
          <a:ext cx="1194446" cy="15073"/>
        </a:xfrm>
        <a:custGeom>
          <a:avLst/>
          <a:gdLst/>
          <a:ahLst/>
          <a:cxnLst/>
          <a:rect l="0" t="0" r="0" b="0"/>
          <a:pathLst>
            <a:path>
              <a:moveTo>
                <a:pt x="0" y="7536"/>
              </a:moveTo>
              <a:lnTo>
                <a:pt x="1194446" y="7536"/>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10783052" y="2854888"/>
        <a:ext cx="59722" cy="59722"/>
      </dsp:txXfrm>
    </dsp:sp>
    <dsp:sp modelId="{64C6DA68-30A1-7749-9E1B-C46CA6486CF5}">
      <dsp:nvSpPr>
        <dsp:cNvPr id="0" name=""/>
        <dsp:cNvSpPr/>
      </dsp:nvSpPr>
      <dsp:spPr>
        <a:xfrm>
          <a:off x="11153966" y="2948697"/>
          <a:ext cx="1705264" cy="852632"/>
        </a:xfrm>
        <a:prstGeom prst="roundRect">
          <a:avLst>
            <a:gd name="adj" fmla="val 10000"/>
          </a:avLst>
        </a:prstGeom>
        <a:gradFill rotWithShape="0">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GB" sz="1700" kern="1200" dirty="0"/>
            <a:t>DR</a:t>
          </a:r>
        </a:p>
      </dsp:txBody>
      <dsp:txXfrm>
        <a:off x="11178939" y="2973670"/>
        <a:ext cx="1655318" cy="802686"/>
      </dsp:txXfrm>
    </dsp:sp>
    <dsp:sp modelId="{338EE536-A092-BE48-A419-FF0B0303664B}">
      <dsp:nvSpPr>
        <dsp:cNvPr id="0" name=""/>
        <dsp:cNvSpPr/>
      </dsp:nvSpPr>
      <dsp:spPr>
        <a:xfrm rot="18289469">
          <a:off x="5440949" y="4838267"/>
          <a:ext cx="1194446" cy="15073"/>
        </a:xfrm>
        <a:custGeom>
          <a:avLst/>
          <a:gdLst/>
          <a:ahLst/>
          <a:cxnLst/>
          <a:rect l="0" t="0" r="0" b="0"/>
          <a:pathLst>
            <a:path>
              <a:moveTo>
                <a:pt x="0" y="7536"/>
              </a:moveTo>
              <a:lnTo>
                <a:pt x="1194446" y="7536"/>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6008311" y="4815943"/>
        <a:ext cx="59722" cy="59722"/>
      </dsp:txXfrm>
    </dsp:sp>
    <dsp:sp modelId="{74F0CFAA-DC73-3D43-A7CF-93DC6BCF3CD8}">
      <dsp:nvSpPr>
        <dsp:cNvPr id="0" name=""/>
        <dsp:cNvSpPr/>
      </dsp:nvSpPr>
      <dsp:spPr>
        <a:xfrm>
          <a:off x="6379225" y="3929224"/>
          <a:ext cx="1705264" cy="852632"/>
        </a:xfrm>
        <a:prstGeom prst="roundRect">
          <a:avLst>
            <a:gd name="adj" fmla="val 10000"/>
          </a:avLst>
        </a:prstGeom>
        <a:gradFill rotWithShape="0">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GB" sz="1700" kern="1200" dirty="0"/>
            <a:t>VMs</a:t>
          </a:r>
        </a:p>
      </dsp:txBody>
      <dsp:txXfrm>
        <a:off x="6404198" y="3954197"/>
        <a:ext cx="1655318" cy="802686"/>
      </dsp:txXfrm>
    </dsp:sp>
    <dsp:sp modelId="{9212B8B5-72AB-A846-A29C-5193D33788EA}">
      <dsp:nvSpPr>
        <dsp:cNvPr id="0" name=""/>
        <dsp:cNvSpPr/>
      </dsp:nvSpPr>
      <dsp:spPr>
        <a:xfrm rot="19457599">
          <a:off x="8005535" y="4102872"/>
          <a:ext cx="840015" cy="15073"/>
        </a:xfrm>
        <a:custGeom>
          <a:avLst/>
          <a:gdLst/>
          <a:ahLst/>
          <a:cxnLst/>
          <a:rect l="0" t="0" r="0" b="0"/>
          <a:pathLst>
            <a:path>
              <a:moveTo>
                <a:pt x="0" y="7536"/>
              </a:moveTo>
              <a:lnTo>
                <a:pt x="840015" y="7536"/>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8404542" y="4089408"/>
        <a:ext cx="42000" cy="42000"/>
      </dsp:txXfrm>
    </dsp:sp>
    <dsp:sp modelId="{5249FAD0-9B02-8D43-ADE1-3FECF0117D16}">
      <dsp:nvSpPr>
        <dsp:cNvPr id="0" name=""/>
        <dsp:cNvSpPr/>
      </dsp:nvSpPr>
      <dsp:spPr>
        <a:xfrm>
          <a:off x="8766595" y="3438960"/>
          <a:ext cx="1705264" cy="852632"/>
        </a:xfrm>
        <a:prstGeom prst="roundRect">
          <a:avLst>
            <a:gd name="adj" fmla="val 10000"/>
          </a:avLst>
        </a:prstGeom>
        <a:gradFill rotWithShape="0">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GB" sz="1700" kern="1200" dirty="0"/>
            <a:t>RYO Clustering</a:t>
          </a:r>
        </a:p>
      </dsp:txBody>
      <dsp:txXfrm>
        <a:off x="8791568" y="3463933"/>
        <a:ext cx="1655318" cy="802686"/>
      </dsp:txXfrm>
    </dsp:sp>
    <dsp:sp modelId="{A91136C0-1C12-6842-90D1-39963DB32705}">
      <dsp:nvSpPr>
        <dsp:cNvPr id="0" name=""/>
        <dsp:cNvSpPr/>
      </dsp:nvSpPr>
      <dsp:spPr>
        <a:xfrm rot="2142401">
          <a:off x="8005535" y="4593135"/>
          <a:ext cx="840015" cy="15073"/>
        </a:xfrm>
        <a:custGeom>
          <a:avLst/>
          <a:gdLst/>
          <a:ahLst/>
          <a:cxnLst/>
          <a:rect l="0" t="0" r="0" b="0"/>
          <a:pathLst>
            <a:path>
              <a:moveTo>
                <a:pt x="0" y="7536"/>
              </a:moveTo>
              <a:lnTo>
                <a:pt x="840015" y="7536"/>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8404542" y="4579672"/>
        <a:ext cx="42000" cy="42000"/>
      </dsp:txXfrm>
    </dsp:sp>
    <dsp:sp modelId="{D1A81659-CCC2-1C47-97E5-6D5734640AE8}">
      <dsp:nvSpPr>
        <dsp:cNvPr id="0" name=""/>
        <dsp:cNvSpPr/>
      </dsp:nvSpPr>
      <dsp:spPr>
        <a:xfrm>
          <a:off x="8766595" y="4419488"/>
          <a:ext cx="1705264" cy="852632"/>
        </a:xfrm>
        <a:prstGeom prst="roundRect">
          <a:avLst>
            <a:gd name="adj" fmla="val 10000"/>
          </a:avLst>
        </a:prstGeom>
        <a:gradFill rotWithShape="0">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GB" sz="1700" kern="1200" dirty="0"/>
            <a:t>Collectives</a:t>
          </a:r>
        </a:p>
      </dsp:txBody>
      <dsp:txXfrm>
        <a:off x="8791568" y="4444461"/>
        <a:ext cx="1655318" cy="802686"/>
      </dsp:txXfrm>
    </dsp:sp>
    <dsp:sp modelId="{028FDC22-C89A-9C4E-8125-7C73EDAA26BE}">
      <dsp:nvSpPr>
        <dsp:cNvPr id="0" name=""/>
        <dsp:cNvSpPr/>
      </dsp:nvSpPr>
      <dsp:spPr>
        <a:xfrm rot="19457599">
          <a:off x="10392905" y="4593135"/>
          <a:ext cx="840015" cy="15073"/>
        </a:xfrm>
        <a:custGeom>
          <a:avLst/>
          <a:gdLst/>
          <a:ahLst/>
          <a:cxnLst/>
          <a:rect l="0" t="0" r="0" b="0"/>
          <a:pathLst>
            <a:path>
              <a:moveTo>
                <a:pt x="0" y="7536"/>
              </a:moveTo>
              <a:lnTo>
                <a:pt x="840015" y="7536"/>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10791913" y="4579672"/>
        <a:ext cx="42000" cy="42000"/>
      </dsp:txXfrm>
    </dsp:sp>
    <dsp:sp modelId="{EF202F7B-44CD-034C-8C15-2E7B3746568A}">
      <dsp:nvSpPr>
        <dsp:cNvPr id="0" name=""/>
        <dsp:cNvSpPr/>
      </dsp:nvSpPr>
      <dsp:spPr>
        <a:xfrm>
          <a:off x="11153966" y="3929224"/>
          <a:ext cx="1705264" cy="852632"/>
        </a:xfrm>
        <a:prstGeom prst="roundRect">
          <a:avLst>
            <a:gd name="adj" fmla="val 10000"/>
          </a:avLst>
        </a:prstGeom>
        <a:gradFill rotWithShape="0">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GB" sz="1700" kern="1200" dirty="0"/>
            <a:t>UCD</a:t>
          </a:r>
        </a:p>
      </dsp:txBody>
      <dsp:txXfrm>
        <a:off x="11178939" y="3954197"/>
        <a:ext cx="1655318" cy="802686"/>
      </dsp:txXfrm>
    </dsp:sp>
    <dsp:sp modelId="{BD5D7928-B666-D145-AE39-E932EC8ED0EC}">
      <dsp:nvSpPr>
        <dsp:cNvPr id="0" name=""/>
        <dsp:cNvSpPr/>
      </dsp:nvSpPr>
      <dsp:spPr>
        <a:xfrm rot="2142401">
          <a:off x="10392905" y="5083399"/>
          <a:ext cx="840015" cy="15073"/>
        </a:xfrm>
        <a:custGeom>
          <a:avLst/>
          <a:gdLst/>
          <a:ahLst/>
          <a:cxnLst/>
          <a:rect l="0" t="0" r="0" b="0"/>
          <a:pathLst>
            <a:path>
              <a:moveTo>
                <a:pt x="0" y="7536"/>
              </a:moveTo>
              <a:lnTo>
                <a:pt x="840015" y="7536"/>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10791913" y="5069935"/>
        <a:ext cx="42000" cy="42000"/>
      </dsp:txXfrm>
    </dsp:sp>
    <dsp:sp modelId="{E794EF09-EE76-A942-8B9B-F2766F70D9FC}">
      <dsp:nvSpPr>
        <dsp:cNvPr id="0" name=""/>
        <dsp:cNvSpPr/>
      </dsp:nvSpPr>
      <dsp:spPr>
        <a:xfrm>
          <a:off x="11153966" y="4909751"/>
          <a:ext cx="1705264" cy="852632"/>
        </a:xfrm>
        <a:prstGeom prst="roundRect">
          <a:avLst>
            <a:gd name="adj" fmla="val 10000"/>
          </a:avLst>
        </a:prstGeom>
        <a:gradFill rotWithShape="0">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GB" sz="1700" kern="1200" dirty="0"/>
            <a:t>CPS</a:t>
          </a:r>
        </a:p>
      </dsp:txBody>
      <dsp:txXfrm>
        <a:off x="11178939" y="4934724"/>
        <a:ext cx="1655318" cy="802686"/>
      </dsp:txXfrm>
    </dsp:sp>
    <dsp:sp modelId="{EF50FC11-E96D-764C-AFA3-B3124E250131}">
      <dsp:nvSpPr>
        <dsp:cNvPr id="0" name=""/>
        <dsp:cNvSpPr/>
      </dsp:nvSpPr>
      <dsp:spPr>
        <a:xfrm rot="4249260">
          <a:off x="5000024" y="6309058"/>
          <a:ext cx="2076295" cy="15073"/>
        </a:xfrm>
        <a:custGeom>
          <a:avLst/>
          <a:gdLst/>
          <a:ahLst/>
          <a:cxnLst/>
          <a:rect l="0" t="0" r="0" b="0"/>
          <a:pathLst>
            <a:path>
              <a:moveTo>
                <a:pt x="0" y="7536"/>
              </a:moveTo>
              <a:lnTo>
                <a:pt x="2076295" y="7536"/>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en-GB" sz="600" kern="1200"/>
        </a:p>
      </dsp:txBody>
      <dsp:txXfrm>
        <a:off x="5986265" y="6264687"/>
        <a:ext cx="103814" cy="103814"/>
      </dsp:txXfrm>
    </dsp:sp>
    <dsp:sp modelId="{BD07C7F0-D42D-C24C-B4B0-67CB971684BB}">
      <dsp:nvSpPr>
        <dsp:cNvPr id="0" name=""/>
        <dsp:cNvSpPr/>
      </dsp:nvSpPr>
      <dsp:spPr>
        <a:xfrm>
          <a:off x="6379225" y="6870806"/>
          <a:ext cx="1705264" cy="852632"/>
        </a:xfrm>
        <a:prstGeom prst="roundRect">
          <a:avLst>
            <a:gd name="adj" fmla="val 10000"/>
          </a:avLst>
        </a:prstGeom>
        <a:gradFill rotWithShape="0">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GB" sz="1700" kern="1200" dirty="0" err="1"/>
            <a:t>DataCentre</a:t>
          </a:r>
          <a:r>
            <a:rPr lang="en-GB" sz="1700" kern="1200" dirty="0"/>
            <a:t> Exit</a:t>
          </a:r>
        </a:p>
      </dsp:txBody>
      <dsp:txXfrm>
        <a:off x="6404198" y="6895779"/>
        <a:ext cx="1655318" cy="802686"/>
      </dsp:txXfrm>
    </dsp:sp>
    <dsp:sp modelId="{CDF1DF43-4A53-BB4D-8173-254572C783C1}">
      <dsp:nvSpPr>
        <dsp:cNvPr id="0" name=""/>
        <dsp:cNvSpPr/>
      </dsp:nvSpPr>
      <dsp:spPr>
        <a:xfrm rot="19457599">
          <a:off x="8005535" y="7044453"/>
          <a:ext cx="840015" cy="15073"/>
        </a:xfrm>
        <a:custGeom>
          <a:avLst/>
          <a:gdLst/>
          <a:ahLst/>
          <a:cxnLst/>
          <a:rect l="0" t="0" r="0" b="0"/>
          <a:pathLst>
            <a:path>
              <a:moveTo>
                <a:pt x="0" y="7536"/>
              </a:moveTo>
              <a:lnTo>
                <a:pt x="840015" y="7536"/>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8404542" y="7030990"/>
        <a:ext cx="42000" cy="42000"/>
      </dsp:txXfrm>
    </dsp:sp>
    <dsp:sp modelId="{B0E8EEEF-E110-5D46-88C1-2E54C144B133}">
      <dsp:nvSpPr>
        <dsp:cNvPr id="0" name=""/>
        <dsp:cNvSpPr/>
      </dsp:nvSpPr>
      <dsp:spPr>
        <a:xfrm>
          <a:off x="8766595" y="6380542"/>
          <a:ext cx="1705264" cy="852632"/>
        </a:xfrm>
        <a:prstGeom prst="roundRect">
          <a:avLst>
            <a:gd name="adj" fmla="val 10000"/>
          </a:avLst>
        </a:prstGeom>
        <a:gradFill rotWithShape="0">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GB" sz="1700" kern="1200" dirty="0"/>
            <a:t>Lift and Shift</a:t>
          </a:r>
        </a:p>
      </dsp:txBody>
      <dsp:txXfrm>
        <a:off x="8791568" y="6405515"/>
        <a:ext cx="1655318" cy="802686"/>
      </dsp:txXfrm>
    </dsp:sp>
    <dsp:sp modelId="{941193DB-D3FB-4D4F-B608-5BA44B191C84}">
      <dsp:nvSpPr>
        <dsp:cNvPr id="0" name=""/>
        <dsp:cNvSpPr/>
      </dsp:nvSpPr>
      <dsp:spPr>
        <a:xfrm rot="19457599">
          <a:off x="10392905" y="6554190"/>
          <a:ext cx="840015" cy="15073"/>
        </a:xfrm>
        <a:custGeom>
          <a:avLst/>
          <a:gdLst/>
          <a:ahLst/>
          <a:cxnLst/>
          <a:rect l="0" t="0" r="0" b="0"/>
          <a:pathLst>
            <a:path>
              <a:moveTo>
                <a:pt x="0" y="7536"/>
              </a:moveTo>
              <a:lnTo>
                <a:pt x="840015" y="7536"/>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10791913" y="6540726"/>
        <a:ext cx="42000" cy="42000"/>
      </dsp:txXfrm>
    </dsp:sp>
    <dsp:sp modelId="{FB2D92AE-5930-B14C-A0BB-98916793B0F3}">
      <dsp:nvSpPr>
        <dsp:cNvPr id="0" name=""/>
        <dsp:cNvSpPr/>
      </dsp:nvSpPr>
      <dsp:spPr>
        <a:xfrm>
          <a:off x="11153966" y="5890278"/>
          <a:ext cx="1705264" cy="852632"/>
        </a:xfrm>
        <a:prstGeom prst="roundRect">
          <a:avLst>
            <a:gd name="adj" fmla="val 10000"/>
          </a:avLst>
        </a:prstGeom>
        <a:gradFill rotWithShape="0">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GB" sz="1700" kern="1200" dirty="0"/>
            <a:t>Azure</a:t>
          </a:r>
        </a:p>
      </dsp:txBody>
      <dsp:txXfrm>
        <a:off x="11178939" y="5915251"/>
        <a:ext cx="1655318" cy="802686"/>
      </dsp:txXfrm>
    </dsp:sp>
    <dsp:sp modelId="{CD99A529-A4F6-254B-B238-363207602398}">
      <dsp:nvSpPr>
        <dsp:cNvPr id="0" name=""/>
        <dsp:cNvSpPr/>
      </dsp:nvSpPr>
      <dsp:spPr>
        <a:xfrm rot="2142401">
          <a:off x="10392905" y="7044453"/>
          <a:ext cx="840015" cy="15073"/>
        </a:xfrm>
        <a:custGeom>
          <a:avLst/>
          <a:gdLst/>
          <a:ahLst/>
          <a:cxnLst/>
          <a:rect l="0" t="0" r="0" b="0"/>
          <a:pathLst>
            <a:path>
              <a:moveTo>
                <a:pt x="0" y="7536"/>
              </a:moveTo>
              <a:lnTo>
                <a:pt x="840015" y="7536"/>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10791913" y="7030990"/>
        <a:ext cx="42000" cy="42000"/>
      </dsp:txXfrm>
    </dsp:sp>
    <dsp:sp modelId="{A2AAC59D-1C69-6F44-B8EF-1BC8B82BDEAE}">
      <dsp:nvSpPr>
        <dsp:cNvPr id="0" name=""/>
        <dsp:cNvSpPr/>
      </dsp:nvSpPr>
      <dsp:spPr>
        <a:xfrm>
          <a:off x="11153966" y="6870806"/>
          <a:ext cx="1705264" cy="852632"/>
        </a:xfrm>
        <a:prstGeom prst="roundRect">
          <a:avLst>
            <a:gd name="adj" fmla="val 10000"/>
          </a:avLst>
        </a:prstGeom>
        <a:gradFill rotWithShape="0">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GB" sz="1700" kern="1200" dirty="0"/>
            <a:t>IBM Cloud</a:t>
          </a:r>
        </a:p>
      </dsp:txBody>
      <dsp:txXfrm>
        <a:off x="11178939" y="6895779"/>
        <a:ext cx="1655318" cy="802686"/>
      </dsp:txXfrm>
    </dsp:sp>
    <dsp:sp modelId="{13C33579-754A-9740-9175-65087EDA5CC6}">
      <dsp:nvSpPr>
        <dsp:cNvPr id="0" name=""/>
        <dsp:cNvSpPr/>
      </dsp:nvSpPr>
      <dsp:spPr>
        <a:xfrm rot="2142401">
          <a:off x="8005535" y="7534717"/>
          <a:ext cx="840015" cy="15073"/>
        </a:xfrm>
        <a:custGeom>
          <a:avLst/>
          <a:gdLst/>
          <a:ahLst/>
          <a:cxnLst/>
          <a:rect l="0" t="0" r="0" b="0"/>
          <a:pathLst>
            <a:path>
              <a:moveTo>
                <a:pt x="0" y="7536"/>
              </a:moveTo>
              <a:lnTo>
                <a:pt x="840015" y="7536"/>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8404542" y="7521253"/>
        <a:ext cx="42000" cy="42000"/>
      </dsp:txXfrm>
    </dsp:sp>
    <dsp:sp modelId="{DC9E324E-81DA-F542-9DE4-D933634C5C81}">
      <dsp:nvSpPr>
        <dsp:cNvPr id="0" name=""/>
        <dsp:cNvSpPr/>
      </dsp:nvSpPr>
      <dsp:spPr>
        <a:xfrm>
          <a:off x="8766595" y="7361069"/>
          <a:ext cx="1705264" cy="852632"/>
        </a:xfrm>
        <a:prstGeom prst="roundRect">
          <a:avLst>
            <a:gd name="adj" fmla="val 10000"/>
          </a:avLst>
        </a:prstGeom>
        <a:gradFill rotWithShape="0">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GB" sz="1700" kern="1200" dirty="0"/>
            <a:t>Managed OpenShift/k8s</a:t>
          </a:r>
        </a:p>
      </dsp:txBody>
      <dsp:txXfrm>
        <a:off x="8791568" y="7386042"/>
        <a:ext cx="1655318" cy="802686"/>
      </dsp:txXfrm>
    </dsp:sp>
    <dsp:sp modelId="{D9D31229-44B4-3341-88C5-C6126FBEBBF3}">
      <dsp:nvSpPr>
        <dsp:cNvPr id="0" name=""/>
        <dsp:cNvSpPr/>
      </dsp:nvSpPr>
      <dsp:spPr>
        <a:xfrm rot="4808052">
          <a:off x="4047682" y="7289585"/>
          <a:ext cx="3980980" cy="15073"/>
        </a:xfrm>
        <a:custGeom>
          <a:avLst/>
          <a:gdLst/>
          <a:ahLst/>
          <a:cxnLst/>
          <a:rect l="0" t="0" r="0" b="0"/>
          <a:pathLst>
            <a:path>
              <a:moveTo>
                <a:pt x="0" y="7536"/>
              </a:moveTo>
              <a:lnTo>
                <a:pt x="3980980" y="7536"/>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77850">
            <a:lnSpc>
              <a:spcPct val="90000"/>
            </a:lnSpc>
            <a:spcBef>
              <a:spcPct val="0"/>
            </a:spcBef>
            <a:spcAft>
              <a:spcPct val="35000"/>
            </a:spcAft>
            <a:buNone/>
          </a:pPr>
          <a:endParaRPr lang="en-GB" sz="1300" kern="1200"/>
        </a:p>
      </dsp:txBody>
      <dsp:txXfrm>
        <a:off x="5938647" y="7197597"/>
        <a:ext cx="199049" cy="199049"/>
      </dsp:txXfrm>
    </dsp:sp>
    <dsp:sp modelId="{358D3F9A-1047-2E4C-AE2A-8B26C07935DA}">
      <dsp:nvSpPr>
        <dsp:cNvPr id="0" name=""/>
        <dsp:cNvSpPr/>
      </dsp:nvSpPr>
      <dsp:spPr>
        <a:xfrm>
          <a:off x="6379225" y="8831860"/>
          <a:ext cx="1705264" cy="852632"/>
        </a:xfrm>
        <a:prstGeom prst="roundRect">
          <a:avLst>
            <a:gd name="adj" fmla="val 10000"/>
          </a:avLst>
        </a:prstGeom>
        <a:gradFill rotWithShape="0">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GB" sz="1700" kern="1200" dirty="0"/>
            <a:t>IBM Z</a:t>
          </a:r>
        </a:p>
      </dsp:txBody>
      <dsp:txXfrm>
        <a:off x="6404198" y="8856833"/>
        <a:ext cx="1655318" cy="802686"/>
      </dsp:txXfrm>
    </dsp:sp>
    <dsp:sp modelId="{1780E8CA-F3C8-C643-A4FE-358CFCE634F7}">
      <dsp:nvSpPr>
        <dsp:cNvPr id="0" name=""/>
        <dsp:cNvSpPr/>
      </dsp:nvSpPr>
      <dsp:spPr>
        <a:xfrm rot="19457599">
          <a:off x="8005535" y="9005508"/>
          <a:ext cx="840015" cy="15073"/>
        </a:xfrm>
        <a:custGeom>
          <a:avLst/>
          <a:gdLst/>
          <a:ahLst/>
          <a:cxnLst/>
          <a:rect l="0" t="0" r="0" b="0"/>
          <a:pathLst>
            <a:path>
              <a:moveTo>
                <a:pt x="0" y="7536"/>
              </a:moveTo>
              <a:lnTo>
                <a:pt x="840015" y="7536"/>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8404542" y="8992044"/>
        <a:ext cx="42000" cy="42000"/>
      </dsp:txXfrm>
    </dsp:sp>
    <dsp:sp modelId="{8C529CDE-D07D-9444-A0AE-F0E9D6FA70F3}">
      <dsp:nvSpPr>
        <dsp:cNvPr id="0" name=""/>
        <dsp:cNvSpPr/>
      </dsp:nvSpPr>
      <dsp:spPr>
        <a:xfrm>
          <a:off x="8766595" y="8341596"/>
          <a:ext cx="1705264" cy="852632"/>
        </a:xfrm>
        <a:prstGeom prst="roundRect">
          <a:avLst>
            <a:gd name="adj" fmla="val 10000"/>
          </a:avLst>
        </a:prstGeom>
        <a:gradFill rotWithShape="0">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GB" sz="1700" kern="1200" dirty="0"/>
            <a:t>OpenShift on zCX/</a:t>
          </a:r>
          <a:r>
            <a:rPr lang="en-GB" sz="1700" kern="1200" dirty="0" err="1"/>
            <a:t>zLinux</a:t>
          </a:r>
          <a:endParaRPr lang="en-GB" sz="1700" kern="1200" dirty="0"/>
        </a:p>
      </dsp:txBody>
      <dsp:txXfrm>
        <a:off x="8791568" y="8366569"/>
        <a:ext cx="1655318" cy="802686"/>
      </dsp:txXfrm>
    </dsp:sp>
    <dsp:sp modelId="{4678B034-F894-154E-A750-D3C9CF4317E1}">
      <dsp:nvSpPr>
        <dsp:cNvPr id="0" name=""/>
        <dsp:cNvSpPr/>
      </dsp:nvSpPr>
      <dsp:spPr>
        <a:xfrm rot="2142401">
          <a:off x="8005535" y="9495771"/>
          <a:ext cx="840015" cy="15073"/>
        </a:xfrm>
        <a:custGeom>
          <a:avLst/>
          <a:gdLst/>
          <a:ahLst/>
          <a:cxnLst/>
          <a:rect l="0" t="0" r="0" b="0"/>
          <a:pathLst>
            <a:path>
              <a:moveTo>
                <a:pt x="0" y="7536"/>
              </a:moveTo>
              <a:lnTo>
                <a:pt x="840015" y="7536"/>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8404542" y="9482307"/>
        <a:ext cx="42000" cy="42000"/>
      </dsp:txXfrm>
    </dsp:sp>
    <dsp:sp modelId="{FA722BF7-7E16-5645-9CD9-37EA986084C4}">
      <dsp:nvSpPr>
        <dsp:cNvPr id="0" name=""/>
        <dsp:cNvSpPr/>
      </dsp:nvSpPr>
      <dsp:spPr>
        <a:xfrm>
          <a:off x="8766595" y="9322124"/>
          <a:ext cx="1705264" cy="852632"/>
        </a:xfrm>
        <a:prstGeom prst="roundRect">
          <a:avLst>
            <a:gd name="adj" fmla="val 10000"/>
          </a:avLst>
        </a:prstGeom>
        <a:gradFill rotWithShape="0">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GB" sz="1700" kern="1200" dirty="0"/>
            <a:t>z/OS</a:t>
          </a:r>
        </a:p>
      </dsp:txBody>
      <dsp:txXfrm>
        <a:off x="8791568" y="9347097"/>
        <a:ext cx="1655318" cy="802686"/>
      </dsp:txXfrm>
    </dsp:sp>
  </dsp:spTree>
</dsp:drawing>
</file>

<file path=ppt/diagrams/layout1.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219456" y="8705088"/>
            <a:ext cx="338328" cy="228600"/>
          </a:xfrm>
          <a:prstGeom prst="rect">
            <a:avLst/>
          </a:prstGeom>
        </p:spPr>
        <p:txBody>
          <a:bodyPr vert="horz" lIns="0" tIns="0" rIns="0" bIns="0" rtlCol="0" anchor="b"/>
          <a:lstStyle>
            <a:lvl1pPr algn="r">
              <a:defRPr sz="1200"/>
            </a:lvl1pPr>
          </a:lstStyle>
          <a:p>
            <a:pPr algn="l"/>
            <a:fld id="{614B4878-71CB-8F40-B9DD-F26F1F6CA014}" type="slidenum">
              <a:rPr lang="en-US" sz="600" smtClean="0">
                <a:solidFill>
                  <a:schemeClr val="bg1"/>
                </a:solidFill>
                <a:latin typeface="IBM Plex Sans Light" panose="020B0503050203000203" pitchFamily="34" charset="0"/>
                <a:ea typeface="IBM Plex Sans Light" charset="0"/>
                <a:cs typeface="IBM Plex Sans Light" charset="0"/>
              </a:rPr>
              <a:pPr algn="l"/>
              <a:t>‹#›</a:t>
            </a:fld>
            <a:endParaRPr lang="en-US" sz="600" dirty="0">
              <a:solidFill>
                <a:schemeClr val="bg1"/>
              </a:solidFill>
              <a:latin typeface="IBM Plex Sans Light" panose="020B0503050203000203" pitchFamily="34" charset="0"/>
              <a:ea typeface="IBM Plex Sans Light" charset="0"/>
              <a:cs typeface="IBM Plex Sans Light" charset="0"/>
            </a:endParaRPr>
          </a:p>
        </p:txBody>
      </p:sp>
      <p:sp>
        <p:nvSpPr>
          <p:cNvPr id="4" name="Footer Placeholder 3"/>
          <p:cNvSpPr>
            <a:spLocks noGrp="1"/>
          </p:cNvSpPr>
          <p:nvPr>
            <p:ph type="ftr" sz="quarter" idx="2"/>
          </p:nvPr>
        </p:nvSpPr>
        <p:spPr>
          <a:xfrm>
            <a:off x="630936" y="8705088"/>
            <a:ext cx="3657600" cy="228600"/>
          </a:xfrm>
          <a:prstGeom prst="rect">
            <a:avLst/>
          </a:prstGeom>
        </p:spPr>
        <p:txBody>
          <a:bodyPr vert="horz" lIns="0" tIns="0" rIns="0" bIns="0" rtlCol="0" anchor="b"/>
          <a:lstStyle>
            <a:lvl1pPr algn="l">
              <a:defRPr sz="1200"/>
            </a:lvl1pPr>
          </a:lstStyle>
          <a:p>
            <a:r>
              <a:rPr lang="en-US" sz="600" dirty="0">
                <a:solidFill>
                  <a:schemeClr val="bg1"/>
                </a:solidFill>
                <a:latin typeface="IBM Plex Sans Light" panose="020B0503050203000203" pitchFamily="34" charset="0"/>
                <a:ea typeface="IBM Plex Sans Light" charset="0"/>
                <a:cs typeface="IBM Plex Sans Light" charset="0"/>
              </a:rPr>
              <a:t>Group Name / DOC ID / Month XX, 2023 / © 2023 IBM Corporation</a:t>
            </a:r>
          </a:p>
        </p:txBody>
      </p:sp>
    </p:spTree>
    <p:extLst>
      <p:ext uri="{BB962C8B-B14F-4D97-AF65-F5344CB8AC3E}">
        <p14:creationId xmlns:p14="http://schemas.microsoft.com/office/powerpoint/2010/main" val="44802781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206710" y="228600"/>
            <a:ext cx="6419088" cy="3612324"/>
          </a:xfrm>
          <a:prstGeom prst="rect">
            <a:avLst/>
          </a:prstGeom>
          <a:noFill/>
          <a:ln w="12700">
            <a:solidFill>
              <a:prstClr val="black"/>
            </a:solidFill>
          </a:ln>
        </p:spPr>
        <p:txBody>
          <a:bodyPr vert="horz" lIns="91440" tIns="45720" rIns="91440" bIns="45720" rtlCol="0" anchor="ctr"/>
          <a:lstStyle/>
          <a:p>
            <a:endParaRPr lang="en-US" dirty="0"/>
          </a:p>
        </p:txBody>
      </p:sp>
      <p:sp>
        <p:nvSpPr>
          <p:cNvPr id="8" name="Notes Placeholder 7">
            <a:extLst>
              <a:ext uri="{FF2B5EF4-FFF2-40B4-BE49-F238E27FC236}">
                <a16:creationId xmlns:a16="http://schemas.microsoft.com/office/drawing/2014/main" id="{6ABF5568-9620-E34F-9423-054ABD0598F2}"/>
              </a:ext>
            </a:extLst>
          </p:cNvPr>
          <p:cNvSpPr>
            <a:spLocks noGrp="1"/>
          </p:cNvSpPr>
          <p:nvPr>
            <p:ph type="body" sz="quarter" idx="3"/>
          </p:nvPr>
        </p:nvSpPr>
        <p:spPr>
          <a:xfrm>
            <a:off x="206710" y="4087090"/>
            <a:ext cx="6419088" cy="4320309"/>
          </a:xfrm>
          <a:prstGeom prst="rect">
            <a:avLst/>
          </a:prstGeom>
        </p:spPr>
        <p:txBody>
          <a:bodyPr vert="horz" lIns="0" tIns="0" rIns="0" bIns="0" rtlCol="0"/>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7" name="Slide Number Placeholder 6"/>
          <p:cNvSpPr>
            <a:spLocks noGrp="1"/>
          </p:cNvSpPr>
          <p:nvPr>
            <p:ph type="sldNum" sz="quarter" idx="5"/>
          </p:nvPr>
        </p:nvSpPr>
        <p:spPr>
          <a:xfrm>
            <a:off x="6300216" y="8705088"/>
            <a:ext cx="338328" cy="228600"/>
          </a:xfrm>
          <a:prstGeom prst="rect">
            <a:avLst/>
          </a:prstGeom>
        </p:spPr>
        <p:txBody>
          <a:bodyPr vert="horz" lIns="0" tIns="0" rIns="0" bIns="0" rtlCol="0" anchor="b"/>
          <a:lstStyle>
            <a:lvl1pPr algn="r">
              <a:defRPr sz="600" b="0" i="0">
                <a:solidFill>
                  <a:schemeClr val="bg1"/>
                </a:solidFill>
                <a:latin typeface="IBM Plex Sans Light" panose="020B0503050203000203" pitchFamily="34" charset="0"/>
                <a:ea typeface="IBM Plex Sans Light" panose="020B0503050203000203" pitchFamily="34" charset="0"/>
                <a:cs typeface="IBM Plex Sans Light" panose="020B0503050203000203" pitchFamily="34" charset="0"/>
              </a:defRPr>
            </a:lvl1pPr>
          </a:lstStyle>
          <a:p>
            <a:fld id="{6E2E38B8-B0B4-AD41-AC6E-B781F46A9FD3}" type="slidenum">
              <a:rPr lang="en-US" smtClean="0"/>
              <a:pPr/>
              <a:t>‹#›</a:t>
            </a:fld>
            <a:endParaRPr lang="en-US" dirty="0"/>
          </a:p>
        </p:txBody>
      </p:sp>
      <p:sp>
        <p:nvSpPr>
          <p:cNvPr id="6" name="Footer Placeholder 5"/>
          <p:cNvSpPr>
            <a:spLocks noGrp="1"/>
          </p:cNvSpPr>
          <p:nvPr>
            <p:ph type="ftr" sz="quarter" idx="4"/>
          </p:nvPr>
        </p:nvSpPr>
        <p:spPr>
          <a:xfrm>
            <a:off x="219456" y="8705088"/>
            <a:ext cx="3657600" cy="228600"/>
          </a:xfrm>
          <a:prstGeom prst="rect">
            <a:avLst/>
          </a:prstGeom>
        </p:spPr>
        <p:txBody>
          <a:bodyPr vert="horz" lIns="0" tIns="0" rIns="0" bIns="0" rtlCol="0" anchor="b"/>
          <a:lstStyle>
            <a:lvl1pPr algn="l">
              <a:defRPr sz="600" b="0" i="0">
                <a:solidFill>
                  <a:schemeClr val="bg1"/>
                </a:solidFill>
                <a:latin typeface="IBM Plex Sans Light" panose="020B0503050203000203" pitchFamily="34" charset="0"/>
                <a:ea typeface="IBM Plex Sans Light" panose="020B0503050203000203" pitchFamily="34" charset="0"/>
                <a:cs typeface="IBM Plex Sans Light" panose="020B0503050203000203" pitchFamily="34" charset="0"/>
              </a:defRPr>
            </a:lvl1pPr>
          </a:lstStyle>
          <a:p>
            <a:r>
              <a:rPr lang="en-US" dirty="0"/>
              <a:t>Footer</a:t>
            </a:r>
          </a:p>
        </p:txBody>
      </p:sp>
    </p:spTree>
    <p:extLst>
      <p:ext uri="{BB962C8B-B14F-4D97-AF65-F5344CB8AC3E}">
        <p14:creationId xmlns:p14="http://schemas.microsoft.com/office/powerpoint/2010/main" val="791598581"/>
      </p:ext>
    </p:extLst>
  </p:cSld>
  <p:clrMap bg1="lt1" tx1="dk1" bg2="lt2" tx2="dk2" accent1="accent1" accent2="accent2" accent3="accent3" accent4="accent4" accent5="accent5" accent6="accent6" hlink="hlink" folHlink="folHlink"/>
  <p:hf hdr="0" ftr="0" dt="0"/>
  <p:notesStyle>
    <a:lvl1pPr marL="0" algn="l" defTabSz="2438522" rtl="0" eaLnBrk="1" latinLnBrk="0" hangingPunct="1">
      <a:lnSpc>
        <a:spcPct val="110000"/>
      </a:lnSpc>
      <a:spcBef>
        <a:spcPts val="0"/>
      </a:spcBef>
      <a:defRPr sz="1000" b="0" i="0" kern="1200">
        <a:solidFill>
          <a:schemeClr val="bg1"/>
        </a:solidFill>
        <a:latin typeface="IBM Plex Sans Light" panose="020B0403050203000203" pitchFamily="34" charset="0"/>
        <a:ea typeface="+mn-ea"/>
        <a:cs typeface="+mn-cs"/>
      </a:defRPr>
    </a:lvl1pPr>
    <a:lvl2pPr marL="465690" indent="-452991" algn="l" defTabSz="2438522" rtl="0" eaLnBrk="1" latinLnBrk="0" hangingPunct="1">
      <a:lnSpc>
        <a:spcPct val="110000"/>
      </a:lnSpc>
      <a:spcBef>
        <a:spcPts val="0"/>
      </a:spcBef>
      <a:buClr>
        <a:schemeClr val="bg1"/>
      </a:buClr>
      <a:buFont typeface="Arial" panose="020B0604020202020204" pitchFamily="34" charset="0"/>
      <a:buChar char="•"/>
      <a:tabLst/>
      <a:defRPr sz="1000" b="0" i="0" kern="1200">
        <a:solidFill>
          <a:schemeClr val="bg1"/>
        </a:solidFill>
        <a:latin typeface="IBM Plex Sans Light" panose="020B0403050203000203" pitchFamily="34" charset="0"/>
        <a:ea typeface="+mn-ea"/>
        <a:cs typeface="+mn-cs"/>
      </a:defRPr>
    </a:lvl2pPr>
    <a:lvl3pPr marL="926638" indent="-463319" algn="l" defTabSz="2438522" rtl="0" eaLnBrk="1" latinLnBrk="0" hangingPunct="1">
      <a:lnSpc>
        <a:spcPct val="110000"/>
      </a:lnSpc>
      <a:spcBef>
        <a:spcPts val="0"/>
      </a:spcBef>
      <a:buClr>
        <a:schemeClr val="bg1"/>
      </a:buClr>
      <a:buFont typeface="Arial" panose="020B0604020202020204" pitchFamily="34" charset="0"/>
      <a:buChar char="•"/>
      <a:tabLst/>
      <a:defRPr sz="1000" b="0" i="0" kern="1200">
        <a:solidFill>
          <a:schemeClr val="bg1"/>
        </a:solidFill>
        <a:latin typeface="IBM Plex Sans Light" panose="020B0403050203000203" pitchFamily="34" charset="0"/>
        <a:ea typeface="+mn-ea"/>
        <a:cs typeface="+mn-cs"/>
      </a:defRPr>
    </a:lvl3pPr>
    <a:lvl4pPr marL="1682580" indent="-463319" algn="l" defTabSz="2438522" rtl="0" eaLnBrk="1" latinLnBrk="0" hangingPunct="1">
      <a:lnSpc>
        <a:spcPct val="110000"/>
      </a:lnSpc>
      <a:spcBef>
        <a:spcPts val="0"/>
      </a:spcBef>
      <a:buClr>
        <a:schemeClr val="bg1"/>
      </a:buClr>
      <a:buFont typeface="Arial" panose="020B0604020202020204" pitchFamily="34" charset="0"/>
      <a:buChar char="•"/>
      <a:tabLst/>
      <a:defRPr sz="1000" b="0" i="0" kern="1200">
        <a:solidFill>
          <a:schemeClr val="bg1"/>
        </a:solidFill>
        <a:latin typeface="IBM Plex Sans Light" panose="020B0403050203000203" pitchFamily="34" charset="0"/>
        <a:ea typeface="+mn-ea"/>
        <a:cs typeface="+mn-cs"/>
      </a:defRPr>
    </a:lvl4pPr>
    <a:lvl5pPr marL="465690" marR="0" indent="-452991" algn="l" defTabSz="2438522" rtl="0" eaLnBrk="1" fontAlgn="base" latinLnBrk="0" hangingPunct="1">
      <a:lnSpc>
        <a:spcPct val="100000"/>
      </a:lnSpc>
      <a:spcBef>
        <a:spcPts val="1600"/>
      </a:spcBef>
      <a:spcAft>
        <a:spcPct val="0"/>
      </a:spcAft>
      <a:buClr>
        <a:srgbClr val="000000"/>
      </a:buClr>
      <a:buSzTx/>
      <a:buFont typeface="IBM Plex Sans Light" charset="-120"/>
      <a:buChar char="»"/>
      <a:tabLst/>
      <a:defRPr sz="2000" b="0" i="0" kern="1200">
        <a:solidFill>
          <a:schemeClr val="bg1"/>
        </a:solidFill>
        <a:latin typeface="IBM Plex Sans Light" panose="020B0503050203000203" pitchFamily="34" charset="0"/>
        <a:ea typeface="+mn-ea"/>
        <a:cs typeface="+mn-cs"/>
      </a:defRPr>
    </a:lvl5pPr>
    <a:lvl6pPr marL="6096305" algn="l" defTabSz="2438522" rtl="0" eaLnBrk="1" latinLnBrk="0" hangingPunct="1">
      <a:defRPr sz="3200" kern="1200">
        <a:solidFill>
          <a:schemeClr val="tx1"/>
        </a:solidFill>
        <a:latin typeface="+mn-lt"/>
        <a:ea typeface="+mn-ea"/>
        <a:cs typeface="+mn-cs"/>
      </a:defRPr>
    </a:lvl6pPr>
    <a:lvl7pPr marL="7315566" algn="l" defTabSz="2438522" rtl="0" eaLnBrk="1" latinLnBrk="0" hangingPunct="1">
      <a:defRPr sz="3200" kern="1200">
        <a:solidFill>
          <a:schemeClr val="tx1"/>
        </a:solidFill>
        <a:latin typeface="+mn-lt"/>
        <a:ea typeface="+mn-ea"/>
        <a:cs typeface="+mn-cs"/>
      </a:defRPr>
    </a:lvl7pPr>
    <a:lvl8pPr marL="8534827" algn="l" defTabSz="2438522" rtl="0" eaLnBrk="1" latinLnBrk="0" hangingPunct="1">
      <a:defRPr sz="3200" kern="1200">
        <a:solidFill>
          <a:schemeClr val="tx1"/>
        </a:solidFill>
        <a:latin typeface="+mn-lt"/>
        <a:ea typeface="+mn-ea"/>
        <a:cs typeface="+mn-cs"/>
      </a:defRPr>
    </a:lvl8pPr>
    <a:lvl9pPr marL="9754088" algn="l" defTabSz="2438522" rtl="0" eaLnBrk="1" latinLnBrk="0" hangingPunct="1">
      <a:defRPr sz="3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mailto:john.buckley@ie.ibm.com" TargetMode="External"/><Relationship Id="rId2" Type="http://schemas.openxmlformats.org/officeDocument/2006/relationships/slide" Target="../slides/slide1.xml"/><Relationship Id="rId1" Type="http://schemas.openxmlformats.org/officeDocument/2006/relationships/notesMaster" Target="../notesMasters/notesMaster1.xml"/><Relationship Id="rId4" Type="http://schemas.openxmlformats.org/officeDocument/2006/relationships/hyperlink" Target="mailto:cdaly@us.ibm.com" TargetMode="Externa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www.ibm.com/docs/en/cta?topic=about-transformation-advisor"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www.ibm.com/docs/en/cta?topic=started-license-information"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www.ibm.com/docs/en/cta?topic=getting-started"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www.gartner.com/en/documents/3979543/predicts-2020-application-leaders"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www.ibm.com/docs/en/mono2micro?topic=mono2micro-overview" TargetMode="External"/><Relationship Id="rId2" Type="http://schemas.openxmlformats.org/officeDocument/2006/relationships/slide" Target="../slides/slide30.xml"/><Relationship Id="rId1" Type="http://schemas.openxmlformats.org/officeDocument/2006/relationships/notesMaster" Target="../notesMasters/notesMaster1.xml"/><Relationship Id="rId4" Type="http://schemas.openxmlformats.org/officeDocument/2006/relationships/hyperlink" Target="https://developer.ibm.com/learningpaths/intro-ibm-mono2micro/transforming-monoliths/" TargetMode="Externa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www.ibm.com/account/reg/us-en/signup?formid=urx-49257" TargetMode="External"/><Relationship Id="rId2" Type="http://schemas.openxmlformats.org/officeDocument/2006/relationships/slide" Target="../slides/slide33.xml"/><Relationship Id="rId1" Type="http://schemas.openxmlformats.org/officeDocument/2006/relationships/notesMaster" Target="../notesMasters/notesMaster1.xml"/><Relationship Id="rId4" Type="http://schemas.openxmlformats.org/officeDocument/2006/relationships/hyperlink" Target="https://www.ibm.com/docs/en/mono2micro?topic=mono2micro-licenses" TargetMode="Externa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www.ibm.com/docs/en/mono2micro?topic=mono2micro-system-requirements" TargetMode="External"/><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urldefense.proofpoint.com/v2/url?u=https-3A__explore.skillbuilder.aws_learn_course_internal_view_elearning_15492_aws-2Dpartnercast-2Dunleash-2Dmainframe-2Dapplications-2Dby-2Daugmenting-2Dnew-2Dchannels-2Don-2Daws-2Dwith-2Dibm-2Dz-2Dand-2Dcloud-2Dmodernization-2Dstack-2Dtechnical&amp;d=DwMGaQ&amp;c=jf_iaSHvJObTbx-siA1ZOg&amp;r=0qn-q13bEBVJvFRCiZtlmFpVVVagogd7X1Jgou0NqiY&amp;m=WoH0qNU-Y5c_XbAY7Y4N-fF9ghjZwdEhMx7s74MU3IGvCkJqzNTRGUvwUJ4KwaBE&amp;s=HmkIiVu1Cp6ri0iNF61dSveTjyA3lU2rBNTGqB5U47c&amp;e=" TargetMode="External"/><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8" Type="http://schemas.openxmlformats.org/officeDocument/2006/relationships/hyperlink" Target="https://ibm.seismic.com/Link/Content/DC0nQWPiqzmkmq1XCMsgItvg" TargetMode="External"/><Relationship Id="rId3" Type="http://schemas.openxmlformats.org/officeDocument/2006/relationships/hyperlink" Target="https://www.ibm.com/account/reg/us-en/signup?formid=urx-49569" TargetMode="External"/><Relationship Id="rId7" Type="http://schemas.openxmlformats.org/officeDocument/2006/relationships/hyperlink" Target="https://ibm.seismic.com/Link/Content/DC0nQWPiqzmkmq1XCMsgItvg#/?anchorId=acc816d3-58d9-4e3d-89aa-e47b062c042c" TargetMode="External"/><Relationship Id="rId2" Type="http://schemas.openxmlformats.org/officeDocument/2006/relationships/slide" Target="../slides/slide40.xml"/><Relationship Id="rId1" Type="http://schemas.openxmlformats.org/officeDocument/2006/relationships/notesMaster" Target="../notesMasters/notesMaster1.xml"/><Relationship Id="rId6" Type="http://schemas.openxmlformats.org/officeDocument/2006/relationships/hyperlink" Target="https://ibm.seismic.com/Link/Content/DCAkaCMksC_kGGpmt9lmigvQ" TargetMode="External"/><Relationship Id="rId5" Type="http://schemas.openxmlformats.org/officeDocument/2006/relationships/hyperlink" Target="https://www.ibm.com/account/reg/us-en/signup?formid=urx-49257" TargetMode="External"/><Relationship Id="rId4" Type="http://schemas.openxmlformats.org/officeDocument/2006/relationships/hyperlink" Target="https://www.ibm.com/account/reg/us-en/signup?formid=urx-49064" TargetMode="Externa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s://ibm.seismic.com/Link/Content/DCpY_D5Df2X0e__gvr4fZsDg" TargetMode="External"/><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3" Type="http://schemas.openxmlformats.org/officeDocument/2006/relationships/hyperlink" Target="mailto:labs@us.ibm.com" TargetMode="External"/><Relationship Id="rId7" Type="http://schemas.openxmlformats.org/officeDocument/2006/relationships/hyperlink" Target="http://ibm.biz/ExpertLabs-WSHE" TargetMode="External"/><Relationship Id="rId2" Type="http://schemas.openxmlformats.org/officeDocument/2006/relationships/slide" Target="../slides/slide44.xml"/><Relationship Id="rId1" Type="http://schemas.openxmlformats.org/officeDocument/2006/relationships/notesMaster" Target="../notesMasters/notesMaster1.xml"/><Relationship Id="rId6" Type="http://schemas.openxmlformats.org/officeDocument/2006/relationships/hyperlink" Target="http://ibm.biz/ExpertLabs-Automation" TargetMode="External"/><Relationship Id="rId5" Type="http://schemas.openxmlformats.org/officeDocument/2006/relationships/hyperlink" Target="http://ibm.biz/CC-ExpertLabs" TargetMode="External"/><Relationship Id="rId4" Type="http://schemas.openxmlformats.org/officeDocument/2006/relationships/hyperlink" Target="https://www.ibm.com/products/expertlabs" TargetMode="Externa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s://ibm.seismic.com/Link/Content/DChKPVZoSYh0OSWJSDF9j19w" TargetMode="External"/><Relationship Id="rId7" Type="http://schemas.openxmlformats.org/officeDocument/2006/relationships/hyperlink" Target="https://www.ibm.com/cloud/websphere-hybrid-edition?lnk=STW_US_STESCH&amp;lnk2=learn_WebsphereHybrid&amp;pexp=DEF&amp;psrc=NONE&amp;mhsrc=ibmsearch_a&amp;mhq=websphere%20hybrid%20edition" TargetMode="External"/><Relationship Id="rId2" Type="http://schemas.openxmlformats.org/officeDocument/2006/relationships/slide" Target="../slides/slide46.xml"/><Relationship Id="rId1" Type="http://schemas.openxmlformats.org/officeDocument/2006/relationships/notesMaster" Target="../notesMasters/notesMaster1.xml"/><Relationship Id="rId6" Type="http://schemas.openxmlformats.org/officeDocument/2006/relationships/hyperlink" Target="http://ibm.biz/" TargetMode="External"/><Relationship Id="rId5" Type="http://schemas.openxmlformats.org/officeDocument/2006/relationships/hyperlink" Target="http://ibm.biz/ExpertLabs-Automation" TargetMode="External"/><Relationship Id="rId4" Type="http://schemas.openxmlformats.org/officeDocument/2006/relationships/hyperlink" Target="http://ibm.biz/CC-ExpertLabs" TargetMode="Externa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ibm.biz/6ReasonsWhyLiberty" TargetMode="External"/><Relationship Id="rId2" Type="http://schemas.openxmlformats.org/officeDocument/2006/relationships/slide" Target="../slides/slide7.xml"/><Relationship Id="rId1" Type="http://schemas.openxmlformats.org/officeDocument/2006/relationships/notesMaster" Target="../notesMasters/notesMaster1.xml"/><Relationship Id="rId4" Type="http://schemas.openxmlformats.org/officeDocument/2006/relationships/hyperlink" Target="https://ibm.biz/WSHE-TEI"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pPr>
              <a:defRPr/>
            </a:pPr>
            <a:r>
              <a:rPr lang="en-CA" b="1" dirty="0"/>
              <a:t>Purpose of this deck: </a:t>
            </a:r>
            <a:r>
              <a:rPr lang="en-US" b="0" i="0" kern="1200" dirty="0">
                <a:solidFill>
                  <a:schemeClr val="bg1"/>
                </a:solidFill>
                <a:latin typeface="Arial" panose="020B0604020202020204" pitchFamily="34" charset="0"/>
                <a:ea typeface="+mn-ea"/>
                <a:cs typeface="Arial" panose="020B0604020202020204" pitchFamily="34" charset="0"/>
              </a:rPr>
              <a:t>The objective of this presentation is to prepare sellers to share the capabilities of IBM Cloud Transformation Advisor and Mono2Mico which are licensed with IBM WebSphere Hybrid Edition. These two tools can expedite the modernizing, cloud enabling, and migration of existing applications. </a:t>
            </a:r>
            <a:endParaRPr lang="en-US" sz="1000" b="0" i="0" kern="1200" dirty="0">
              <a:solidFill>
                <a:schemeClr val="bg1"/>
              </a:solidFill>
              <a:effectLst/>
              <a:latin typeface="Arial" panose="020B0604020202020204" pitchFamily="34" charset="0"/>
              <a:ea typeface="+mn-ea"/>
              <a:cs typeface="Arial" panose="020B0604020202020204" pitchFamily="34" charset="0"/>
            </a:endParaRPr>
          </a:p>
          <a:p>
            <a:pPr>
              <a:defRPr/>
            </a:pPr>
            <a:endParaRPr lang="en-US" dirty="0"/>
          </a:p>
          <a:p>
            <a:r>
              <a:rPr lang="en-US" dirty="0">
                <a:latin typeface="Arial"/>
                <a:cs typeface="Arial"/>
              </a:rPr>
              <a:t>Contributors: </a:t>
            </a:r>
          </a:p>
          <a:p>
            <a:r>
              <a:rPr lang="en-US" dirty="0">
                <a:latin typeface="Arial"/>
                <a:cs typeface="Arial"/>
              </a:rPr>
              <a:t>John Buckley, IBM Product Manager, </a:t>
            </a:r>
            <a:r>
              <a:rPr lang="en-US" dirty="0">
                <a:latin typeface="Arial"/>
                <a:cs typeface="Arial"/>
                <a:hlinkClick r:id="rId3"/>
              </a:rPr>
              <a:t>john.buckley@ie.ibm.com</a:t>
            </a:r>
            <a:endParaRPr lang="en-US" dirty="0">
              <a:latin typeface="Arial"/>
              <a:cs typeface="Arial"/>
            </a:endParaRPr>
          </a:p>
          <a:p>
            <a:r>
              <a:rPr lang="en-US" dirty="0">
                <a:latin typeface="Arial"/>
                <a:cs typeface="Arial"/>
              </a:rPr>
              <a:t>Cathy Daly, </a:t>
            </a:r>
            <a:r>
              <a:rPr lang="en-US" dirty="0"/>
              <a:t>IBM Automation WW Technology Enablement, IBM Technology Sales, </a:t>
            </a:r>
            <a:r>
              <a:rPr lang="en-US" dirty="0">
                <a:hlinkClick r:id="rId4"/>
              </a:rPr>
              <a:t>cdaly@us.ibm.com</a:t>
            </a:r>
            <a:endParaRPr lang="en-US" dirty="0">
              <a:latin typeface="Arial"/>
              <a:cs typeface="Arial"/>
            </a:endParaRPr>
          </a:p>
          <a:p>
            <a:endParaRPr lang="en-US" dirty="0"/>
          </a:p>
        </p:txBody>
      </p:sp>
      <p:sp>
        <p:nvSpPr>
          <p:cNvPr id="4" name="Slide Number Placeholder 3"/>
          <p:cNvSpPr>
            <a:spLocks noGrp="1"/>
          </p:cNvSpPr>
          <p:nvPr>
            <p:ph type="sldNum" sz="quarter" idx="5"/>
          </p:nvPr>
        </p:nvSpPr>
        <p:spPr/>
        <p:txBody>
          <a:bodyPr/>
          <a:lstStyle/>
          <a:p>
            <a:pPr marL="0" marR="0" lvl="0" indent="0" algn="l" defTabSz="685983" rtl="0" eaLnBrk="1" fontAlgn="auto" latinLnBrk="0" hangingPunct="1">
              <a:lnSpc>
                <a:spcPct val="100000"/>
              </a:lnSpc>
              <a:spcBef>
                <a:spcPts val="0"/>
              </a:spcBef>
              <a:spcAft>
                <a:spcPts val="0"/>
              </a:spcAft>
              <a:buClrTx/>
              <a:buSzTx/>
              <a:buFontTx/>
              <a:buNone/>
              <a:tabLst/>
              <a:defRPr/>
            </a:pPr>
            <a:fld id="{6E2E38B8-B0B4-AD41-AC6E-B781F46A9FD3}" type="slidenum">
              <a:rPr kumimoji="0" lang="en-US" sz="800" b="0" i="0" u="none" strike="noStrike" kern="1200" cap="none" spc="0" normalizeH="0" baseline="0" noProof="0" smtClean="0">
                <a:ln>
                  <a:noFill/>
                </a:ln>
                <a:solidFill>
                  <a:srgbClr val="000000"/>
                </a:solidFill>
                <a:effectLst/>
                <a:uLnTx/>
                <a:uFillTx/>
                <a:latin typeface="Arial" panose="020B0604020202020204" pitchFamily="34" charset="0"/>
                <a:cs typeface="Arial" panose="020B0604020202020204" pitchFamily="34" charset="0"/>
              </a:rPr>
              <a:pPr marL="0" marR="0" lvl="0" indent="0" algn="l" defTabSz="685983" rtl="0" eaLnBrk="1" fontAlgn="auto" latinLnBrk="0" hangingPunct="1">
                <a:lnSpc>
                  <a:spcPct val="100000"/>
                </a:lnSpc>
                <a:spcBef>
                  <a:spcPts val="0"/>
                </a:spcBef>
                <a:spcAft>
                  <a:spcPts val="0"/>
                </a:spcAft>
                <a:buClrTx/>
                <a:buSzTx/>
                <a:buFontTx/>
                <a:buNone/>
                <a:tabLst/>
                <a:defRPr/>
              </a:pPr>
              <a:t>1</a:t>
            </a:fld>
            <a:endParaRPr kumimoji="0" lang="en-US" sz="8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77488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05C4898A-41A8-49D6-8E48-9D853EBFDD60}" type="slidenum">
              <a:rPr kumimoji="0" lang="en-US" sz="12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12</a:t>
            </a:fld>
            <a:endParaRPr kumimoji="0" lang="en-US" sz="12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14333421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05C4898A-41A8-49D6-8E48-9D853EBFDD60}" type="slidenum">
              <a:rPr kumimoji="0" lang="en-US" sz="12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13</a:t>
            </a:fld>
            <a:endParaRPr kumimoji="0" lang="en-US" sz="12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2672518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4EFEFD-013D-4CFC-A47B-66FCD24B0479}"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12416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r>
              <a:rPr lang="en-US" dirty="0"/>
              <a:t>To validate the most current platforms supported check this web page on IBM Documentation: </a:t>
            </a:r>
            <a:r>
              <a:rPr lang="en-US" dirty="0">
                <a:hlinkClick r:id="rId3"/>
              </a:rPr>
              <a:t>https://www.ibm.com/docs/en/cta?topic=about-transformation-advisor</a:t>
            </a:r>
            <a:endParaRPr lang="en-US" dirty="0"/>
          </a:p>
          <a:p>
            <a:endParaRPr lang="en-US" dirty="0"/>
          </a:p>
        </p:txBody>
      </p:sp>
      <p:sp>
        <p:nvSpPr>
          <p:cNvPr id="5" name="Slide Number Placeholder 4">
            <a:extLst>
              <a:ext uri="{FF2B5EF4-FFF2-40B4-BE49-F238E27FC236}">
                <a16:creationId xmlns:a16="http://schemas.microsoft.com/office/drawing/2014/main" id="{F615BF6A-657C-D775-2685-2F20BC54989E}"/>
              </a:ext>
            </a:extLst>
          </p:cNvPr>
          <p:cNvSpPr>
            <a:spLocks noGrp="1"/>
          </p:cNvSpPr>
          <p:nvPr>
            <p:ph type="sldNum" sz="quarter" idx="5"/>
          </p:nvPr>
        </p:nvSpPr>
        <p:spPr/>
        <p:txBody>
          <a:bodyPr/>
          <a:lstStyle/>
          <a:p>
            <a:fld id="{6E2E38B8-B0B4-AD41-AC6E-B781F46A9FD3}" type="slidenum">
              <a:rPr lang="en-US" smtClean="0"/>
              <a:pPr/>
              <a:t>15</a:t>
            </a:fld>
            <a:endParaRPr lang="en-US" dirty="0"/>
          </a:p>
        </p:txBody>
      </p:sp>
    </p:spTree>
    <p:extLst>
      <p:ext uri="{BB962C8B-B14F-4D97-AF65-F5344CB8AC3E}">
        <p14:creationId xmlns:p14="http://schemas.microsoft.com/office/powerpoint/2010/main" val="15535021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lvl="7" indent="0" defTabSz="380966">
              <a:spcAft>
                <a:spcPts val="1600"/>
              </a:spcAft>
              <a:buFont typeface="+mj-lt"/>
              <a:buNone/>
              <a:defRPr/>
            </a:pPr>
            <a:r>
              <a:rPr lang="en-US" sz="1000" dirty="0">
                <a:solidFill>
                  <a:schemeClr val="bg1"/>
                </a:solidFill>
                <a:latin typeface="IBM Plex Sans" panose="020B0503050203000203" pitchFamily="34" charset="0"/>
                <a:cs typeface="Arial" panose="020B0604020202020204" pitchFamily="34" charset="0"/>
                <a:sym typeface="Helvetica Neue"/>
              </a:rPr>
              <a:t>This slide describes how clients can use IBM Cloud Transformation Advisor (TA). </a:t>
            </a:r>
          </a:p>
          <a:p>
            <a:pPr marL="342900" lvl="7" indent="-342900" defTabSz="380966">
              <a:spcAft>
                <a:spcPts val="1600"/>
              </a:spcAft>
              <a:buFont typeface="+mj-lt"/>
              <a:buAutoNum type="arabicPeriod"/>
              <a:defRPr/>
            </a:pPr>
            <a:r>
              <a:rPr lang="en-US" sz="1000" dirty="0">
                <a:solidFill>
                  <a:schemeClr val="bg1"/>
                </a:solidFill>
                <a:latin typeface="IBM Plex Sans" panose="020B0503050203000203" pitchFamily="34" charset="0"/>
                <a:cs typeface="Arial" panose="020B0604020202020204" pitchFamily="34" charset="0"/>
                <a:sym typeface="Helvetica Neue"/>
              </a:rPr>
              <a:t>First clients can install TA</a:t>
            </a:r>
            <a:r>
              <a:rPr lang="en-US" sz="1000" b="1" dirty="0">
                <a:solidFill>
                  <a:schemeClr val="bg1"/>
                </a:solidFill>
                <a:latin typeface="IBM Plex Sans" panose="020B0503050203000203" pitchFamily="34" charset="0"/>
                <a:cs typeface="Arial" panose="020B0604020202020204" pitchFamily="34" charset="0"/>
                <a:sym typeface="Helvetica Neue"/>
              </a:rPr>
              <a:t> </a:t>
            </a:r>
            <a:r>
              <a:rPr lang="en-US" sz="1000" dirty="0">
                <a:solidFill>
                  <a:schemeClr val="bg1"/>
                </a:solidFill>
                <a:latin typeface="IBM Plex Sans" panose="020B0503050203000203" pitchFamily="34" charset="0"/>
                <a:cs typeface="Arial" panose="020B0604020202020204" pitchFamily="34" charset="0"/>
                <a:sym typeface="Helvetica Neue"/>
              </a:rPr>
              <a:t>from</a:t>
            </a:r>
            <a:r>
              <a:rPr lang="en-US" sz="1000" b="1" dirty="0">
                <a:solidFill>
                  <a:schemeClr val="bg1"/>
                </a:solidFill>
                <a:latin typeface="IBM Plex Sans" panose="020B0503050203000203" pitchFamily="34" charset="0"/>
                <a:cs typeface="Arial" panose="020B0604020202020204" pitchFamily="34" charset="0"/>
                <a:sym typeface="Helvetica Neue"/>
              </a:rPr>
              <a:t> </a:t>
            </a:r>
            <a:r>
              <a:rPr lang="en-US" sz="1000" dirty="0">
                <a:solidFill>
                  <a:schemeClr val="bg1"/>
                </a:solidFill>
                <a:latin typeface="IBM Plex Sans" panose="020B0503050203000203" pitchFamily="34" charset="0"/>
                <a:cs typeface="Arial" panose="020B0604020202020204" pitchFamily="34" charset="0"/>
                <a:sym typeface="Helvetica Neue"/>
              </a:rPr>
              <a:t>the IBM Catalog on the OpenShift cluster or use TA Local on the desktop and access the User Interface from the browser. </a:t>
            </a:r>
          </a:p>
          <a:p>
            <a:pPr marL="342900" lvl="7" indent="-342900" defTabSz="380966">
              <a:spcAft>
                <a:spcPts val="1600"/>
              </a:spcAft>
              <a:buFont typeface="+mj-lt"/>
              <a:buAutoNum type="arabicPeriod"/>
              <a:defRPr/>
            </a:pPr>
            <a:r>
              <a:rPr lang="en-US" sz="1000" dirty="0">
                <a:solidFill>
                  <a:schemeClr val="bg1"/>
                </a:solidFill>
                <a:latin typeface="IBM Plex Sans" panose="020B0503050203000203" pitchFamily="34" charset="0"/>
                <a:cs typeface="Arial" panose="020B0604020202020204" pitchFamily="34" charset="0"/>
                <a:sym typeface="Helvetica Neue"/>
              </a:rPr>
              <a:t>Next, download and </a:t>
            </a:r>
            <a:r>
              <a:rPr lang="en-US" sz="1000" b="0" dirty="0">
                <a:solidFill>
                  <a:schemeClr val="bg1"/>
                </a:solidFill>
                <a:latin typeface="IBM Plex Sans" panose="020B0503050203000203" pitchFamily="34" charset="0"/>
                <a:cs typeface="Arial" panose="020B0604020202020204" pitchFamily="34" charset="0"/>
                <a:sym typeface="Helvetica Neue"/>
              </a:rPr>
              <a:t>run the TA </a:t>
            </a:r>
            <a:r>
              <a:rPr lang="en-US" sz="1000" b="1" dirty="0">
                <a:solidFill>
                  <a:schemeClr val="bg1"/>
                </a:solidFill>
                <a:latin typeface="IBM Plex Sans" panose="020B0503050203000203" pitchFamily="34" charset="0"/>
                <a:cs typeface="Arial" panose="020B0604020202020204" pitchFamily="34" charset="0"/>
                <a:sym typeface="Helvetica Neue"/>
              </a:rPr>
              <a:t>Data Collector </a:t>
            </a:r>
            <a:r>
              <a:rPr lang="en-US" sz="1000" dirty="0">
                <a:solidFill>
                  <a:schemeClr val="bg1"/>
                </a:solidFill>
                <a:latin typeface="IBM Plex Sans" panose="020B0503050203000203" pitchFamily="34" charset="0"/>
                <a:cs typeface="Arial" panose="020B0604020202020204" pitchFamily="34" charset="0"/>
                <a:sym typeface="Helvetica Neue"/>
              </a:rPr>
              <a:t>on the on-premises servers where applications are running. </a:t>
            </a:r>
          </a:p>
          <a:p>
            <a:pPr marL="342900" lvl="7" indent="-342900" defTabSz="380966">
              <a:spcAft>
                <a:spcPts val="1600"/>
              </a:spcAft>
              <a:buFont typeface="+mj-lt"/>
              <a:buAutoNum type="arabicPeriod"/>
              <a:defRPr/>
            </a:pPr>
            <a:r>
              <a:rPr lang="en-US" sz="1000" dirty="0">
                <a:solidFill>
                  <a:schemeClr val="bg1"/>
                </a:solidFill>
                <a:latin typeface="IBM Plex Sans" panose="020B0503050203000203" pitchFamily="34" charset="0"/>
                <a:cs typeface="Arial" panose="020B0604020202020204" pitchFamily="34" charset="0"/>
                <a:sym typeface="Helvetica Neue"/>
              </a:rPr>
              <a:t>Once the application data is collected, the </a:t>
            </a:r>
            <a:r>
              <a:rPr lang="en-US" sz="1000" b="1" dirty="0">
                <a:solidFill>
                  <a:schemeClr val="bg1"/>
                </a:solidFill>
                <a:latin typeface="IBM Plex Sans" panose="020B0503050203000203" pitchFamily="34" charset="0"/>
                <a:cs typeface="Arial" panose="020B0604020202020204" pitchFamily="34" charset="0"/>
                <a:sym typeface="Helvetica Neue"/>
              </a:rPr>
              <a:t>Data Collector </a:t>
            </a:r>
            <a:r>
              <a:rPr lang="en-US" sz="1000" b="0" dirty="0">
                <a:solidFill>
                  <a:schemeClr val="bg1"/>
                </a:solidFill>
                <a:latin typeface="IBM Plex Sans" panose="020B0503050203000203" pitchFamily="34" charset="0"/>
                <a:cs typeface="Arial" panose="020B0604020202020204" pitchFamily="34" charset="0"/>
                <a:sym typeface="Helvetica Neue"/>
              </a:rPr>
              <a:t>will send the data back to TA.</a:t>
            </a:r>
          </a:p>
          <a:p>
            <a:pPr marL="342900" lvl="7" indent="-342900" defTabSz="380966">
              <a:spcAft>
                <a:spcPts val="1600"/>
              </a:spcAft>
              <a:buFont typeface="+mj-lt"/>
              <a:buAutoNum type="arabicPeriod"/>
              <a:defRPr/>
            </a:pPr>
            <a:r>
              <a:rPr lang="en-US" sz="1000" b="0" dirty="0">
                <a:solidFill>
                  <a:schemeClr val="bg1"/>
                </a:solidFill>
                <a:latin typeface="IBM Plex Sans" panose="020B0503050203000203" pitchFamily="34" charset="0"/>
                <a:cs typeface="Arial" panose="020B0604020202020204" pitchFamily="34" charset="0"/>
                <a:sym typeface="Helvetica Neue"/>
              </a:rPr>
              <a:t>Clients can now review the the analysis reports from TA which </a:t>
            </a:r>
            <a:r>
              <a:rPr lang="en-IE" sz="1000" b="0" dirty="0">
                <a:solidFill>
                  <a:schemeClr val="bg1"/>
                </a:solidFill>
                <a:latin typeface="IBM Plex Sans" panose="020B0503050203000203" pitchFamily="34" charset="0"/>
                <a:cs typeface="Arial" panose="020B0604020202020204" pitchFamily="34" charset="0"/>
                <a:sym typeface="Helvetica Neue"/>
              </a:rPr>
              <a:t>provides app-specific insights, guidance and developer effort to move client’s application to the cloud. </a:t>
            </a:r>
          </a:p>
          <a:p>
            <a:pPr marL="342900" lvl="7" indent="-342900" defTabSz="380966">
              <a:spcAft>
                <a:spcPts val="1600"/>
              </a:spcAft>
              <a:buFont typeface="+mj-lt"/>
              <a:buAutoNum type="arabicPeriod"/>
              <a:defRPr/>
            </a:pPr>
            <a:r>
              <a:rPr lang="en-IE" sz="1000" dirty="0">
                <a:solidFill>
                  <a:schemeClr val="bg1"/>
                </a:solidFill>
                <a:latin typeface="IBM Plex Sans" panose="020B0503050203000203" pitchFamily="34" charset="0"/>
                <a:cs typeface="Arial" panose="020B0604020202020204" pitchFamily="34" charset="0"/>
                <a:sym typeface="Helvetica Neue"/>
              </a:rPr>
              <a:t>Based on the TA recommendations, clients can use the </a:t>
            </a:r>
            <a:r>
              <a:rPr lang="en-IE" sz="1000" b="1" dirty="0">
                <a:solidFill>
                  <a:schemeClr val="bg1"/>
                </a:solidFill>
                <a:latin typeface="IBM Plex Sans" panose="020B0503050203000203" pitchFamily="34" charset="0"/>
                <a:cs typeface="Arial" panose="020B0604020202020204" pitchFamily="34" charset="0"/>
                <a:sym typeface="Helvetica Neue"/>
              </a:rPr>
              <a:t>customized migration artifacts </a:t>
            </a:r>
            <a:r>
              <a:rPr lang="en-IE" sz="1000" dirty="0">
                <a:solidFill>
                  <a:schemeClr val="bg1"/>
                </a:solidFill>
                <a:latin typeface="IBM Plex Sans" panose="020B0503050203000203" pitchFamily="34" charset="0"/>
                <a:cs typeface="Arial" panose="020B0604020202020204" pitchFamily="34" charset="0"/>
                <a:sym typeface="Helvetica Neue"/>
              </a:rPr>
              <a:t>created by TA to create their application migration bundles which can be deployed to the cloud</a:t>
            </a:r>
            <a:r>
              <a:rPr lang="en-IE" sz="1000" dirty="0">
                <a:solidFill>
                  <a:srgbClr val="FFFFFF"/>
                </a:solidFill>
                <a:latin typeface="IBM Plex Sans" panose="020B0503050203000203" pitchFamily="34" charset="0"/>
                <a:cs typeface="Arial" panose="020B0604020202020204" pitchFamily="34" charset="0"/>
                <a:sym typeface="Helvetica Neue"/>
              </a:rPr>
              <a:t>.</a:t>
            </a:r>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7D2536-B53E-1842-84AC-1DEA9D565D8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Helvetica Neue"/>
                <a:cs typeface="Helvetica Neue"/>
                <a:sym typeface="Helvetica Neue"/>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Helvetica Neue"/>
              <a:cs typeface="Helvetica Neue"/>
              <a:sym typeface="Helvetica Neue"/>
            </a:endParaRPr>
          </a:p>
        </p:txBody>
      </p:sp>
    </p:spTree>
    <p:extLst>
      <p:ext uri="{BB962C8B-B14F-4D97-AF65-F5344CB8AC3E}">
        <p14:creationId xmlns:p14="http://schemas.microsoft.com/office/powerpoint/2010/main" val="24355131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7FF57E-F5B8-A74E-BA02-7B2DF0BEEC8C}" type="slidenum">
              <a:rPr lang="en-US" smtClean="0"/>
              <a:t>17</a:t>
            </a:fld>
            <a:endParaRPr lang="en-US"/>
          </a:p>
        </p:txBody>
      </p:sp>
    </p:spTree>
    <p:extLst>
      <p:ext uri="{BB962C8B-B14F-4D97-AF65-F5344CB8AC3E}">
        <p14:creationId xmlns:p14="http://schemas.microsoft.com/office/powerpoint/2010/main" val="24370451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AA8AAFC-0F2A-3943-B8AC-82F073F4272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056020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IBM Cloud Transformation Advisor produces migration artifacts for existing applications that can be migrated to Liberty on Red Hat OpenShift without any code change. The migration artifacts kickstart the migration of client’s  application. IBM Cloud Transformation Advisor generates a project for the application plus the resources need to build the application into an image which then can be deployed to an OpenShift cluster.</a:t>
            </a:r>
          </a:p>
          <a:p>
            <a:endParaRPr lang="en-US" dirty="0"/>
          </a:p>
          <a:p>
            <a:pPr marL="171450" indent="-171450">
              <a:buFont typeface="Arial" panose="020B0604020202020204" pitchFamily="34" charset="0"/>
              <a:buChar char="•"/>
            </a:pPr>
            <a:r>
              <a:rPr lang="en-US" i="0" dirty="0"/>
              <a:t>server.xml </a:t>
            </a:r>
            <a:r>
              <a:rPr lang="en-US" dirty="0"/>
              <a:t>is generated to encapsulate the configuration of the application, incorporating only the needed APIs.</a:t>
            </a:r>
            <a:br>
              <a:rPr lang="en-US" dirty="0"/>
            </a:br>
            <a:r>
              <a:rPr lang="en-US" i="0" dirty="0"/>
              <a:t>pom.xml </a:t>
            </a:r>
            <a:r>
              <a:rPr lang="en-US" dirty="0"/>
              <a:t>is generated to help build the application using </a:t>
            </a:r>
            <a:r>
              <a:rPr lang="en-US" i="1" dirty="0"/>
              <a:t>Maven</a:t>
            </a:r>
            <a:r>
              <a:rPr lang="en-US" dirty="0"/>
              <a:t>.</a:t>
            </a:r>
          </a:p>
          <a:p>
            <a:pPr marL="171450" indent="-171450">
              <a:buFont typeface="Arial" panose="020B0604020202020204" pitchFamily="34" charset="0"/>
              <a:buChar char="•"/>
            </a:pPr>
            <a:r>
              <a:rPr lang="en-US" dirty="0"/>
              <a:t>Dockerfile is provided as a container definition incorporating the application jars (built from Maven), third party jars (retrieved by Maven) plus the server.xml.</a:t>
            </a:r>
          </a:p>
          <a:p>
            <a:pPr marL="171450" indent="-171450">
              <a:buFont typeface="Arial" panose="020B0604020202020204" pitchFamily="34" charset="0"/>
              <a:buChar char="•"/>
            </a:pPr>
            <a:r>
              <a:rPr lang="en-US" dirty="0"/>
              <a:t>Application CR is an example of the </a:t>
            </a:r>
            <a:r>
              <a:rPr lang="en-US" dirty="0" err="1"/>
              <a:t>yaml</a:t>
            </a:r>
            <a:r>
              <a:rPr lang="en-US" dirty="0"/>
              <a:t> file that can be used to deploy Liberty operator (as a Kubernetes Custom Resource) using the container image.</a:t>
            </a:r>
          </a:p>
        </p:txBody>
      </p:sp>
      <p:sp>
        <p:nvSpPr>
          <p:cNvPr id="5" name="Slide Number Placeholder 4">
            <a:extLst>
              <a:ext uri="{FF2B5EF4-FFF2-40B4-BE49-F238E27FC236}">
                <a16:creationId xmlns:a16="http://schemas.microsoft.com/office/drawing/2014/main" id="{7EC46216-68F0-169B-821B-053C9F8A284D}"/>
              </a:ext>
            </a:extLst>
          </p:cNvPr>
          <p:cNvSpPr>
            <a:spLocks noGrp="1"/>
          </p:cNvSpPr>
          <p:nvPr>
            <p:ph type="sldNum" sz="quarter" idx="5"/>
          </p:nvPr>
        </p:nvSpPr>
        <p:spPr/>
        <p:txBody>
          <a:bodyPr/>
          <a:lstStyle/>
          <a:p>
            <a:fld id="{6E2E38B8-B0B4-AD41-AC6E-B781F46A9FD3}" type="slidenum">
              <a:rPr lang="en-US" smtClean="0"/>
              <a:pPr/>
              <a:t>21</a:t>
            </a:fld>
            <a:endParaRPr lang="en-US" dirty="0"/>
          </a:p>
        </p:txBody>
      </p:sp>
    </p:spTree>
    <p:extLst>
      <p:ext uri="{BB962C8B-B14F-4D97-AF65-F5344CB8AC3E}">
        <p14:creationId xmlns:p14="http://schemas.microsoft.com/office/powerpoint/2010/main" val="11275866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CustomShape 1"/>
          <p:cNvSpPr/>
          <p:nvPr/>
        </p:nvSpPr>
        <p:spPr>
          <a:xfrm>
            <a:off x="3881520" y="8686800"/>
            <a:ext cx="2973600" cy="454320"/>
          </a:xfrm>
          <a:prstGeom prst="rect">
            <a:avLst/>
          </a:prstGeom>
          <a:noFill/>
          <a:ln>
            <a:noFill/>
          </a:ln>
        </p:spPr>
        <p:style>
          <a:lnRef idx="0">
            <a:scrgbClr r="0" g="0" b="0"/>
          </a:lnRef>
          <a:fillRef idx="0">
            <a:scrgbClr r="0" g="0" b="0"/>
          </a:fillRef>
          <a:effectRef idx="0">
            <a:scrgbClr r="0" g="0" b="0"/>
          </a:effectRef>
          <a:fontRef idx="minor"/>
        </p:style>
        <p:txBody>
          <a:bodyPr lIns="0" tIns="0" rIns="0" bIns="0" anchor="b"/>
          <a:lstStyle/>
          <a:p>
            <a:pPr marL="0" marR="0" lvl="0" indent="0" algn="r" defTabSz="914400" rtl="0" eaLnBrk="1" fontAlgn="auto" latinLnBrk="0" hangingPunct="1">
              <a:lnSpc>
                <a:spcPct val="100000"/>
              </a:lnSpc>
              <a:spcBef>
                <a:spcPts val="0"/>
              </a:spcBef>
              <a:spcAft>
                <a:spcPts val="0"/>
              </a:spcAft>
              <a:buClrTx/>
              <a:buSzTx/>
              <a:buFontTx/>
              <a:buNone/>
              <a:tabLst/>
              <a:defRPr/>
            </a:pPr>
            <a:fld id="{77AA09EF-4CCE-48A8-AF42-55279546BCB7}" type="slidenum">
              <a:rPr kumimoji="0" lang="en-US" sz="1400" b="0" i="0" u="none" strike="noStrike" kern="1200" cap="none" spc="-1" normalizeH="0" baseline="0" noProof="0">
                <a:ln>
                  <a:noFill/>
                </a:ln>
                <a:solidFill>
                  <a:srgbClr val="000000"/>
                </a:solidFill>
                <a:effectLst/>
                <a:uLnTx/>
                <a:uFill>
                  <a:solidFill>
                    <a:srgbClr val="FFFFFF"/>
                  </a:solidFill>
                </a:uFill>
                <a:latin typeface="Times New Roman"/>
                <a:ea typeface="ＭＳ Ｐゴシック"/>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800" b="0" i="0" u="none" strike="noStrike" kern="1200" cap="none" spc="-1" normalizeH="0" baseline="0" noProof="0">
              <a:ln>
                <a:noFill/>
              </a:ln>
              <a:solidFill>
                <a:srgbClr val="000000"/>
              </a:solidFill>
              <a:effectLst/>
              <a:uLnTx/>
              <a:uFill>
                <a:solidFill>
                  <a:srgbClr val="FFFFFF"/>
                </a:solidFill>
              </a:uFill>
              <a:latin typeface="Arial"/>
              <a:ea typeface="+mn-ea"/>
              <a:cs typeface="+mn-cs"/>
            </a:endParaRPr>
          </a:p>
        </p:txBody>
      </p:sp>
      <p:sp>
        <p:nvSpPr>
          <p:cNvPr id="210" name="PlaceHolder 2"/>
          <p:cNvSpPr>
            <a:spLocks noGrp="1"/>
          </p:cNvSpPr>
          <p:nvPr>
            <p:ph type="body"/>
          </p:nvPr>
        </p:nvSpPr>
        <p:spPr>
          <a:xfrm>
            <a:off x="685800" y="732960"/>
            <a:ext cx="5484960" cy="7588080"/>
          </a:xfrm>
          <a:prstGeom prst="rect">
            <a:avLst/>
          </a:prstGeom>
        </p:spPr>
        <p:txBody>
          <a:bodyPr lIns="0" tIns="0" rIns="0" bIns="0" anchor="ctr"/>
          <a:lstStyle/>
          <a:p>
            <a:pPr>
              <a:lnSpc>
                <a:spcPct val="100000"/>
              </a:lnSpc>
            </a:pPr>
            <a:r>
              <a:rPr lang="en-US" sz="1000" dirty="0"/>
              <a:t>Sometimes you may need to modernize a cluster of applications rather than take an application-centric approach:</a:t>
            </a:r>
            <a:br>
              <a:rPr lang="en-US" sz="1000" dirty="0"/>
            </a:br>
            <a:endParaRPr lang="en-US" sz="1000" dirty="0"/>
          </a:p>
          <a:p>
            <a:pPr lvl="1">
              <a:lnSpc>
                <a:spcPct val="100000"/>
              </a:lnSpc>
            </a:pPr>
            <a:r>
              <a:rPr lang="en-US" sz="1000" dirty="0"/>
              <a:t>Applications need to be deployed to the same JVM to function</a:t>
            </a:r>
            <a:endParaRPr lang="en-US" sz="1000" dirty="0">
              <a:ea typeface="Calibri" panose="020F0502020204030204"/>
              <a:cs typeface="Calibri" panose="020F0502020204030204"/>
            </a:endParaRPr>
          </a:p>
          <a:p>
            <a:pPr lvl="2">
              <a:lnSpc>
                <a:spcPct val="100000"/>
              </a:lnSpc>
            </a:pPr>
            <a:r>
              <a:rPr lang="en-US" sz="1000" dirty="0"/>
              <a:t>For example: local EJB calls</a:t>
            </a:r>
            <a:br>
              <a:rPr lang="en-US" sz="1000" dirty="0"/>
            </a:br>
            <a:endParaRPr lang="en-US" sz="1000" dirty="0">
              <a:ea typeface="Calibri" panose="020F0502020204030204"/>
              <a:cs typeface="Calibri" panose="020F0502020204030204"/>
            </a:endParaRPr>
          </a:p>
          <a:p>
            <a:pPr lvl="1">
              <a:lnSpc>
                <a:spcPct val="100000"/>
              </a:lnSpc>
            </a:pPr>
            <a:r>
              <a:rPr lang="en-US" sz="1000" dirty="0"/>
              <a:t>Applications need to scale together</a:t>
            </a:r>
            <a:br>
              <a:rPr lang="en-US" sz="1000" dirty="0"/>
            </a:br>
            <a:endParaRPr lang="en-US" sz="1000" dirty="0">
              <a:ea typeface="Calibri" panose="020F0502020204030204"/>
              <a:cs typeface="Calibri" panose="020F0502020204030204"/>
            </a:endParaRPr>
          </a:p>
          <a:p>
            <a:pPr lvl="1">
              <a:lnSpc>
                <a:spcPct val="100000"/>
              </a:lnSpc>
            </a:pPr>
            <a:r>
              <a:rPr lang="en-US" sz="1000" dirty="0"/>
              <a:t>Easier for the business to keep cluster of applications together</a:t>
            </a:r>
            <a:endParaRPr lang="en-US" sz="1000" dirty="0">
              <a:ea typeface="Calibri" panose="020F0502020204030204"/>
              <a:cs typeface="Calibri" panose="020F0502020204030204"/>
            </a:endParaRPr>
          </a:p>
        </p:txBody>
      </p:sp>
    </p:spTree>
    <p:extLst>
      <p:ext uri="{BB962C8B-B14F-4D97-AF65-F5344CB8AC3E}">
        <p14:creationId xmlns:p14="http://schemas.microsoft.com/office/powerpoint/2010/main" val="5950699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IBM Cloud Transformation Advisor is available at no cost for 90 days with the Evaluation license. Continued use of IBM Cloud Transformation Advisor beyond the 90-day evaluation period on certain platforms is available if the client has entitlement to any of the IBM products listed here: </a:t>
            </a:r>
            <a:r>
              <a:rPr lang="en-US" dirty="0">
                <a:hlinkClick r:id="rId3"/>
              </a:rPr>
              <a:t>https://www.ibm.com/docs/en/cta?topic=started-license-information</a:t>
            </a:r>
            <a:r>
              <a:rPr lang="en-US" dirty="0"/>
              <a:t> WebSphere Hybrid Edition includes IBM Cloud Transformation Advisor as part of its bill of materials. </a:t>
            </a:r>
            <a:br>
              <a:rPr lang="en-US" dirty="0"/>
            </a:b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Additional Licensing FAQ </a:t>
            </a:r>
            <a:br>
              <a:rPr lang="en-US" dirty="0"/>
            </a:br>
            <a:r>
              <a:rPr lang="en-US" dirty="0"/>
              <a:t>https://</a:t>
            </a:r>
            <a:r>
              <a:rPr lang="en-US" dirty="0" err="1"/>
              <a:t>ibm.box.com</a:t>
            </a:r>
            <a:r>
              <a:rPr lang="en-US" dirty="0"/>
              <a:t>/v/</a:t>
            </a:r>
            <a:r>
              <a:rPr lang="en-US" dirty="0" err="1"/>
              <a:t>TALicensingFAQ</a:t>
            </a:r>
            <a:endParaRPr lang="en-US" dirty="0"/>
          </a:p>
          <a:p>
            <a:endParaRPr lang="en-US" dirty="0"/>
          </a:p>
          <a:p>
            <a:endParaRPr lang="en-US" dirty="0"/>
          </a:p>
        </p:txBody>
      </p:sp>
      <p:sp>
        <p:nvSpPr>
          <p:cNvPr id="5" name="Slide Number Placeholder 4">
            <a:extLst>
              <a:ext uri="{FF2B5EF4-FFF2-40B4-BE49-F238E27FC236}">
                <a16:creationId xmlns:a16="http://schemas.microsoft.com/office/drawing/2014/main" id="{D3F6D3FC-3B47-E1D7-1164-5B028CD83E45}"/>
              </a:ext>
            </a:extLst>
          </p:cNvPr>
          <p:cNvSpPr>
            <a:spLocks noGrp="1"/>
          </p:cNvSpPr>
          <p:nvPr>
            <p:ph type="sldNum" sz="quarter" idx="5"/>
          </p:nvPr>
        </p:nvSpPr>
        <p:spPr/>
        <p:txBody>
          <a:bodyPr/>
          <a:lstStyle/>
          <a:p>
            <a:fld id="{6E2E38B8-B0B4-AD41-AC6E-B781F46A9FD3}" type="slidenum">
              <a:rPr lang="en-US" smtClean="0"/>
              <a:pPr/>
              <a:t>23</a:t>
            </a:fld>
            <a:endParaRPr lang="en-US" dirty="0"/>
          </a:p>
        </p:txBody>
      </p:sp>
    </p:spTree>
    <p:extLst>
      <p:ext uri="{BB962C8B-B14F-4D97-AF65-F5344CB8AC3E}">
        <p14:creationId xmlns:p14="http://schemas.microsoft.com/office/powerpoint/2010/main" val="29738869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r>
              <a:rPr lang="en-US" dirty="0"/>
              <a:t>This is the agenda of the seller enablement material. </a:t>
            </a:r>
          </a:p>
        </p:txBody>
      </p:sp>
      <p:sp>
        <p:nvSpPr>
          <p:cNvPr id="6" name="Slide Number Placeholder 5">
            <a:extLst>
              <a:ext uri="{FF2B5EF4-FFF2-40B4-BE49-F238E27FC236}">
                <a16:creationId xmlns:a16="http://schemas.microsoft.com/office/drawing/2014/main" id="{D2726CCA-EDD0-5D68-08B5-B7AAE940C0EA}"/>
              </a:ext>
            </a:extLst>
          </p:cNvPr>
          <p:cNvSpPr>
            <a:spLocks noGrp="1"/>
          </p:cNvSpPr>
          <p:nvPr>
            <p:ph type="sldNum" sz="quarter" idx="5"/>
          </p:nvPr>
        </p:nvSpPr>
        <p:spPr/>
        <p:txBody>
          <a:bodyPr/>
          <a:lstStyle/>
          <a:p>
            <a:fld id="{6E2E38B8-B0B4-AD41-AC6E-B781F46A9FD3}" type="slidenum">
              <a:rPr lang="en-US" smtClean="0"/>
              <a:pPr/>
              <a:t>2</a:t>
            </a:fld>
            <a:endParaRPr lang="en-US" dirty="0"/>
          </a:p>
        </p:txBody>
      </p:sp>
    </p:spTree>
    <p:extLst>
      <p:ext uri="{BB962C8B-B14F-4D97-AF65-F5344CB8AC3E}">
        <p14:creationId xmlns:p14="http://schemas.microsoft.com/office/powerpoint/2010/main" val="78687599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r>
              <a:rPr lang="en-US" dirty="0"/>
              <a:t>IBM Cloud Transformation Advisor </a:t>
            </a:r>
            <a:r>
              <a:rPr lang="en-US" i="1" dirty="0"/>
              <a:t>does not </a:t>
            </a:r>
            <a:r>
              <a:rPr lang="en-US" dirty="0"/>
              <a:t>support installing on IBM Cloud® Kubernetes Service. The only Kubernetes platform that Transformation Advisor supports installing on is Red Hat OpenShift Container Platform - which may be deployed privately or on a public cloud.</a:t>
            </a:r>
          </a:p>
          <a:p>
            <a:endParaRPr lang="en-US" dirty="0"/>
          </a:p>
          <a:p>
            <a:r>
              <a:rPr lang="en-US" dirty="0"/>
              <a:t>To validate the most current platforms supported check this web page on IBM Documentation </a:t>
            </a:r>
            <a:r>
              <a:rPr lang="en-US" dirty="0">
                <a:hlinkClick r:id="rId3"/>
              </a:rPr>
              <a:t>https://www.ibm.com/docs/en/cta?topic=getting-started</a:t>
            </a:r>
            <a:endParaRPr lang="en-US" dirty="0"/>
          </a:p>
          <a:p>
            <a:endParaRPr lang="en-US" dirty="0"/>
          </a:p>
          <a:p>
            <a:pPr marL="0" marR="0" lvl="0" indent="0" algn="l" defTabSz="2438522" rtl="0" eaLnBrk="1" fontAlgn="auto" latinLnBrk="0" hangingPunct="1">
              <a:lnSpc>
                <a:spcPct val="110000"/>
              </a:lnSpc>
              <a:spcBef>
                <a:spcPts val="0"/>
              </a:spcBef>
              <a:spcAft>
                <a:spcPts val="0"/>
              </a:spcAft>
              <a:buClrTx/>
              <a:buSzTx/>
              <a:buFontTx/>
              <a:buNone/>
              <a:tabLst/>
              <a:defRPr/>
            </a:pPr>
            <a:r>
              <a:rPr lang="en-US" dirty="0">
                <a:latin typeface="+mn-lt"/>
              </a:rPr>
              <a:t>Note. The platforms that IBM Cloud Transformation Advisor can analyze and assess are different.  The data collector can run on </a:t>
            </a:r>
            <a:r>
              <a:rPr lang="en-IE" b="0" i="0" u="none" strike="noStrike" dirty="0">
                <a:solidFill>
                  <a:srgbClr val="161616"/>
                </a:solidFill>
                <a:effectLst/>
                <a:latin typeface="+mn-lt"/>
              </a:rPr>
              <a:t>Linux: AIX, Solaris, z/OS and Windows</a:t>
            </a:r>
            <a:r>
              <a:rPr lang="en-US" b="0" i="0" u="none" strike="noStrike" dirty="0">
                <a:solidFill>
                  <a:srgbClr val="161616"/>
                </a:solidFill>
                <a:effectLst/>
                <a:latin typeface="+mn-lt"/>
              </a:rPr>
              <a:t>.  See  https://</a:t>
            </a:r>
            <a:r>
              <a:rPr lang="en-US" b="0" i="0" u="none" strike="noStrike" dirty="0" err="1">
                <a:solidFill>
                  <a:srgbClr val="161616"/>
                </a:solidFill>
                <a:effectLst/>
                <a:latin typeface="+mn-lt"/>
              </a:rPr>
              <a:t>www.ibm.com</a:t>
            </a:r>
            <a:r>
              <a:rPr lang="en-US" b="0" i="0" u="none" strike="noStrike" dirty="0">
                <a:solidFill>
                  <a:srgbClr val="161616"/>
                </a:solidFill>
                <a:effectLst/>
                <a:latin typeface="+mn-lt"/>
              </a:rPr>
              <a:t>/docs/</a:t>
            </a:r>
            <a:r>
              <a:rPr lang="en-US" b="0" i="0" u="none" strike="noStrike" dirty="0" err="1">
                <a:solidFill>
                  <a:srgbClr val="161616"/>
                </a:solidFill>
                <a:effectLst/>
                <a:latin typeface="+mn-lt"/>
              </a:rPr>
              <a:t>en</a:t>
            </a:r>
            <a:r>
              <a:rPr lang="en-US" b="0" i="0" u="none" strike="noStrike" dirty="0">
                <a:solidFill>
                  <a:srgbClr val="161616"/>
                </a:solidFill>
                <a:effectLst/>
                <a:latin typeface="+mn-lt"/>
              </a:rPr>
              <a:t>/</a:t>
            </a:r>
            <a:r>
              <a:rPr lang="en-US" b="0" i="0" u="none" strike="noStrike" dirty="0" err="1">
                <a:solidFill>
                  <a:srgbClr val="161616"/>
                </a:solidFill>
                <a:effectLst/>
                <a:latin typeface="+mn-lt"/>
              </a:rPr>
              <a:t>cta?topic</a:t>
            </a:r>
            <a:r>
              <a:rPr lang="en-US" b="0" i="0" u="none" strike="noStrike" dirty="0">
                <a:solidFill>
                  <a:srgbClr val="161616"/>
                </a:solidFill>
                <a:effectLst/>
                <a:latin typeface="+mn-lt"/>
              </a:rPr>
              <a:t>=started-using-data-collector.</a:t>
            </a:r>
            <a:endParaRPr lang="en-US" dirty="0">
              <a:latin typeface="+mn-lt"/>
            </a:endParaRPr>
          </a:p>
        </p:txBody>
      </p:sp>
      <p:sp>
        <p:nvSpPr>
          <p:cNvPr id="5" name="Slide Number Placeholder 4">
            <a:extLst>
              <a:ext uri="{FF2B5EF4-FFF2-40B4-BE49-F238E27FC236}">
                <a16:creationId xmlns:a16="http://schemas.microsoft.com/office/drawing/2014/main" id="{5433A0FB-CFF0-33AE-DB00-673247CF73FE}"/>
              </a:ext>
            </a:extLst>
          </p:cNvPr>
          <p:cNvSpPr>
            <a:spLocks noGrp="1"/>
          </p:cNvSpPr>
          <p:nvPr>
            <p:ph type="sldNum" sz="quarter" idx="5"/>
          </p:nvPr>
        </p:nvSpPr>
        <p:spPr/>
        <p:txBody>
          <a:bodyPr/>
          <a:lstStyle/>
          <a:p>
            <a:fld id="{6E2E38B8-B0B4-AD41-AC6E-B781F46A9FD3}" type="slidenum">
              <a:rPr lang="en-US" smtClean="0"/>
              <a:pPr/>
              <a:t>24</a:t>
            </a:fld>
            <a:endParaRPr lang="en-US" dirty="0"/>
          </a:p>
        </p:txBody>
      </p:sp>
    </p:spTree>
    <p:extLst>
      <p:ext uri="{BB962C8B-B14F-4D97-AF65-F5344CB8AC3E}">
        <p14:creationId xmlns:p14="http://schemas.microsoft.com/office/powerpoint/2010/main" val="23883987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4EFEFD-013D-4CFC-A47B-66FCD24B0479}"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8011637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r>
              <a:rPr lang="en-US" dirty="0"/>
              <a:t>https://</a:t>
            </a:r>
            <a:r>
              <a:rPr lang="en-US" dirty="0" err="1"/>
              <a:t>github.com</a:t>
            </a:r>
            <a:r>
              <a:rPr lang="en-US" dirty="0"/>
              <a:t>/</a:t>
            </a:r>
            <a:r>
              <a:rPr lang="en-US" dirty="0" err="1"/>
              <a:t>openrewrite</a:t>
            </a:r>
            <a:r>
              <a:rPr lang="en-US" dirty="0"/>
              <a:t>/rewrite-liberty</a:t>
            </a:r>
          </a:p>
        </p:txBody>
      </p:sp>
      <p:sp>
        <p:nvSpPr>
          <p:cNvPr id="4" name="Slide Number Placeholder 3"/>
          <p:cNvSpPr>
            <a:spLocks noGrp="1"/>
          </p:cNvSpPr>
          <p:nvPr>
            <p:ph type="sldNum" sz="quarter" idx="5"/>
          </p:nvPr>
        </p:nvSpPr>
        <p:spPr/>
        <p:txBody>
          <a:bodyPr/>
          <a:lstStyle/>
          <a:p>
            <a:fld id="{6E2E38B8-B0B4-AD41-AC6E-B781F46A9FD3}" type="slidenum">
              <a:rPr lang="en-US" smtClean="0"/>
              <a:pPr/>
              <a:t>27</a:t>
            </a:fld>
            <a:endParaRPr lang="en-US" dirty="0"/>
          </a:p>
        </p:txBody>
      </p:sp>
      <p:sp>
        <p:nvSpPr>
          <p:cNvPr id="5" name="Footer Placeholder 4"/>
          <p:cNvSpPr>
            <a:spLocks noGrp="1"/>
          </p:cNvSpPr>
          <p:nvPr>
            <p:ph type="ftr" sz="quarter" idx="4"/>
          </p:nvPr>
        </p:nvSpPr>
        <p:spPr/>
        <p:txBody>
          <a:bodyPr/>
          <a:lstStyle/>
          <a:p>
            <a:r>
              <a:rPr lang="en-US"/>
              <a:t>Footer</a:t>
            </a:r>
            <a:endParaRPr lang="en-US" dirty="0"/>
          </a:p>
        </p:txBody>
      </p:sp>
    </p:spTree>
    <p:extLst>
      <p:ext uri="{BB962C8B-B14F-4D97-AF65-F5344CB8AC3E}">
        <p14:creationId xmlns:p14="http://schemas.microsoft.com/office/powerpoint/2010/main" val="194573055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4EFEFD-013D-4CFC-A47B-66FCD24B0479}"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454680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r>
              <a:rPr lang="en-US" dirty="0"/>
              <a:t>Using machine learning and deep learning, the semi-automated revolutionary IBM Mono2Micro utility provides deep semantic analysis of an application’s microservices along with the </a:t>
            </a:r>
            <a:r>
              <a:rPr lang="en-US" sz="1000" b="0" i="0" u="none" strike="noStrike" kern="1200" dirty="0">
                <a:solidFill>
                  <a:schemeClr val="bg1"/>
                </a:solidFill>
                <a:effectLst/>
                <a:latin typeface="Arial" panose="020B0604020202020204" pitchFamily="34" charset="0"/>
                <a:ea typeface="+mn-ea"/>
                <a:cs typeface="Arial" panose="020B0604020202020204" pitchFamily="34" charset="0"/>
              </a:rPr>
              <a:t>Representational State Transfer (</a:t>
            </a:r>
            <a:r>
              <a:rPr lang="en-US" dirty="0"/>
              <a:t>REST) APIs for their invocations. IBM Mono2Micro lets clients transform their monolith applications into microservices without rewriting them. Mono2Micro’s AI capabilities generate recommendations, semantic analysis, and a significant portion of the code needed for refactoring. IBM Mono2Micro, available exclusively in WebSphere Hybrid Edition, is an automated AI driven utility for fully understanding the complexities of an organization’s application catalog, based on dependencies, cost and resources needed when transforming monoliths to microservices. </a:t>
            </a:r>
          </a:p>
          <a:p>
            <a:endParaRPr lang="en-US" dirty="0"/>
          </a:p>
          <a:p>
            <a:r>
              <a:rPr lang="en-US" dirty="0"/>
              <a:t>IBM Mono2Micro’s value is to assist architects in transforming monoliths to full or partial microservices with automation, intelligence and speed while minimizing the costs and risks associated with modernization projects. Mono2Micro not only provides recommendations for refactoring, but also REST APIs to invoke them while generating the necessary code. </a:t>
            </a:r>
            <a:br>
              <a:rPr lang="en-US" dirty="0"/>
            </a:br>
            <a:endParaRPr lang="en-US" dirty="0"/>
          </a:p>
          <a:p>
            <a:r>
              <a:rPr lang="en-US" dirty="0"/>
              <a:t>IBM Mono2Micro’s inclusion in WebSphere Hybrid Edition allows clients to tackle complexity within their business through the development of cloud-enabled and new cloud-native applications: optimizing the core, unlocking legacy, and unleashing new experiences. Specifically, it helps clients: </a:t>
            </a:r>
          </a:p>
          <a:p>
            <a:endParaRPr lang="en-US" dirty="0"/>
          </a:p>
          <a:p>
            <a:pPr marL="171450" indent="-171450">
              <a:buFont typeface="Arial" panose="020B0604020202020204" pitchFamily="34" charset="0"/>
              <a:buChar char="•"/>
            </a:pPr>
            <a:r>
              <a:rPr lang="en-US" b="1" dirty="0"/>
              <a:t>Adapt to Demands and Transform the client Experience:</a:t>
            </a:r>
            <a:r>
              <a:rPr lang="en-US" dirty="0"/>
              <a:t> Provides a superior client experience and enhances technical agility with open and portable applications, deployable on any cloud, improves time to market by up to 50%, and  allowing client to better respond to their client's demands</a:t>
            </a:r>
          </a:p>
          <a:p>
            <a:endParaRPr lang="en-US" b="1" dirty="0"/>
          </a:p>
          <a:p>
            <a:pPr marL="171450" indent="-171450">
              <a:buFont typeface="Arial" panose="020B0604020202020204" pitchFamily="34" charset="0"/>
              <a:buChar char="•"/>
            </a:pPr>
            <a:r>
              <a:rPr lang="en-US" b="1" dirty="0"/>
              <a:t>Change Culture and Embed New Skills and Capabilities: </a:t>
            </a:r>
            <a:r>
              <a:rPr lang="en-US" dirty="0"/>
              <a:t>Modernize a workforce and introduce new ways of working through co-creation and the IBM Garage Method for Cloud, elevating any development organization and eliminating 99% of application defects</a:t>
            </a:r>
          </a:p>
          <a:p>
            <a:endParaRPr lang="en-US" dirty="0"/>
          </a:p>
          <a:p>
            <a:pPr marL="171450" indent="-171450">
              <a:buFont typeface="Arial" panose="020B0604020202020204" pitchFamily="34" charset="0"/>
              <a:buChar char="•"/>
            </a:pPr>
            <a:r>
              <a:rPr lang="en-US" b="1" dirty="0"/>
              <a:t>Innovate While Balancing Speed-to Delivery, Cost, and Risk: </a:t>
            </a:r>
            <a:r>
              <a:rPr lang="en-US" dirty="0"/>
              <a:t>Optimize the application development process utilizing IBM’s unique automated tools for testing and deployment reducing total cost to develop new applications by up to 30%  </a:t>
            </a:r>
          </a:p>
          <a:p>
            <a:endParaRPr lang="en-US" dirty="0"/>
          </a:p>
          <a:p>
            <a:r>
              <a:rPr lang="en-US" dirty="0"/>
              <a:t>Source: Gartner, Predicts 2020: Application Leaders, 14 January 2020,  ID G00464148</a:t>
            </a:r>
          </a:p>
          <a:p>
            <a:r>
              <a:rPr lang="en-US" dirty="0">
                <a:hlinkClick r:id="rId3"/>
              </a:rPr>
              <a:t>https://www.gartner.com/en/documents/3979543/predicts-2020-application-leaders</a:t>
            </a:r>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666D53CD-532F-7036-F893-7FF3C3D0A3BB}"/>
              </a:ext>
            </a:extLst>
          </p:cNvPr>
          <p:cNvSpPr>
            <a:spLocks noGrp="1"/>
          </p:cNvSpPr>
          <p:nvPr>
            <p:ph type="sldNum" sz="quarter" idx="5"/>
          </p:nvPr>
        </p:nvSpPr>
        <p:spPr/>
        <p:txBody>
          <a:bodyPr/>
          <a:lstStyle/>
          <a:p>
            <a:fld id="{6E2E38B8-B0B4-AD41-AC6E-B781F46A9FD3}" type="slidenum">
              <a:rPr lang="en-US" smtClean="0"/>
              <a:pPr/>
              <a:t>29</a:t>
            </a:fld>
            <a:endParaRPr lang="en-US" dirty="0"/>
          </a:p>
        </p:txBody>
      </p:sp>
    </p:spTree>
    <p:extLst>
      <p:ext uri="{BB962C8B-B14F-4D97-AF65-F5344CB8AC3E}">
        <p14:creationId xmlns:p14="http://schemas.microsoft.com/office/powerpoint/2010/main" val="342300305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r>
              <a:rPr lang="en-US" dirty="0"/>
              <a:t>There are four major phases of the Mono2Micro journey: </a:t>
            </a:r>
            <a:r>
              <a:rPr lang="en-US" b="1" dirty="0"/>
              <a:t>Data Collection, Analysis, Refactoring Partitions, and Code Generation.</a:t>
            </a:r>
          </a:p>
          <a:p>
            <a:endParaRPr lang="en-US" b="1" dirty="0"/>
          </a:p>
          <a:p>
            <a:r>
              <a:rPr lang="en-US" b="1" dirty="0"/>
              <a:t>Data collection</a:t>
            </a:r>
          </a:p>
          <a:p>
            <a:r>
              <a:rPr lang="en-US" dirty="0"/>
              <a:t>For IBM Mono2Micro to analyze an application, first run the </a:t>
            </a:r>
            <a:r>
              <a:rPr lang="en-US" i="1" dirty="0"/>
              <a:t>Mono2Micro-bluejay</a:t>
            </a:r>
            <a:r>
              <a:rPr lang="en-US" dirty="0"/>
              <a:t> container image instrument on the code and then run </a:t>
            </a:r>
            <a:r>
              <a:rPr lang="en-US" i="1" dirty="0"/>
              <a:t>Flicker</a:t>
            </a:r>
            <a:r>
              <a:rPr lang="en-US" dirty="0"/>
              <a:t> to produce the required files to be analyzed.</a:t>
            </a:r>
          </a:p>
          <a:p>
            <a:pPr>
              <a:buFont typeface="+mj-lt"/>
              <a:buAutoNum type="arabicPeriod"/>
            </a:pPr>
            <a:r>
              <a:rPr lang="en-US" dirty="0"/>
              <a:t> Fork source code.</a:t>
            </a:r>
          </a:p>
          <a:p>
            <a:pPr>
              <a:buFont typeface="+mj-lt"/>
              <a:buAutoNum type="arabicPeriod"/>
            </a:pPr>
            <a:r>
              <a:rPr lang="en-US" dirty="0"/>
              <a:t> Run the </a:t>
            </a:r>
            <a:r>
              <a:rPr lang="en-US" i="1" dirty="0"/>
              <a:t>Mono2Micro-bluejay</a:t>
            </a:r>
            <a:r>
              <a:rPr lang="en-US" dirty="0"/>
              <a:t> container image to produce table JSON files for analysis.</a:t>
            </a:r>
          </a:p>
          <a:p>
            <a:pPr>
              <a:buFont typeface="+mj-lt"/>
              <a:buAutoNum type="arabicPeriod"/>
            </a:pPr>
            <a:r>
              <a:rPr lang="en-US" dirty="0"/>
              <a:t> Run </a:t>
            </a:r>
            <a:r>
              <a:rPr lang="en-US" i="1" dirty="0"/>
              <a:t>Flicker </a:t>
            </a:r>
            <a:r>
              <a:rPr lang="en-US" dirty="0"/>
              <a:t>tool with the business use cases to produce context JSON file and log files for analysis.</a:t>
            </a:r>
          </a:p>
          <a:p>
            <a:endParaRPr lang="en-US" b="1" dirty="0"/>
          </a:p>
          <a:p>
            <a:r>
              <a:rPr lang="en-US" b="1" dirty="0"/>
              <a:t>Analysis</a:t>
            </a:r>
          </a:p>
          <a:p>
            <a:r>
              <a:rPr lang="en-US" dirty="0"/>
              <a:t>To get the two refactoring options from IBM Mono2Micro, run the </a:t>
            </a:r>
            <a:r>
              <a:rPr lang="en-US" i="1" dirty="0"/>
              <a:t>Mono2Micro-aipl container </a:t>
            </a:r>
            <a:r>
              <a:rPr lang="en-US" dirty="0"/>
              <a:t>image on previously collected files to get reports and graph JSON.</a:t>
            </a:r>
          </a:p>
          <a:p>
            <a:pPr>
              <a:buFont typeface="+mj-lt"/>
              <a:buAutoNum type="arabicPeriod"/>
            </a:pPr>
            <a:r>
              <a:rPr lang="en-US" dirty="0"/>
              <a:t> Put log files (from application server during run of business use cases), table JSON files (from </a:t>
            </a:r>
            <a:r>
              <a:rPr lang="en-US" dirty="0" err="1"/>
              <a:t>bluejay</a:t>
            </a:r>
            <a:r>
              <a:rPr lang="en-US" dirty="0"/>
              <a:t>), and context JSON file (from </a:t>
            </a:r>
            <a:r>
              <a:rPr lang="en-US" i="1" dirty="0"/>
              <a:t>Flicker</a:t>
            </a:r>
            <a:r>
              <a:rPr lang="en-US" dirty="0"/>
              <a:t> during run of business use cases) in proper place in directory.</a:t>
            </a:r>
          </a:p>
          <a:p>
            <a:pPr>
              <a:buFont typeface="+mj-lt"/>
              <a:buAutoNum type="arabicPeriod"/>
            </a:pPr>
            <a:r>
              <a:rPr lang="en-US" dirty="0"/>
              <a:t> Run the </a:t>
            </a:r>
            <a:r>
              <a:rPr lang="en-US" i="1" dirty="0"/>
              <a:t>Mono2Micro-aipl container </a:t>
            </a:r>
            <a:r>
              <a:rPr lang="en-US" dirty="0"/>
              <a:t>image to produce reports and a graph JSON of the two alternative refactoring options.</a:t>
            </a:r>
          </a:p>
          <a:p>
            <a:endParaRPr lang="en-US" b="1" dirty="0"/>
          </a:p>
          <a:p>
            <a:r>
              <a:rPr lang="en-US" b="1" dirty="0"/>
              <a:t>Refactoring partitions</a:t>
            </a:r>
          </a:p>
          <a:p>
            <a:r>
              <a:rPr lang="en-US" dirty="0"/>
              <a:t>Run the </a:t>
            </a:r>
            <a:r>
              <a:rPr lang="en-US" i="1" dirty="0"/>
              <a:t>Mono2Micro-ui</a:t>
            </a:r>
            <a:r>
              <a:rPr lang="en-US" dirty="0"/>
              <a:t> container image to gain a deeper understanding of the application and its classes by examining the two refactoring options of the application. The two refactoring options created by IBM Mono2Micro are business logic and natural seams. These recommendations were created from analyzing the application's runtime calls and detected data dependencies. If neither option is quite what is desired,  create and save a plan with a custom microservice solution.</a:t>
            </a:r>
          </a:p>
          <a:p>
            <a:pPr>
              <a:buFont typeface="+mj-lt"/>
              <a:buAutoNum type="arabicPeriod"/>
            </a:pPr>
            <a:r>
              <a:rPr lang="en-US" dirty="0"/>
              <a:t> Launch graphical User Interface from the </a:t>
            </a:r>
            <a:r>
              <a:rPr lang="en-US" i="1" dirty="0"/>
              <a:t>Mono2Micro-ui </a:t>
            </a:r>
            <a:r>
              <a:rPr lang="en-US" dirty="0"/>
              <a:t>container image.</a:t>
            </a:r>
          </a:p>
          <a:p>
            <a:pPr>
              <a:buFont typeface="+mj-lt"/>
              <a:buAutoNum type="arabicPeriod"/>
            </a:pPr>
            <a:r>
              <a:rPr lang="en-US" dirty="0"/>
              <a:t> Upload the JSON file produced from the </a:t>
            </a:r>
            <a:r>
              <a:rPr lang="en-US" i="1" dirty="0"/>
              <a:t>Mono2Micro-aipl</a:t>
            </a:r>
            <a:r>
              <a:rPr lang="en-US" dirty="0"/>
              <a:t> container image.</a:t>
            </a:r>
          </a:p>
          <a:p>
            <a:pPr>
              <a:buFont typeface="+mj-lt"/>
              <a:buAutoNum type="arabicPeriod"/>
            </a:pPr>
            <a:r>
              <a:rPr lang="en-US" dirty="0"/>
              <a:t> Explore refactoring options.</a:t>
            </a:r>
          </a:p>
          <a:p>
            <a:pPr>
              <a:buFont typeface="+mj-lt"/>
              <a:buAutoNum type="arabicPeriod"/>
            </a:pPr>
            <a:r>
              <a:rPr lang="en-US" dirty="0"/>
              <a:t> (Optional) Create and save custom refactoring option JSON file.</a:t>
            </a:r>
          </a:p>
          <a:p>
            <a:endParaRPr lang="en-US" b="1" dirty="0"/>
          </a:p>
          <a:p>
            <a:r>
              <a:rPr lang="en-US" b="1" dirty="0"/>
              <a:t>Code generation</a:t>
            </a:r>
          </a:p>
          <a:p>
            <a:r>
              <a:rPr lang="en-US" dirty="0"/>
              <a:t>Execute the </a:t>
            </a:r>
            <a:r>
              <a:rPr lang="en-US" i="1" dirty="0"/>
              <a:t>Mono2Micro-cardinal </a:t>
            </a:r>
            <a:r>
              <a:rPr lang="en-US" dirty="0"/>
              <a:t>container image to automatically produce code for creating the microservices.</a:t>
            </a:r>
          </a:p>
          <a:p>
            <a:pPr>
              <a:buFont typeface="+mj-lt"/>
              <a:buAutoNum type="arabicPeriod"/>
            </a:pPr>
            <a:r>
              <a:rPr lang="en-US" dirty="0"/>
              <a:t> (Optional) If using natural seams or a custom refactoring option, then rerun the Mono2Micro-aipl container image.</a:t>
            </a:r>
          </a:p>
          <a:p>
            <a:pPr>
              <a:buFont typeface="+mj-lt"/>
              <a:buAutoNum type="arabicPeriod"/>
            </a:pPr>
            <a:r>
              <a:rPr lang="en-US" dirty="0"/>
              <a:t> Execute the </a:t>
            </a:r>
            <a:r>
              <a:rPr lang="en-US" i="1" dirty="0"/>
              <a:t>Mono2Micro-cardinal </a:t>
            </a:r>
            <a:r>
              <a:rPr lang="en-US" dirty="0"/>
              <a:t>container image to produce code.</a:t>
            </a:r>
          </a:p>
          <a:p>
            <a:pPr>
              <a:buFont typeface="+mj-lt"/>
              <a:buAutoNum type="arabicPeriod"/>
            </a:pPr>
            <a:r>
              <a:rPr lang="en-US" dirty="0"/>
              <a:t> Edit and deploy code in the test environments.</a:t>
            </a:r>
          </a:p>
          <a:p>
            <a:pPr>
              <a:buFont typeface="+mj-lt"/>
              <a:buAutoNum type="arabicPeriod"/>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additional information on how this works visit the IBM Documentation at: </a:t>
            </a:r>
            <a:r>
              <a:rPr lang="en-US" dirty="0">
                <a:hlinkClick r:id="rId3"/>
              </a:rPr>
              <a:t>https://www.ibm.com/docs/en/Mono2Micro?topic=Mono2Micro-overview</a:t>
            </a:r>
            <a:br>
              <a:rPr lang="en-US" dirty="0"/>
            </a:br>
            <a:r>
              <a:rPr lang="en-US" dirty="0"/>
              <a:t>and see a fully worked example at: </a:t>
            </a:r>
            <a:r>
              <a:rPr lang="en-US" sz="1000" dirty="0">
                <a:solidFill>
                  <a:schemeClr val="bg1"/>
                </a:solidFill>
                <a:ea typeface="IBM Plex Sans" charset="0"/>
                <a:cs typeface="IBM Plex Sans" charset="0"/>
                <a:hlinkClick r:id="rId4"/>
              </a:rPr>
              <a:t>https://developer.ibm.com/learningpaths/intro-ibm-mono2micro/transforming-monoliths/</a:t>
            </a:r>
            <a:endParaRPr lang="en-US" sz="1000" b="0" i="0" kern="1200" dirty="0">
              <a:solidFill>
                <a:schemeClr val="bg1"/>
              </a:solidFill>
              <a:latin typeface="Arial" panose="020B0604020202020204" pitchFamily="34" charset="0"/>
              <a:ea typeface="IBM Plex Sans" charset="0"/>
              <a:cs typeface="IBM Plex Sans"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b="1" dirty="0"/>
          </a:p>
          <a:p>
            <a:endParaRPr lang="en-US" b="1" dirty="0"/>
          </a:p>
          <a:p>
            <a:endParaRPr lang="en-US" b="1" dirty="0"/>
          </a:p>
        </p:txBody>
      </p:sp>
      <p:sp>
        <p:nvSpPr>
          <p:cNvPr id="5" name="Slide Number Placeholder 4">
            <a:extLst>
              <a:ext uri="{FF2B5EF4-FFF2-40B4-BE49-F238E27FC236}">
                <a16:creationId xmlns:a16="http://schemas.microsoft.com/office/drawing/2014/main" id="{518B8786-7753-A531-5012-227A8899CB5E}"/>
              </a:ext>
            </a:extLst>
          </p:cNvPr>
          <p:cNvSpPr>
            <a:spLocks noGrp="1"/>
          </p:cNvSpPr>
          <p:nvPr>
            <p:ph type="sldNum" sz="quarter" idx="5"/>
          </p:nvPr>
        </p:nvSpPr>
        <p:spPr/>
        <p:txBody>
          <a:bodyPr/>
          <a:lstStyle/>
          <a:p>
            <a:fld id="{6E2E38B8-B0B4-AD41-AC6E-B781F46A9FD3}" type="slidenum">
              <a:rPr lang="en-US" smtClean="0"/>
              <a:pPr/>
              <a:t>30</a:t>
            </a:fld>
            <a:endParaRPr lang="en-US" dirty="0"/>
          </a:p>
        </p:txBody>
      </p:sp>
    </p:spTree>
    <p:extLst>
      <p:ext uri="{BB962C8B-B14F-4D97-AF65-F5344CB8AC3E}">
        <p14:creationId xmlns:p14="http://schemas.microsoft.com/office/powerpoint/2010/main" val="74292996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7D2536-B53E-1842-84AC-1DEA9D565D8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Helvetica Neue"/>
                <a:cs typeface="Helvetica Neue"/>
                <a:sym typeface="Helvetica Neue"/>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Helvetica Neue"/>
              <a:cs typeface="Helvetica Neue"/>
              <a:sym typeface="Helvetica Neue"/>
            </a:endParaRPr>
          </a:p>
        </p:txBody>
      </p:sp>
    </p:spTree>
    <p:extLst>
      <p:ext uri="{BB962C8B-B14F-4D97-AF65-F5344CB8AC3E}">
        <p14:creationId xmlns:p14="http://schemas.microsoft.com/office/powerpoint/2010/main" val="394475439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r>
              <a:rPr lang="en-US" dirty="0"/>
              <a:t>IBM Mono2Micro is available as a no cost 90-day trial. Trial information is located on this form: </a:t>
            </a:r>
            <a:r>
              <a:rPr lang="en-US" dirty="0">
                <a:hlinkClick r:id="rId3"/>
              </a:rPr>
              <a:t>https://www.ibm.com/account/reg/us-en/signup?formid=urx-49257</a:t>
            </a:r>
            <a:endParaRPr lang="en-US" dirty="0"/>
          </a:p>
          <a:p>
            <a:endParaRPr lang="en-US" dirty="0"/>
          </a:p>
          <a:p>
            <a:r>
              <a:rPr lang="en-US" dirty="0"/>
              <a:t>Continued use beyond the trial evaluation period on certain platforms is available if a client has entitlement to any of the IBM products listed. WebSphere Hybrid Edition includes IBM Mono2Micro as part of it’s bill of materials. IBM Mono2Micro licensing information is available here: </a:t>
            </a:r>
            <a:r>
              <a:rPr lang="en-US" dirty="0">
                <a:hlinkClick r:id="rId4"/>
              </a:rPr>
              <a:t>https://www.ibm.com/docs/en/mono2micro?topic=mono2micro-licenses</a:t>
            </a:r>
            <a:br>
              <a:rPr lang="en-US" dirty="0"/>
            </a:br>
            <a:br>
              <a:rPr lang="en-US" dirty="0"/>
            </a:br>
            <a:r>
              <a:rPr lang="en-US" dirty="0"/>
              <a:t>Additional Licensing FAQ</a:t>
            </a:r>
            <a:br>
              <a:rPr lang="en-US" dirty="0"/>
            </a:br>
            <a:r>
              <a:rPr lang="en-US" dirty="0"/>
              <a:t>http://</a:t>
            </a:r>
            <a:r>
              <a:rPr lang="en-US" dirty="0" err="1"/>
              <a:t>ibm.ent.box.com</a:t>
            </a:r>
            <a:r>
              <a:rPr lang="en-US" dirty="0"/>
              <a:t>/v/Mono2MicroLicensingFAQ</a:t>
            </a:r>
          </a:p>
          <a:p>
            <a:endParaRPr lang="en-US" dirty="0"/>
          </a:p>
          <a:p>
            <a:endParaRPr lang="en-US" dirty="0"/>
          </a:p>
          <a:p>
            <a:endParaRPr lang="en-US" dirty="0"/>
          </a:p>
        </p:txBody>
      </p:sp>
      <p:sp>
        <p:nvSpPr>
          <p:cNvPr id="5" name="Slide Number Placeholder 4">
            <a:extLst>
              <a:ext uri="{FF2B5EF4-FFF2-40B4-BE49-F238E27FC236}">
                <a16:creationId xmlns:a16="http://schemas.microsoft.com/office/drawing/2014/main" id="{A2F4F05E-3930-E20B-0B3B-6F316B780BCE}"/>
              </a:ext>
            </a:extLst>
          </p:cNvPr>
          <p:cNvSpPr>
            <a:spLocks noGrp="1"/>
          </p:cNvSpPr>
          <p:nvPr>
            <p:ph type="sldNum" sz="quarter" idx="5"/>
          </p:nvPr>
        </p:nvSpPr>
        <p:spPr/>
        <p:txBody>
          <a:bodyPr/>
          <a:lstStyle/>
          <a:p>
            <a:fld id="{6E2E38B8-B0B4-AD41-AC6E-B781F46A9FD3}" type="slidenum">
              <a:rPr lang="en-US" smtClean="0"/>
              <a:pPr/>
              <a:t>33</a:t>
            </a:fld>
            <a:endParaRPr lang="en-US" dirty="0"/>
          </a:p>
        </p:txBody>
      </p:sp>
    </p:spTree>
    <p:extLst>
      <p:ext uri="{BB962C8B-B14F-4D97-AF65-F5344CB8AC3E}">
        <p14:creationId xmlns:p14="http://schemas.microsoft.com/office/powerpoint/2010/main" val="398123911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r>
              <a:rPr lang="en-US" dirty="0"/>
              <a:t>For additional installation requirement information visit </a:t>
            </a:r>
            <a:r>
              <a:rPr lang="en-US" dirty="0">
                <a:hlinkClick r:id="rId3"/>
              </a:rPr>
              <a:t>https://www.ibm.com/docs/en/mono2micro?topic=mono2micro-system-requirements</a:t>
            </a:r>
            <a:r>
              <a:rPr lang="en-US" dirty="0"/>
              <a:t> .</a:t>
            </a:r>
          </a:p>
          <a:p>
            <a:endParaRPr lang="en-US" dirty="0"/>
          </a:p>
          <a:p>
            <a:endParaRPr lang="en-US" dirty="0"/>
          </a:p>
          <a:p>
            <a:endParaRPr lang="en-US" dirty="0"/>
          </a:p>
        </p:txBody>
      </p:sp>
      <p:sp>
        <p:nvSpPr>
          <p:cNvPr id="5" name="Slide Number Placeholder 4">
            <a:extLst>
              <a:ext uri="{FF2B5EF4-FFF2-40B4-BE49-F238E27FC236}">
                <a16:creationId xmlns:a16="http://schemas.microsoft.com/office/drawing/2014/main" id="{4CAF84E9-D793-FF26-E1F2-CE274B20C8D7}"/>
              </a:ext>
            </a:extLst>
          </p:cNvPr>
          <p:cNvSpPr>
            <a:spLocks noGrp="1"/>
          </p:cNvSpPr>
          <p:nvPr>
            <p:ph type="sldNum" sz="quarter" idx="5"/>
          </p:nvPr>
        </p:nvSpPr>
        <p:spPr/>
        <p:txBody>
          <a:bodyPr/>
          <a:lstStyle/>
          <a:p>
            <a:fld id="{6E2E38B8-B0B4-AD41-AC6E-B781F46A9FD3}" type="slidenum">
              <a:rPr lang="en-US" smtClean="0"/>
              <a:pPr/>
              <a:t>34</a:t>
            </a:fld>
            <a:endParaRPr lang="en-US" dirty="0"/>
          </a:p>
        </p:txBody>
      </p:sp>
    </p:spTree>
    <p:extLst>
      <p:ext uri="{BB962C8B-B14F-4D97-AF65-F5344CB8AC3E}">
        <p14:creationId xmlns:p14="http://schemas.microsoft.com/office/powerpoint/2010/main" val="266569271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endParaRPr lang="en-US" dirty="0">
              <a:solidFill>
                <a:schemeClr val="bg2"/>
              </a:solidFill>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3627367-3351-444A-8355-8A99C300F79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507583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4000" y="241300"/>
            <a:ext cx="6594475" cy="3708400"/>
          </a:xfrm>
        </p:spPr>
      </p:sp>
      <p:sp>
        <p:nvSpPr>
          <p:cNvPr id="3" name="Notes Placeholder 2"/>
          <p:cNvSpPr>
            <a:spLocks noGrp="1"/>
          </p:cNvSpPr>
          <p:nvPr>
            <p:ph type="body" idx="1"/>
          </p:nvPr>
        </p:nvSpPr>
        <p:spPr/>
        <p:txBody>
          <a:bodyPr/>
          <a:lstStyle/>
          <a:p>
            <a:pPr defTabSz="728272">
              <a:defRPr/>
            </a:pPr>
            <a:r>
              <a:rPr lang="en-US" sz="1000" dirty="0">
                <a:solidFill>
                  <a:srgbClr val="000000"/>
                </a:solidFill>
                <a:latin typeface="IBM Plex Sans" panose="020B0503050203000203" pitchFamily="34" charset="0"/>
                <a:sym typeface="Helvetica Light"/>
              </a:rPr>
              <a:t>WebSphere Hybrid Edition addresses each of these modernization motions.  Whether modernizing and/or migrating to a hybrid multicloud, leveraging a public cloud (or clouds) of choice, as well as the ability to run in a client’s own datacenter on a private cloud or traditional architecture/infrastructure, with WebSphere Hybrid Edition clients have opportunity to select the right approach for an organizations needs. One size doesn’t need to fit all. </a:t>
            </a:r>
          </a:p>
          <a:p>
            <a:pPr defTabSz="728272">
              <a:defRPr/>
            </a:pPr>
            <a:endParaRPr lang="en-US" sz="1000" dirty="0">
              <a:solidFill>
                <a:srgbClr val="000000"/>
              </a:solidFill>
              <a:latin typeface="IBM Plex Sans" panose="020B0503050203000203" pitchFamily="34" charset="0"/>
              <a:sym typeface="Helvetica Light"/>
            </a:endParaRPr>
          </a:p>
          <a:p>
            <a:pPr defTabSz="728272">
              <a:defRPr/>
            </a:pPr>
            <a:r>
              <a:rPr lang="en-US" sz="1000" dirty="0">
                <a:latin typeface="IBM Plex Sans" panose="020B0503050203000203" pitchFamily="34" charset="0"/>
              </a:rPr>
              <a:t>How do businesses do more with less? Businesses are seeking to simplify and right-size their environments and software investments by optimizing their applications and operations to increase efficiency. Business can unlock savings and add new value using container and cloud infrastructure and modernizing applications to take advantage of those platforms. By moving to a simplified container management and deployment model, businesses can cloud-enable their estate and use AI to help get there quicker. Cloud architected runtimes like Liberty also help to drives down infrastructure costs in conjunction with moving workload to a more efficient </a:t>
            </a:r>
            <a:r>
              <a:rPr lang="en-US" sz="1000" dirty="0" err="1">
                <a:latin typeface="IBM Plex Sans" panose="020B0503050203000203" pitchFamily="34" charset="0"/>
              </a:rPr>
              <a:t>DataCenter</a:t>
            </a:r>
            <a:r>
              <a:rPr lang="en-US" sz="1000" dirty="0">
                <a:latin typeface="IBM Plex Sans" panose="020B0503050203000203" pitchFamily="34" charset="0"/>
              </a:rPr>
              <a:t> and/or reducing server sprawl through a higher density of workload per server in containers, VMWare or on IBM infrastructure such as IBM Power or IBM Z Systems.</a:t>
            </a:r>
          </a:p>
          <a:p>
            <a:pPr defTabSz="728272">
              <a:defRPr/>
            </a:pPr>
            <a:endParaRPr lang="en-US" sz="1000" dirty="0">
              <a:latin typeface="IBM Plex Sans" panose="020B0503050203000203" pitchFamily="34" charset="0"/>
            </a:endParaRPr>
          </a:p>
          <a:p>
            <a:pPr defTabSz="728272">
              <a:defRPr/>
            </a:pPr>
            <a:r>
              <a:rPr lang="en-US" sz="1000" dirty="0">
                <a:latin typeface="IBM Plex Sans" panose="020B0503050203000203" pitchFamily="34" charset="0"/>
              </a:rPr>
              <a:t>With flexible choices of where clients run their business logic, they can also better tackle compliance around Data Sovereignty.</a:t>
            </a:r>
          </a:p>
          <a:p>
            <a:pPr defTabSz="728272">
              <a:defRPr/>
            </a:pPr>
            <a:endParaRPr lang="en-US" sz="1000" dirty="0">
              <a:solidFill>
                <a:srgbClr val="000000"/>
              </a:solidFill>
              <a:latin typeface="IBM Plex Sans" panose="020B0503050203000203" pitchFamily="34" charset="0"/>
              <a:sym typeface="Helvetica Light"/>
            </a:endParaRPr>
          </a:p>
          <a:p>
            <a:pPr defTabSz="728272">
              <a:defRPr/>
            </a:pPr>
            <a:r>
              <a:rPr lang="en-US" sz="1000" dirty="0">
                <a:latin typeface="IBM Plex Sans" panose="020B0503050203000203" pitchFamily="34" charset="0"/>
              </a:rPr>
              <a:t>Flexible licensing with WebSphere Hybrid Edition means businesses can run applications anywhere and at whatever stage in the modernization journey they are at, so modernization project doesn’t get held up in procurement discussions. Modernization will take time, ensure the client has the right partner for the journey!</a:t>
            </a:r>
          </a:p>
          <a:p>
            <a:pPr defTabSz="728272">
              <a:defRPr/>
            </a:pPr>
            <a:br>
              <a:rPr lang="en-US" sz="1000" dirty="0">
                <a:latin typeface="IBM Plex Sans" panose="020B0503050203000203" pitchFamily="34" charset="0"/>
              </a:rPr>
            </a:br>
            <a:endParaRPr lang="en-US" sz="1000" dirty="0">
              <a:latin typeface="IBM Plex Sans" panose="020B0503050203000203" pitchFamily="34" charset="0"/>
            </a:endParaRPr>
          </a:p>
          <a:p>
            <a:pPr defTabSz="728272">
              <a:defRPr/>
            </a:pPr>
            <a:endParaRPr lang="en-US" sz="1000" dirty="0">
              <a:latin typeface="IBM Plex Sans" panose="020B0503050203000203" pitchFamily="34" charset="0"/>
            </a:endParaRPr>
          </a:p>
          <a:p>
            <a:pPr defTabSz="728272">
              <a:defRPr/>
            </a:pPr>
            <a:endParaRPr lang="en-US" sz="1000" dirty="0">
              <a:latin typeface="IBM Plex Sans"/>
            </a:endParaRPr>
          </a:p>
        </p:txBody>
      </p:sp>
      <p:sp>
        <p:nvSpPr>
          <p:cNvPr id="4" name="Slide Number Placeholder 3">
            <a:extLst>
              <a:ext uri="{FF2B5EF4-FFF2-40B4-BE49-F238E27FC236}">
                <a16:creationId xmlns:a16="http://schemas.microsoft.com/office/drawing/2014/main" id="{01AB631C-2586-10C4-C7E6-44FE76E29171}"/>
              </a:ext>
            </a:extLst>
          </p:cNvPr>
          <p:cNvSpPr>
            <a:spLocks noGrp="1"/>
          </p:cNvSpPr>
          <p:nvPr>
            <p:ph type="sldNum" sz="quarter" idx="5"/>
          </p:nvPr>
        </p:nvSpPr>
        <p:spPr/>
        <p:txBody>
          <a:bodyPr/>
          <a:lstStyle/>
          <a:p>
            <a:fld id="{6E2E38B8-B0B4-AD41-AC6E-B781F46A9FD3}" type="slidenum">
              <a:rPr lang="en-US" smtClean="0"/>
              <a:pPr/>
              <a:t>4</a:t>
            </a:fld>
            <a:endParaRPr lang="en-US" dirty="0"/>
          </a:p>
        </p:txBody>
      </p:sp>
    </p:spTree>
    <p:extLst>
      <p:ext uri="{BB962C8B-B14F-4D97-AF65-F5344CB8AC3E}">
        <p14:creationId xmlns:p14="http://schemas.microsoft.com/office/powerpoint/2010/main" val="36051083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r>
              <a:rPr lang="en-US" dirty="0"/>
              <a:t>Customers will have certain expectations and preferences about the landing zone for tWAS applications.</a:t>
            </a:r>
          </a:p>
          <a:p>
            <a:r>
              <a:rPr lang="en-US" dirty="0"/>
              <a:t>They may want to containerize.  They then have the choice of a managed solution (via IBM Cloud Satellite) or a self-managed private Cloud, where they handle the Storage, HA and DR requirements themselves.</a:t>
            </a:r>
          </a:p>
          <a:p>
            <a:r>
              <a:rPr lang="en-US" dirty="0"/>
              <a:t>A customer may prefer the familiarity of VMs where collectives provides some elements of the clustering and management capability they are used to with tWAS.  UCD and CPS have automation for provisioning and managing collectives. Others might prefer WAS Base only for cost reasons in which case they will need to roll their own clustering solution e.g. with F5 load balancer etc.</a:t>
            </a:r>
          </a:p>
          <a:p>
            <a:r>
              <a:rPr lang="en-US" dirty="0"/>
              <a:t>Customers who are exiting the </a:t>
            </a:r>
            <a:r>
              <a:rPr lang="en-US" dirty="0" err="1"/>
              <a:t>DataCentre</a:t>
            </a:r>
            <a:r>
              <a:rPr lang="en-US" dirty="0"/>
              <a:t> and e.g. moving to a Public Cloud may just be looking to lift and shift to a tWAS solution such as provided by Azure and IBM Cloud catalog offerings.</a:t>
            </a:r>
          </a:p>
          <a:p>
            <a:r>
              <a:rPr lang="en-US" dirty="0"/>
              <a:t>Finally customers on IBM Z may be looking at the new OpenShift based solution on zCX in addition to </a:t>
            </a:r>
            <a:r>
              <a:rPr lang="en-US" dirty="0" err="1"/>
              <a:t>zLinux</a:t>
            </a:r>
            <a:r>
              <a:rPr lang="en-US" dirty="0"/>
              <a:t> if containers appeal to them.  Otherwise they have the option of running Liberty directly on z/OS with WAS for z/OS.</a:t>
            </a:r>
          </a:p>
        </p:txBody>
      </p:sp>
      <p:sp>
        <p:nvSpPr>
          <p:cNvPr id="4" name="Slide Number Placeholder 3"/>
          <p:cNvSpPr>
            <a:spLocks noGrp="1"/>
          </p:cNvSpPr>
          <p:nvPr>
            <p:ph type="sldNum" sz="quarter" idx="5"/>
          </p:nvPr>
        </p:nvSpPr>
        <p:spPr/>
        <p:txBody>
          <a:bodyPr/>
          <a:lstStyle/>
          <a:p>
            <a:fld id="{6E2E38B8-B0B4-AD41-AC6E-B781F46A9FD3}" type="slidenum">
              <a:rPr lang="en-US" smtClean="0"/>
              <a:pPr/>
              <a:t>36</a:t>
            </a:fld>
            <a:endParaRPr lang="en-US"/>
          </a:p>
        </p:txBody>
      </p:sp>
      <p:sp>
        <p:nvSpPr>
          <p:cNvPr id="5" name="Footer Placeholder 4"/>
          <p:cNvSpPr>
            <a:spLocks noGrp="1"/>
          </p:cNvSpPr>
          <p:nvPr>
            <p:ph type="ftr" sz="quarter" idx="4"/>
          </p:nvPr>
        </p:nvSpPr>
        <p:spPr/>
        <p:txBody>
          <a:bodyPr/>
          <a:lstStyle/>
          <a:p>
            <a:r>
              <a:rPr lang="en-US"/>
              <a:t>Footer</a:t>
            </a:r>
          </a:p>
        </p:txBody>
      </p:sp>
    </p:spTree>
    <p:extLst>
      <p:ext uri="{BB962C8B-B14F-4D97-AF65-F5344CB8AC3E}">
        <p14:creationId xmlns:p14="http://schemas.microsoft.com/office/powerpoint/2010/main" val="218169120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E2E38B8-B0B4-AD41-AC6E-B781F46A9FD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Group Name / DOC ID / Month XX, 2019 / © 2019 IBM Corporation</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6992775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pPr marL="0" marR="0" lvl="0" indent="0" algn="l" defTabSz="2438522" rtl="0" eaLnBrk="1" fontAlgn="auto" latinLnBrk="0" hangingPunct="1">
              <a:lnSpc>
                <a:spcPct val="110000"/>
              </a:lnSpc>
              <a:spcBef>
                <a:spcPts val="0"/>
              </a:spcBef>
              <a:spcAft>
                <a:spcPts val="0"/>
              </a:spcAft>
              <a:buClrTx/>
              <a:buSzTx/>
              <a:buFontTx/>
              <a:buNone/>
              <a:tabLst/>
              <a:defRPr/>
            </a:pPr>
            <a:r>
              <a:rPr lang="en-US" dirty="0"/>
              <a:t>Containers running on RedHat OpenShift Container Platform will be tracked by the License Service.  See https://</a:t>
            </a:r>
            <a:r>
              <a:rPr lang="en-US" dirty="0" err="1"/>
              <a:t>www.ibm.com</a:t>
            </a:r>
            <a:r>
              <a:rPr lang="en-US" dirty="0"/>
              <a:t>/software/</a:t>
            </a:r>
            <a:r>
              <a:rPr lang="en-US" dirty="0" err="1"/>
              <a:t>passportadvantage</a:t>
            </a:r>
            <a:r>
              <a:rPr lang="en-US" dirty="0"/>
              <a:t>/</a:t>
            </a:r>
            <a:r>
              <a:rPr lang="en-US" dirty="0" err="1"/>
              <a:t>containerlicenses.html</a:t>
            </a:r>
            <a:r>
              <a:rPr lang="en-US" dirty="0"/>
              <a:t>.</a:t>
            </a:r>
          </a:p>
          <a:p>
            <a:r>
              <a:rPr lang="en-US" dirty="0"/>
              <a:t>Containers in </a:t>
            </a:r>
            <a:r>
              <a:rPr lang="en-US" dirty="0" err="1"/>
              <a:t>zCX</a:t>
            </a:r>
            <a:r>
              <a:rPr lang="en-US" dirty="0"/>
              <a:t> Container Extensions can be ILMT enabled.  However, customer will be charged for the full hosting capacity and not just the container.  This is the same as Docker on distributed.</a:t>
            </a:r>
          </a:p>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38</a:t>
            </a:fld>
            <a:endParaRPr lang="en-US"/>
          </a:p>
        </p:txBody>
      </p:sp>
      <p:sp>
        <p:nvSpPr>
          <p:cNvPr id="5" name="Footer Placeholder 4"/>
          <p:cNvSpPr>
            <a:spLocks noGrp="1"/>
          </p:cNvSpPr>
          <p:nvPr>
            <p:ph type="ftr" sz="quarter" idx="4"/>
          </p:nvPr>
        </p:nvSpPr>
        <p:spPr/>
        <p:txBody>
          <a:bodyPr/>
          <a:lstStyle/>
          <a:p>
            <a:r>
              <a:rPr lang="en-US"/>
              <a:t>Footer</a:t>
            </a:r>
          </a:p>
        </p:txBody>
      </p:sp>
    </p:spTree>
    <p:extLst>
      <p:ext uri="{BB962C8B-B14F-4D97-AF65-F5344CB8AC3E}">
        <p14:creationId xmlns:p14="http://schemas.microsoft.com/office/powerpoint/2010/main" val="26151135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pPr marL="0" marR="0" lvl="0" indent="0" algn="l" defTabSz="2438522" rtl="0" eaLnBrk="1" fontAlgn="auto" latinLnBrk="0" hangingPunct="1">
              <a:lnSpc>
                <a:spcPct val="110000"/>
              </a:lnSpc>
              <a:spcBef>
                <a:spcPts val="0"/>
              </a:spcBef>
              <a:spcAft>
                <a:spcPts val="0"/>
              </a:spcAft>
              <a:buClrTx/>
              <a:buSzTx/>
              <a:buFontTx/>
              <a:buNone/>
              <a:tabLst/>
              <a:defRPr/>
            </a:pPr>
            <a:r>
              <a:rPr lang="en-US" sz="1000" kern="0" dirty="0">
                <a:solidFill>
                  <a:srgbClr val="C00000"/>
                </a:solidFill>
                <a:latin typeface="+mn-lt"/>
                <a:ea typeface="+mj-ea"/>
                <a:cs typeface="+mj-cs"/>
                <a:sym typeface="IBM Plex Sans Light"/>
              </a:rPr>
              <a:t>Note. WebSphere ND can utilize Service classes for Performance goals with WLM, good at different processes.  Liberty needs enclaves.</a:t>
            </a:r>
            <a:endParaRPr lang="en-US" sz="1000" dirty="0">
              <a:latin typeface="+mn-lt"/>
            </a:endParaRPr>
          </a:p>
          <a:p>
            <a:endParaRPr lang="en-US" sz="1000" dirty="0">
              <a:latin typeface="+mn-lt"/>
            </a:endParaRPr>
          </a:p>
          <a:p>
            <a:pPr marL="0" marR="0"/>
            <a:r>
              <a:rPr lang="en-IE" sz="1000" b="1" i="1" dirty="0">
                <a:solidFill>
                  <a:srgbClr val="000000"/>
                </a:solidFill>
                <a:effectLst/>
                <a:latin typeface="+mn-lt"/>
              </a:rPr>
              <a:t>Unleash Mainframe Applications by Augmenting New Channels on AWS with IBM Z and Cloud Modernization Stack </a:t>
            </a:r>
            <a:r>
              <a:rPr lang="en-IE" sz="1000" b="0" i="1" dirty="0">
                <a:solidFill>
                  <a:srgbClr val="000000"/>
                </a:solidFill>
                <a:effectLst/>
                <a:latin typeface="+mn-lt"/>
              </a:rPr>
              <a:t>- Technical (L200)</a:t>
            </a:r>
            <a:r>
              <a:rPr lang="en-IE" sz="1000" b="1" i="1" u="none" dirty="0">
                <a:solidFill>
                  <a:schemeClr val="tx1"/>
                </a:solidFill>
                <a:effectLst/>
                <a:latin typeface="+mn-lt"/>
              </a:rPr>
              <a:t> </a:t>
            </a:r>
            <a:r>
              <a:rPr lang="en-IE" sz="1000" b="1" u="sng" dirty="0">
                <a:solidFill>
                  <a:srgbClr val="0563C1"/>
                </a:solidFill>
                <a:effectLst/>
                <a:latin typeface="+mn-lt"/>
                <a:hlinkClick r:id="rId3" tooltip="https://explore.skillbuilder.aws/learn/course/internal/view/elearning/15492/aws-partnercast-unleash-mainframe-applications-by-augmenting-new-channels-on-aws-with-ibm-z-and-cloud-modernization-stack-technical"/>
              </a:rPr>
              <a:t>WATCH ON DEMAND</a:t>
            </a:r>
            <a:endParaRPr lang="en-US" sz="1000" dirty="0">
              <a:latin typeface="+mn-lt"/>
            </a:endParaRPr>
          </a:p>
          <a:p>
            <a:r>
              <a:rPr lang="en-US" sz="1000" dirty="0">
                <a:latin typeface="+mn-lt"/>
              </a:rPr>
              <a:t>--</a:t>
            </a:r>
          </a:p>
          <a:p>
            <a:r>
              <a:rPr lang="en-US" sz="1000" dirty="0">
                <a:latin typeface="+mn-lt"/>
              </a:rPr>
              <a:t>Are CP4A customers entitled to run OpenShift on </a:t>
            </a:r>
            <a:r>
              <a:rPr lang="en-US" sz="1000" dirty="0" err="1">
                <a:latin typeface="+mn-lt"/>
              </a:rPr>
              <a:t>zCX</a:t>
            </a:r>
            <a:r>
              <a:rPr lang="en-US" sz="1000" dirty="0">
                <a:latin typeface="+mn-lt"/>
              </a:rPr>
              <a:t>? No</a:t>
            </a:r>
          </a:p>
          <a:p>
            <a:r>
              <a:rPr lang="en-US" sz="1000" dirty="0">
                <a:latin typeface="+mn-lt"/>
              </a:rPr>
              <a:t>Are CP4A customers entitled to run WebSphere/Liberty on </a:t>
            </a:r>
            <a:r>
              <a:rPr lang="en-US" sz="1000" dirty="0" err="1">
                <a:latin typeface="+mn-lt"/>
              </a:rPr>
              <a:t>zCX</a:t>
            </a:r>
            <a:r>
              <a:rPr lang="en-US" sz="1000" dirty="0">
                <a:latin typeface="+mn-lt"/>
              </a:rPr>
              <a:t>? Yes, at the normal 1,4,8 ratios.</a:t>
            </a:r>
          </a:p>
          <a:p>
            <a:endParaRPr lang="en-US" sz="1000" dirty="0">
              <a:latin typeface="+mn-lt"/>
            </a:endParaRPr>
          </a:p>
          <a:p>
            <a:r>
              <a:rPr lang="en-US" sz="1000" dirty="0">
                <a:latin typeface="+mn-lt"/>
              </a:rPr>
              <a:t>What is Financial Services Cloud angle here</a:t>
            </a:r>
          </a:p>
          <a:p>
            <a:r>
              <a:rPr lang="en-US" sz="1000" dirty="0">
                <a:latin typeface="+mn-lt"/>
              </a:rPr>
              <a:t>https://</a:t>
            </a:r>
            <a:r>
              <a:rPr lang="en-US" sz="1000" dirty="0" err="1">
                <a:latin typeface="+mn-lt"/>
              </a:rPr>
              <a:t>medium.com</a:t>
            </a:r>
            <a:r>
              <a:rPr lang="en-US" sz="1000" dirty="0">
                <a:latin typeface="+mn-lt"/>
              </a:rPr>
              <a:t>/hybrid-cloud-engineering/ibm-cloud-satellite-and-regulated-workloads-1c30e915594e</a:t>
            </a:r>
          </a:p>
          <a:p>
            <a:endParaRPr lang="en-US" sz="1000" dirty="0">
              <a:latin typeface="+mn-lt"/>
            </a:endParaRPr>
          </a:p>
          <a:p>
            <a:r>
              <a:rPr lang="en-US" sz="1000" dirty="0">
                <a:latin typeface="+mn-lt"/>
              </a:rPr>
              <a:t>https://</a:t>
            </a:r>
            <a:r>
              <a:rPr lang="en-US" sz="1000" dirty="0" err="1">
                <a:latin typeface="+mn-lt"/>
              </a:rPr>
              <a:t>aws.amazon.com</a:t>
            </a:r>
            <a:r>
              <a:rPr lang="en-US" sz="1000" dirty="0">
                <a:latin typeface="+mn-lt"/>
              </a:rPr>
              <a:t>/blogs/</a:t>
            </a:r>
            <a:r>
              <a:rPr lang="en-US" sz="1000" dirty="0" err="1">
                <a:latin typeface="+mn-lt"/>
              </a:rPr>
              <a:t>apn</a:t>
            </a:r>
            <a:r>
              <a:rPr lang="en-US" sz="1000" dirty="0">
                <a:latin typeface="+mn-lt"/>
              </a:rPr>
              <a:t>/unleash-mainframe-applications-by-augmenting-new-channels-on-aws-with-ibm-z-and-cloud-modernization-stack</a:t>
            </a:r>
            <a:r>
              <a:rPr lang="en-US" dirty="0"/>
              <a:t>/</a:t>
            </a:r>
          </a:p>
        </p:txBody>
      </p:sp>
      <p:sp>
        <p:nvSpPr>
          <p:cNvPr id="4" name="Slide Number Placeholder 3"/>
          <p:cNvSpPr>
            <a:spLocks noGrp="1"/>
          </p:cNvSpPr>
          <p:nvPr>
            <p:ph type="sldNum" sz="quarter" idx="5"/>
          </p:nvPr>
        </p:nvSpPr>
        <p:spPr/>
        <p:txBody>
          <a:bodyPr/>
          <a:lstStyle/>
          <a:p>
            <a:fld id="{05C4898A-41A8-49D6-8E48-9D853EBFDD60}" type="slidenum">
              <a:rPr lang="en-US" smtClean="0"/>
              <a:pPr/>
              <a:t>39</a:t>
            </a:fld>
            <a:endParaRPr lang="en-US"/>
          </a:p>
        </p:txBody>
      </p:sp>
    </p:spTree>
    <p:extLst>
      <p:ext uri="{BB962C8B-B14F-4D97-AF65-F5344CB8AC3E}">
        <p14:creationId xmlns:p14="http://schemas.microsoft.com/office/powerpoint/2010/main" val="8370574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r>
              <a:rPr lang="en-US" dirty="0"/>
              <a:t>There are resources and tools available to help speed up the time from opportunity identification through to closing the deal. There are also activities, workshops, that will help further expand use of IBM technology which feeds the ‘land and expand’ selling motion. These are some of the ways a seller can attach services to opportunities. </a:t>
            </a:r>
          </a:p>
          <a:p>
            <a:endParaRPr lang="en-US" dirty="0"/>
          </a:p>
          <a:p>
            <a:pPr marL="171450" indent="-171450">
              <a:buFont typeface="Arial" panose="020B0604020202020204" pitchFamily="34" charset="0"/>
              <a:buChar char="•"/>
            </a:pPr>
            <a:r>
              <a:rPr lang="en-US" dirty="0"/>
              <a:t>IBM Mono2Micro Demo: </a:t>
            </a:r>
            <a:r>
              <a:rPr lang="en-US" dirty="0">
                <a:hlinkClick r:id="rId3"/>
              </a:rPr>
              <a:t>https://www.ibm.com/account/reg/us-en/signup?formid=urx-49569</a:t>
            </a:r>
            <a:r>
              <a:rPr lang="en-US" dirty="0"/>
              <a:t> (registration is requested). Demos and trials are a great way to show the value of IBM technology. </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Suggest a trial: </a:t>
            </a:r>
          </a:p>
          <a:p>
            <a:pPr marL="346075" lvl="1" indent="-171450"/>
            <a:r>
              <a:rPr lang="en-US" dirty="0"/>
              <a:t>IBM Cloud Transformation Advisor: </a:t>
            </a:r>
            <a:r>
              <a:rPr lang="en-US" dirty="0">
                <a:hlinkClick r:id="rId4"/>
              </a:rPr>
              <a:t>https://www.ibm.com/account/reg/us-en/signup?formid=urx-49064</a:t>
            </a:r>
            <a:endParaRPr lang="en-US" dirty="0"/>
          </a:p>
          <a:p>
            <a:pPr marL="346075" lvl="1" indent="-171450"/>
            <a:r>
              <a:rPr lang="en-US" dirty="0"/>
              <a:t>IBM Mono2Micro: </a:t>
            </a:r>
            <a:r>
              <a:rPr lang="en-US" dirty="0">
                <a:hlinkClick r:id="rId5"/>
              </a:rPr>
              <a:t>https://www.ibm.com/account/reg/us-en/signup?formid=urx-49257</a:t>
            </a:r>
            <a:endParaRPr lang="en-US" dirty="0"/>
          </a:p>
          <a:p>
            <a:pPr marL="171450" indent="-171450">
              <a:buFont typeface="Arial" panose="020B0604020202020204" pitchFamily="34" charset="0"/>
              <a:buChar cha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IBM Client Engineering: </a:t>
            </a:r>
            <a:r>
              <a:rPr lang="en-US" dirty="0">
                <a:effectLst/>
                <a:hlinkClick r:id="rId6"/>
              </a:rPr>
              <a:t>https://ibm.seismic.com/Link/Content/DCAkaCMksC_kGGpmt9lmigvQ</a:t>
            </a:r>
            <a:r>
              <a:rPr lang="en-US" dirty="0">
                <a:effectLst/>
              </a:rPr>
              <a:t>  gives an overview and how to engage along with assets to use with clients.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indent="-171450">
              <a:buFont typeface="Arial" panose="020B0604020202020204" pitchFamily="34" charset="0"/>
              <a:buChar char="•"/>
            </a:pPr>
            <a:r>
              <a:rPr lang="en-US" dirty="0"/>
              <a:t>Expert Labs Modernization offers: </a:t>
            </a:r>
            <a:r>
              <a:rPr lang="en-US" dirty="0">
                <a:effectLst/>
                <a:hlinkClick r:id="rId7"/>
              </a:rPr>
              <a:t>https://ibm.seismic.com/Link/Content/DC0nQWPiqzmkmq1XCMsgItvg#/?anchorId=acc816d3-58d9-4e3d-89aa-e47b062c042c</a:t>
            </a:r>
            <a:endParaRPr lang="en-US" dirty="0">
              <a:effectLst/>
            </a:endParaRPr>
          </a:p>
          <a:p>
            <a:endParaRPr lang="en-US" dirty="0">
              <a:effectLst/>
            </a:endParaRPr>
          </a:p>
          <a:p>
            <a:pPr marL="171450" indent="-171450">
              <a:buFont typeface="Arial" panose="020B0604020202020204" pitchFamily="34" charset="0"/>
              <a:buChar char="•"/>
            </a:pPr>
            <a:r>
              <a:rPr lang="en-US" dirty="0">
                <a:effectLst/>
              </a:rPr>
              <a:t>Expert Labs Seismic page which outlines how they can assist in selling, progressing and more: </a:t>
            </a:r>
            <a:r>
              <a:rPr lang="en-US" dirty="0">
                <a:effectLst/>
                <a:hlinkClick r:id="rId8"/>
              </a:rPr>
              <a:t>https://ibm.seismic.com/Link/Content/DC0nQWPiqzmkmq1XCMsgItvg</a:t>
            </a:r>
            <a:endParaRPr lang="en-US" dirty="0">
              <a:effectLst/>
            </a:endParaRPr>
          </a:p>
          <a:p>
            <a:endParaRPr lang="en-US" dirty="0">
              <a:effectLst/>
            </a:endParaRPr>
          </a:p>
          <a:p>
            <a:endParaRPr lang="en-US" dirty="0">
              <a:effectLst/>
            </a:endParaRPr>
          </a:p>
          <a:p>
            <a:endParaRPr lang="en-US" dirty="0">
              <a:effectLst/>
            </a:endParaRPr>
          </a:p>
          <a:p>
            <a:endParaRPr lang="en-US" dirty="0"/>
          </a:p>
        </p:txBody>
      </p:sp>
      <p:sp>
        <p:nvSpPr>
          <p:cNvPr id="5" name="Slide Number Placeholder 4">
            <a:extLst>
              <a:ext uri="{FF2B5EF4-FFF2-40B4-BE49-F238E27FC236}">
                <a16:creationId xmlns:a16="http://schemas.microsoft.com/office/drawing/2014/main" id="{F37C88E1-EBFD-A988-32FA-E11049B2BF1F}"/>
              </a:ext>
            </a:extLst>
          </p:cNvPr>
          <p:cNvSpPr>
            <a:spLocks noGrp="1"/>
          </p:cNvSpPr>
          <p:nvPr>
            <p:ph type="sldNum" sz="quarter" idx="5"/>
          </p:nvPr>
        </p:nvSpPr>
        <p:spPr/>
        <p:txBody>
          <a:bodyPr/>
          <a:lstStyle/>
          <a:p>
            <a:fld id="{6E2E38B8-B0B4-AD41-AC6E-B781F46A9FD3}" type="slidenum">
              <a:rPr lang="en-US" smtClean="0"/>
              <a:pPr/>
              <a:t>40</a:t>
            </a:fld>
            <a:endParaRPr lang="en-US" dirty="0"/>
          </a:p>
        </p:txBody>
      </p:sp>
    </p:spTree>
    <p:extLst>
      <p:ext uri="{BB962C8B-B14F-4D97-AF65-F5344CB8AC3E}">
        <p14:creationId xmlns:p14="http://schemas.microsoft.com/office/powerpoint/2010/main" val="342967979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pPr rtl="0"/>
            <a:r>
              <a:rPr lang="en-US" b="0" i="0" u="none" strike="noStrike" baseline="0" dirty="0">
                <a:solidFill>
                  <a:srgbClr val="000000"/>
                </a:solidFill>
                <a:latin typeface="Arial" panose="020B0604020202020204" pitchFamily="34" charset="0"/>
              </a:rPr>
              <a:t>The path to WebSphere Hybrid Edition is not an event but a journey (moving up the maturity ladder). Engaging Expert Labs early in the planning phase is important to the overall client success. </a:t>
            </a:r>
          </a:p>
          <a:p>
            <a:pPr rtl="0"/>
            <a:endParaRPr lang="en-US" b="0" i="0" u="none" strike="noStrike" baseline="0" dirty="0">
              <a:solidFill>
                <a:srgbClr val="000000"/>
              </a:solidFill>
              <a:latin typeface="Arial" panose="020B0604020202020204" pitchFamily="34" charset="0"/>
            </a:endParaRPr>
          </a:p>
          <a:p>
            <a:pPr rtl="0"/>
            <a:endParaRPr lang="en-US" b="0" i="0" u="none" strike="noStrike" baseline="0" dirty="0">
              <a:solidFill>
                <a:srgbClr val="000000"/>
              </a:solidFill>
              <a:latin typeface="Arial" panose="020B0604020202020204" pitchFamily="34" charset="0"/>
            </a:endParaRPr>
          </a:p>
          <a:p>
            <a:pPr rtl="0"/>
            <a:r>
              <a:rPr lang="en-US" b="1" i="0" u="none" strike="noStrike" baseline="0" dirty="0">
                <a:solidFill>
                  <a:srgbClr val="000000"/>
                </a:solidFill>
                <a:latin typeface="Arial" panose="020B0604020202020204" pitchFamily="34" charset="0"/>
              </a:rPr>
              <a:t>Determining the relevant workshop to help the client progress is key. IBM</a:t>
            </a:r>
            <a:r>
              <a:rPr lang="en-US" b="1" dirty="0">
                <a:solidFill>
                  <a:srgbClr val="000000"/>
                </a:solidFill>
              </a:rPr>
              <a:t> and its</a:t>
            </a:r>
            <a:r>
              <a:rPr lang="en-US" b="1" i="0" u="none" strike="noStrike" baseline="0" dirty="0">
                <a:solidFill>
                  <a:srgbClr val="000000"/>
                </a:solidFill>
                <a:latin typeface="Arial" panose="020B0604020202020204" pitchFamily="34" charset="0"/>
              </a:rPr>
              <a:t> Partners have offerings and workshops for every step of the journey</a:t>
            </a:r>
            <a:r>
              <a:rPr lang="en-US" b="1" dirty="0">
                <a:solidFill>
                  <a:srgbClr val="000000"/>
                </a:solidFill>
              </a:rPr>
              <a:t>. </a:t>
            </a:r>
            <a:r>
              <a:rPr lang="en-US" b="0" i="0" u="none" strike="noStrike" baseline="0" dirty="0">
                <a:solidFill>
                  <a:srgbClr val="000000"/>
                </a:solidFill>
                <a:latin typeface="Arial" panose="020B0604020202020204" pitchFamily="34" charset="0"/>
              </a:rPr>
              <a:t>Examples include:</a:t>
            </a:r>
          </a:p>
          <a:p>
            <a:pPr rtl="0"/>
            <a:endParaRPr lang="en-US" b="0" i="0" u="none" strike="noStrike" baseline="0" dirty="0">
              <a:solidFill>
                <a:srgbClr val="000000"/>
              </a:solidFill>
              <a:latin typeface="Arial" panose="020B0604020202020204" pitchFamily="34" charset="0"/>
            </a:endParaRPr>
          </a:p>
          <a:p>
            <a:pPr rtl="0"/>
            <a:r>
              <a:rPr lang="en-US" b="1" i="0" u="none" strike="noStrike" baseline="0" dirty="0">
                <a:solidFill>
                  <a:srgbClr val="000000"/>
                </a:solidFill>
                <a:latin typeface="Arial" panose="020B0604020202020204" pitchFamily="34" charset="0"/>
              </a:rPr>
              <a:t>Observe and Understand:</a:t>
            </a:r>
          </a:p>
          <a:p>
            <a:pPr rtl="0"/>
            <a:r>
              <a:rPr lang="en-US" b="0" i="0" u="none" strike="noStrike" baseline="0" dirty="0">
                <a:solidFill>
                  <a:srgbClr val="000000"/>
                </a:solidFill>
                <a:latin typeface="Arial" panose="020B0604020202020204" pitchFamily="34" charset="0"/>
              </a:rPr>
              <a:t>• Ensure you know where a client is starting from. Are they native or hybrid? Do they have the right in-house skills to support their project? Understand their legacy architecture and start to understand what is important to them and what areas can be improved by automation and modernization.</a:t>
            </a:r>
          </a:p>
          <a:p>
            <a:pPr rtl="0"/>
            <a:endParaRPr lang="en-US" b="0" i="0" u="none" strike="noStrike" baseline="0" dirty="0">
              <a:solidFill>
                <a:srgbClr val="000000"/>
              </a:solidFill>
              <a:latin typeface="Arial" panose="020B0604020202020204" pitchFamily="34" charset="0"/>
            </a:endParaRPr>
          </a:p>
          <a:p>
            <a:pPr rtl="0"/>
            <a:r>
              <a:rPr lang="en-US" b="1" i="0" u="none" strike="noStrike" baseline="0" dirty="0">
                <a:solidFill>
                  <a:srgbClr val="000000"/>
                </a:solidFill>
                <a:latin typeface="Arial" panose="020B0604020202020204" pitchFamily="34" charset="0"/>
              </a:rPr>
              <a:t>Business Alignment: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baseline="0" dirty="0">
                <a:solidFill>
                  <a:srgbClr val="000000"/>
                </a:solidFill>
                <a:latin typeface="Arial" panose="020B0604020202020204" pitchFamily="34" charset="0"/>
              </a:rPr>
              <a:t>• Define and Design areas to architect aligned with business needs. Define use cases. The Modernization Workshop </a:t>
            </a:r>
            <a:r>
              <a:rPr lang="en-US" dirty="0">
                <a:effectLst/>
                <a:hlinkClick r:id="rId3"/>
              </a:rPr>
              <a:t>https://ibm.seismic.com/Link/Content/DCpY_D5Df2X0e__gvr4fZsDg</a:t>
            </a:r>
            <a:r>
              <a:rPr lang="en-US" dirty="0">
                <a:effectLst/>
              </a:rPr>
              <a:t> </a:t>
            </a:r>
            <a:r>
              <a:rPr lang="en-US" b="0" i="0" u="none" strike="noStrike" baseline="0" dirty="0">
                <a:solidFill>
                  <a:srgbClr val="000000"/>
                </a:solidFill>
                <a:latin typeface="Arial" panose="020B0604020202020204" pitchFamily="34" charset="0"/>
              </a:rPr>
              <a:t> is ideal for any WebSphere client. This workshop can be executed by IBM sellers as well as IBM Partners engaging IBM to team up. IBM Partners may also have a version of the same workshop. Workshops are designed to not only identify immediate needs but to also provide opportunity for a strategic discussion to expand use of technology in new ways, new services. </a:t>
            </a:r>
          </a:p>
          <a:p>
            <a:pPr rtl="0"/>
            <a:endParaRPr lang="en-US" b="1" i="0" u="none" strike="noStrike" baseline="0" dirty="0">
              <a:solidFill>
                <a:srgbClr val="000000"/>
              </a:solidFill>
              <a:latin typeface="Arial" panose="020B0604020202020204" pitchFamily="34" charset="0"/>
            </a:endParaRPr>
          </a:p>
          <a:p>
            <a:pPr rtl="0"/>
            <a:r>
              <a:rPr lang="en-US" b="1" i="0" u="none" strike="noStrike" baseline="0" dirty="0">
                <a:solidFill>
                  <a:srgbClr val="000000"/>
                </a:solidFill>
                <a:latin typeface="Arial" panose="020B0604020202020204" pitchFamily="34" charset="0"/>
              </a:rPr>
              <a:t>Implementation:</a:t>
            </a:r>
          </a:p>
          <a:p>
            <a:pPr rtl="0"/>
            <a:r>
              <a:rPr lang="en-US" b="0" i="0" u="none" strike="noStrike" baseline="0" dirty="0">
                <a:solidFill>
                  <a:srgbClr val="000000"/>
                </a:solidFill>
                <a:latin typeface="Arial" panose="020B0604020202020204" pitchFamily="34" charset="0"/>
              </a:rPr>
              <a:t>• Install, upgrade, and deployment services can be used where needed. It is important to prioritize the use cases based on business needs. Investment workshops will help to define an actionable adoption roadmap based on the client’s business priorities. Those become the working </a:t>
            </a:r>
            <a:r>
              <a:rPr lang="en-US" dirty="0">
                <a:solidFill>
                  <a:srgbClr val="000000"/>
                </a:solidFill>
              </a:rPr>
              <a:t>M</a:t>
            </a:r>
            <a:r>
              <a:rPr lang="en-US" b="0" i="0" u="none" strike="noStrike" baseline="0" dirty="0">
                <a:solidFill>
                  <a:srgbClr val="000000"/>
                </a:solidFill>
                <a:latin typeface="Arial" panose="020B0604020202020204" pitchFamily="34" charset="0"/>
              </a:rPr>
              <a:t>inimal V</a:t>
            </a:r>
            <a:r>
              <a:rPr lang="en-US" dirty="0">
                <a:solidFill>
                  <a:srgbClr val="000000"/>
                </a:solidFill>
              </a:rPr>
              <a:t>iable Product (</a:t>
            </a:r>
            <a:r>
              <a:rPr lang="en-US" b="0" i="0" u="none" strike="noStrike" baseline="0" dirty="0">
                <a:solidFill>
                  <a:srgbClr val="000000"/>
                </a:solidFill>
                <a:latin typeface="Arial" panose="020B0604020202020204" pitchFamily="34" charset="0"/>
              </a:rPr>
              <a:t>MVP) solutions to help accelerate WebSphere Hybrid Edition  adoption and become the entry level working architecture that can be extended and enhanced (with additional automation and integration) </a:t>
            </a:r>
          </a:p>
          <a:p>
            <a:pPr rtl="0"/>
            <a:endParaRPr lang="en-US" b="0" i="0" u="none" strike="noStrike" baseline="0" dirty="0">
              <a:solidFill>
                <a:srgbClr val="000000"/>
              </a:solidFill>
              <a:latin typeface="Arial" panose="020B0604020202020204" pitchFamily="34" charset="0"/>
            </a:endParaRPr>
          </a:p>
          <a:p>
            <a:pPr rtl="0"/>
            <a:r>
              <a:rPr lang="en-US" b="1" i="0" u="none" strike="noStrike" baseline="0" dirty="0">
                <a:solidFill>
                  <a:srgbClr val="000000"/>
                </a:solidFill>
                <a:latin typeface="Arial" panose="020B0604020202020204" pitchFamily="34" charset="0"/>
              </a:rPr>
              <a:t>Production Deployment:</a:t>
            </a:r>
          </a:p>
          <a:p>
            <a:pPr rtl="0"/>
            <a:r>
              <a:rPr lang="en-US" b="0" i="0" u="none" strike="noStrike" baseline="0" dirty="0">
                <a:solidFill>
                  <a:srgbClr val="000000"/>
                </a:solidFill>
                <a:latin typeface="Arial" panose="020B0604020202020204" pitchFamily="34" charset="0"/>
              </a:rPr>
              <a:t>• Iterative MVPs and scaling solutions from pre-production into production. Ensure in-house staff are equipped with the skills needed today and those need to support future growth</a:t>
            </a:r>
          </a:p>
          <a:p>
            <a:pPr rtl="0"/>
            <a:endParaRPr lang="en-US" b="0" i="0" u="none" strike="noStrike" baseline="0" dirty="0">
              <a:solidFill>
                <a:srgbClr val="000000"/>
              </a:solidFill>
              <a:latin typeface="Arial" panose="020B0604020202020204" pitchFamily="34" charset="0"/>
            </a:endParaRPr>
          </a:p>
          <a:p>
            <a:pPr rtl="0"/>
            <a:r>
              <a:rPr lang="en-US" b="0" i="0" u="none" strike="noStrike" baseline="0" dirty="0">
                <a:solidFill>
                  <a:srgbClr val="000000"/>
                </a:solidFill>
                <a:latin typeface="Arial" panose="020B0604020202020204" pitchFamily="34" charset="0"/>
              </a:rPr>
              <a:t>Throughout this journey it is key to note that IBM has client training options from planning and base skills alignment to scaling and expertise skilling. IBM subscription services can be paired with our consultative offerings or stand alone to assist our clients proceed along their journey as well. IBM also has skilled ecosystem partners as key members of our go-to-market strategy. IBM Expert Labs works closely with IBM business partners in a bi-directional teaming for client success whenever needed.</a:t>
            </a:r>
            <a:r>
              <a:rPr lang="en-US" dirty="0"/>
              <a:t> </a:t>
            </a:r>
          </a:p>
          <a:p>
            <a:pPr rtl="0"/>
            <a:endParaRPr lang="en-US" dirty="0"/>
          </a:p>
          <a:p>
            <a:endParaRPr lang="en-US" dirty="0"/>
          </a:p>
        </p:txBody>
      </p:sp>
      <p:sp>
        <p:nvSpPr>
          <p:cNvPr id="5" name="Slide Number Placeholder 4">
            <a:extLst>
              <a:ext uri="{FF2B5EF4-FFF2-40B4-BE49-F238E27FC236}">
                <a16:creationId xmlns:a16="http://schemas.microsoft.com/office/drawing/2014/main" id="{7A91ED47-273E-A470-0B89-4F3B8649CD99}"/>
              </a:ext>
            </a:extLst>
          </p:cNvPr>
          <p:cNvSpPr>
            <a:spLocks noGrp="1"/>
          </p:cNvSpPr>
          <p:nvPr>
            <p:ph type="sldNum" sz="quarter" idx="5"/>
          </p:nvPr>
        </p:nvSpPr>
        <p:spPr/>
        <p:txBody>
          <a:bodyPr/>
          <a:lstStyle/>
          <a:p>
            <a:fld id="{6E2E38B8-B0B4-AD41-AC6E-B781F46A9FD3}" type="slidenum">
              <a:rPr lang="en-US" smtClean="0"/>
              <a:pPr/>
              <a:t>43</a:t>
            </a:fld>
            <a:endParaRPr lang="en-US" dirty="0"/>
          </a:p>
        </p:txBody>
      </p:sp>
    </p:spTree>
    <p:extLst>
      <p:ext uri="{BB962C8B-B14F-4D97-AF65-F5344CB8AC3E}">
        <p14:creationId xmlns:p14="http://schemas.microsoft.com/office/powerpoint/2010/main" val="163898597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pPr rtl="0"/>
            <a:r>
              <a:rPr lang="en-US" sz="1000" dirty="0">
                <a:solidFill>
                  <a:srgbClr val="000000"/>
                </a:solidFill>
              </a:rPr>
              <a:t>At the highest level, </a:t>
            </a:r>
            <a:r>
              <a:rPr lang="en-US" sz="1000" b="1" dirty="0">
                <a:solidFill>
                  <a:srgbClr val="000000"/>
                </a:solidFill>
              </a:rPr>
              <a:t>Plan, Build, Adopt,</a:t>
            </a:r>
            <a:r>
              <a:rPr lang="en-US" sz="1000" dirty="0">
                <a:solidFill>
                  <a:srgbClr val="000000"/>
                </a:solidFill>
              </a:rPr>
              <a:t> and </a:t>
            </a:r>
            <a:r>
              <a:rPr lang="en-US" sz="1000" b="1" dirty="0">
                <a:solidFill>
                  <a:srgbClr val="000000"/>
                </a:solidFill>
              </a:rPr>
              <a:t>Scale</a:t>
            </a:r>
            <a:r>
              <a:rPr lang="en-US" sz="1000" dirty="0">
                <a:solidFill>
                  <a:srgbClr val="000000"/>
                </a:solidFill>
              </a:rPr>
              <a:t> are the 4 client journey phases.</a:t>
            </a:r>
          </a:p>
          <a:p>
            <a:pPr rtl="0"/>
            <a:endParaRPr lang="en-US" sz="1000" dirty="0">
              <a:solidFill>
                <a:srgbClr val="000000"/>
              </a:solidFill>
            </a:endParaRPr>
          </a:p>
          <a:p>
            <a:pPr rtl="0"/>
            <a:r>
              <a:rPr lang="en-US" sz="1000" dirty="0">
                <a:solidFill>
                  <a:srgbClr val="000000"/>
                </a:solidFill>
              </a:rPr>
              <a:t>IBM Expert Labs can help clients along their journey to their desired technology adoption and maturity levels. Engage with Expert Labs early in the sales cycle. The modernization assessment and deployment acceleration workshops can range from 2-5 days depending on the type of workshop.</a:t>
            </a:r>
          </a:p>
          <a:p>
            <a:pPr rtl="0"/>
            <a:endParaRPr lang="en-US" sz="1000" dirty="0">
              <a:solidFill>
                <a:srgbClr val="000000"/>
              </a:solidFill>
            </a:endParaRPr>
          </a:p>
          <a:p>
            <a:pPr rtl="0"/>
            <a:r>
              <a:rPr lang="en-US" sz="1000" dirty="0">
                <a:solidFill>
                  <a:srgbClr val="000000"/>
                </a:solidFill>
              </a:rPr>
              <a:t>This diagram is not intended to overwhelm with the details behind these offerings but rather to show the logical progression from left to right starting with assessing the right solution and use case for each client with a discussion on how inhouse skills might be bolstered to support new models of computing. This is followed by a solution architecture that leads to the construction of the related Minimum Viable Products needed to support the client's use case solution. </a:t>
            </a:r>
          </a:p>
          <a:p>
            <a:pPr rtl="0"/>
            <a:endParaRPr lang="en-US" sz="1000" dirty="0">
              <a:solidFill>
                <a:srgbClr val="000000"/>
              </a:solidFill>
            </a:endParaRPr>
          </a:p>
          <a:p>
            <a:pPr rtl="0"/>
            <a:r>
              <a:rPr lang="en-US" sz="1000" dirty="0">
                <a:solidFill>
                  <a:srgbClr val="000000"/>
                </a:solidFill>
              </a:rPr>
              <a:t>Along the journey, client training services are available to support the project planning all the way through ongoing administration and management tasks. </a:t>
            </a:r>
          </a:p>
          <a:p>
            <a:pPr rtl="0"/>
            <a:endParaRPr lang="en-US" sz="1000" dirty="0">
              <a:solidFill>
                <a:srgbClr val="000000"/>
              </a:solidFill>
            </a:endParaRPr>
          </a:p>
          <a:p>
            <a:pPr rtl="0"/>
            <a:r>
              <a:rPr lang="en-US" sz="1000" dirty="0">
                <a:solidFill>
                  <a:srgbClr val="000000"/>
                </a:solidFill>
              </a:rPr>
              <a:t>IBM also has subscription services that can be paired with consulting services or as standalone offerings, depending on the client’s preference or in-house skills maturity levels. </a:t>
            </a:r>
          </a:p>
          <a:p>
            <a:pPr rtl="0"/>
            <a:endParaRPr lang="en-US" sz="1000" dirty="0">
              <a:solidFill>
                <a:srgbClr val="000000"/>
              </a:solidFill>
            </a:endParaRPr>
          </a:p>
          <a:p>
            <a:pPr rtl="0"/>
            <a:r>
              <a:rPr lang="en-US" dirty="0">
                <a:solidFill>
                  <a:srgbClr val="000000"/>
                </a:solidFill>
              </a:rPr>
              <a:t>C</a:t>
            </a:r>
            <a:r>
              <a:rPr lang="en-US" sz="1000" b="0" i="0" u="none" strike="noStrike" baseline="0" dirty="0">
                <a:solidFill>
                  <a:srgbClr val="000000"/>
                </a:solidFill>
              </a:rPr>
              <a:t>lients can email </a:t>
            </a:r>
            <a:r>
              <a:rPr lang="en-US" dirty="0">
                <a:solidFill>
                  <a:srgbClr val="000000"/>
                </a:solidFill>
              </a:rPr>
              <a:t>IBM Expert Labs</a:t>
            </a:r>
            <a:r>
              <a:rPr lang="en-US" sz="1000" b="0" i="0" u="none" strike="noStrike" baseline="0" dirty="0">
                <a:solidFill>
                  <a:srgbClr val="000000"/>
                </a:solidFill>
              </a:rPr>
              <a:t> at </a:t>
            </a:r>
            <a:r>
              <a:rPr lang="en-US" sz="1000" b="0" i="0" u="none" strike="noStrike" baseline="0" dirty="0">
                <a:solidFill>
                  <a:srgbClr val="000000"/>
                </a:solidFill>
                <a:hlinkClick r:id="rId3"/>
              </a:rPr>
              <a:t>labs@us.ibm.com</a:t>
            </a:r>
            <a:r>
              <a:rPr lang="en-US" sz="1000" b="0" i="0" u="none" strike="noStrike" baseline="0" dirty="0">
                <a:solidFill>
                  <a:srgbClr val="000000"/>
                </a:solidFill>
              </a:rPr>
              <a:t> with any questions or visit the website </a:t>
            </a:r>
            <a:r>
              <a:rPr lang="en-US" sz="1000" dirty="0">
                <a:solidFill>
                  <a:srgbClr val="000000"/>
                </a:solidFill>
                <a:hlinkClick r:id="rId4"/>
              </a:rPr>
              <a:t>https://www.ibm.com/products/expertlabs</a:t>
            </a:r>
            <a:endParaRPr lang="en-US" sz="1000" dirty="0">
              <a:solidFill>
                <a:srgbClr val="000000"/>
              </a:solidFill>
            </a:endParaRPr>
          </a:p>
          <a:p>
            <a:pPr rtl="0"/>
            <a:endParaRPr lang="en-US" sz="1000" dirty="0">
              <a:solidFill>
                <a:srgbClr val="000000"/>
              </a:solidFill>
            </a:endParaRPr>
          </a:p>
          <a:p>
            <a:pPr rtl="0"/>
            <a:r>
              <a:rPr lang="en-US" sz="1000" dirty="0">
                <a:solidFill>
                  <a:srgbClr val="000000"/>
                </a:solidFill>
              </a:rPr>
              <a:t>Find more information on Expert Labs in Seismic:</a:t>
            </a:r>
          </a:p>
          <a:p>
            <a:pPr rtl="0"/>
            <a:r>
              <a:rPr lang="en-US" b="1" i="0" dirty="0">
                <a:solidFill>
                  <a:srgbClr val="1D1C1D"/>
                </a:solidFill>
                <a:effectLst/>
              </a:rPr>
              <a:t>Main Expert Labs </a:t>
            </a:r>
            <a:r>
              <a:rPr lang="en-US" b="0" i="0" dirty="0">
                <a:solidFill>
                  <a:srgbClr val="1D1C1D"/>
                </a:solidFill>
                <a:effectLst/>
              </a:rPr>
              <a:t>- </a:t>
            </a:r>
            <a:r>
              <a:rPr lang="en-US" b="0" i="0" u="none" strike="noStrike" dirty="0">
                <a:effectLst/>
                <a:hlinkClick r:id="rId5"/>
              </a:rPr>
              <a:t>ibm.biz/CC-</a:t>
            </a:r>
            <a:r>
              <a:rPr lang="en-US" b="0" i="0" u="none" strike="noStrike" dirty="0" err="1">
                <a:effectLst/>
                <a:hlinkClick r:id="rId5"/>
              </a:rPr>
              <a:t>ExpertLabs</a:t>
            </a:r>
            <a:br>
              <a:rPr lang="en-US" dirty="0"/>
            </a:br>
            <a:r>
              <a:rPr lang="en-US" b="1" i="0" dirty="0">
                <a:solidFill>
                  <a:srgbClr val="1D1C1D"/>
                </a:solidFill>
                <a:effectLst/>
              </a:rPr>
              <a:t>Expert Labs Automation - </a:t>
            </a:r>
            <a:r>
              <a:rPr lang="en-US" i="0" u="none" strike="noStrike" dirty="0">
                <a:solidFill>
                  <a:srgbClr val="1D1C1D"/>
                </a:solidFill>
                <a:effectLst/>
                <a:hlinkClick r:id="rId6"/>
              </a:rPr>
              <a:t>ibm.biz/</a:t>
            </a:r>
            <a:r>
              <a:rPr lang="en-US" i="0" u="none" strike="noStrike" dirty="0" err="1">
                <a:solidFill>
                  <a:srgbClr val="1D1C1D"/>
                </a:solidFill>
                <a:effectLst/>
                <a:hlinkClick r:id="rId6"/>
              </a:rPr>
              <a:t>ExpertLabs</a:t>
            </a:r>
            <a:r>
              <a:rPr lang="en-US" i="0" u="none" strike="noStrike" dirty="0">
                <a:solidFill>
                  <a:srgbClr val="1D1C1D"/>
                </a:solidFill>
                <a:effectLst/>
                <a:hlinkClick r:id="rId6"/>
              </a:rPr>
              <a:t>-Automation</a:t>
            </a:r>
            <a:endParaRPr lang="en-US" i="0" u="none" strike="noStrike" dirty="0">
              <a:effectLst/>
            </a:endParaRPr>
          </a:p>
          <a:p>
            <a:pPr rtl="0"/>
            <a:r>
              <a:rPr lang="en-US" b="1" dirty="0"/>
              <a:t>Expert Labs WebSphere Hybrid Edition</a:t>
            </a:r>
            <a:r>
              <a:rPr lang="en-US" dirty="0"/>
              <a:t>: </a:t>
            </a:r>
            <a:r>
              <a:rPr lang="en-US" dirty="0">
                <a:hlinkClick r:id="rId7"/>
              </a:rPr>
              <a:t>http://ibm.biz/ExpertLabs-WSHE</a:t>
            </a:r>
            <a:endParaRPr lang="en-US" dirty="0"/>
          </a:p>
          <a:p>
            <a:pPr rtl="0"/>
            <a:endParaRPr lang="en-US" dirty="0"/>
          </a:p>
        </p:txBody>
      </p:sp>
      <p:sp>
        <p:nvSpPr>
          <p:cNvPr id="5" name="Slide Number Placeholder 4">
            <a:extLst>
              <a:ext uri="{FF2B5EF4-FFF2-40B4-BE49-F238E27FC236}">
                <a16:creationId xmlns:a16="http://schemas.microsoft.com/office/drawing/2014/main" id="{3CA94FB5-2407-0A61-1B32-5C4FAA269C89}"/>
              </a:ext>
            </a:extLst>
          </p:cNvPr>
          <p:cNvSpPr>
            <a:spLocks noGrp="1"/>
          </p:cNvSpPr>
          <p:nvPr>
            <p:ph type="sldNum" sz="quarter" idx="5"/>
          </p:nvPr>
        </p:nvSpPr>
        <p:spPr/>
        <p:txBody>
          <a:bodyPr/>
          <a:lstStyle/>
          <a:p>
            <a:fld id="{6E2E38B8-B0B4-AD41-AC6E-B781F46A9FD3}" type="slidenum">
              <a:rPr lang="en-US" smtClean="0"/>
              <a:pPr/>
              <a:t>44</a:t>
            </a:fld>
            <a:endParaRPr lang="en-US" dirty="0"/>
          </a:p>
        </p:txBody>
      </p:sp>
    </p:spTree>
    <p:extLst>
      <p:ext uri="{BB962C8B-B14F-4D97-AF65-F5344CB8AC3E}">
        <p14:creationId xmlns:p14="http://schemas.microsoft.com/office/powerpoint/2010/main" val="140858139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pPr marL="0" marR="0" lvl="0" indent="0" algn="l" defTabSz="455474"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455474" rtl="0" eaLnBrk="1" fontAlgn="auto" latinLnBrk="0" hangingPunct="1">
              <a:lnSpc>
                <a:spcPct val="100000"/>
              </a:lnSpc>
              <a:spcBef>
                <a:spcPts val="0"/>
              </a:spcBef>
              <a:spcAft>
                <a:spcPts val="0"/>
              </a:spcAft>
              <a:buClrTx/>
              <a:buSzTx/>
              <a:buFontTx/>
              <a:buNone/>
              <a:tabLst/>
              <a:defRPr/>
            </a:pPr>
            <a:fld id="{7CA23C2C-3334-4B4F-92AB-A790C33FFEE9}"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5474"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30853598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r>
              <a:rPr lang="en-US" dirty="0"/>
              <a:t>This is a starter list of web and people resources. Sellers will want to add geography contacts, and other websites of interest to the list as well. </a:t>
            </a:r>
          </a:p>
          <a:p>
            <a:endParaRPr lang="en-US" dirty="0"/>
          </a:p>
          <a:p>
            <a:r>
              <a:rPr lang="en-US" b="1" dirty="0"/>
              <a:t>Seismic URLs: </a:t>
            </a:r>
            <a:endParaRPr lang="en-US" sz="1000" b="1" dirty="0">
              <a:solidFill>
                <a:srgbClr val="000000"/>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solidFill>
                  <a:srgbClr val="000000"/>
                </a:solidFill>
              </a:rPr>
              <a:t>Sales Kit: </a:t>
            </a:r>
            <a:r>
              <a:rPr lang="en-US" dirty="0">
                <a:effectLst/>
                <a:hlinkClick r:id="rId3"/>
              </a:rPr>
              <a:t>https://ibm.seismic.com/Link/Content/DChKPVZoSYh0OSWJSDF9j19w</a:t>
            </a:r>
            <a:endParaRPr lang="en-US" dirty="0">
              <a:effectLst/>
            </a:endParaRPr>
          </a:p>
          <a:p>
            <a:endParaRPr lang="en-US" sz="1000" dirty="0">
              <a:solidFill>
                <a:srgbClr val="000000"/>
              </a:solidFill>
            </a:endParaRPr>
          </a:p>
          <a:p>
            <a:pPr rtl="0"/>
            <a:r>
              <a:rPr lang="en-US" sz="1000" b="1" dirty="0">
                <a:solidFill>
                  <a:srgbClr val="000000"/>
                </a:solidFill>
              </a:rPr>
              <a:t>Services: </a:t>
            </a:r>
          </a:p>
          <a:p>
            <a:pPr marL="171450" indent="-171450" rtl="0">
              <a:buFont typeface="Arial" panose="020B0604020202020204" pitchFamily="34" charset="0"/>
              <a:buChar char="•"/>
            </a:pPr>
            <a:r>
              <a:rPr lang="en-US" b="0" i="0" dirty="0">
                <a:solidFill>
                  <a:srgbClr val="1D1C1D"/>
                </a:solidFill>
                <a:effectLst/>
              </a:rPr>
              <a:t>Main Expert Labs – </a:t>
            </a:r>
            <a:r>
              <a:rPr lang="en-US" b="0" i="0" u="none" strike="noStrike" dirty="0">
                <a:effectLst/>
                <a:hlinkClick r:id="rId4"/>
              </a:rPr>
              <a:t>ibm.biz/CC-</a:t>
            </a:r>
            <a:r>
              <a:rPr lang="en-US" b="0" i="0" u="none" strike="noStrike" dirty="0" err="1">
                <a:effectLst/>
                <a:hlinkClick r:id="rId4"/>
              </a:rPr>
              <a:t>ExpertLabs</a:t>
            </a:r>
            <a:endParaRPr lang="en-US" b="0" i="0" u="none" strike="noStrike" dirty="0">
              <a:effectLst/>
            </a:endParaRPr>
          </a:p>
          <a:p>
            <a:pPr marL="171450" indent="-171450" rtl="0">
              <a:buFont typeface="Arial" panose="020B0604020202020204" pitchFamily="34" charset="0"/>
              <a:buChar char="•"/>
            </a:pPr>
            <a:r>
              <a:rPr lang="en-US" b="0" i="0" dirty="0">
                <a:solidFill>
                  <a:srgbClr val="1D1C1D"/>
                </a:solidFill>
                <a:effectLst/>
              </a:rPr>
              <a:t>Expert Labs Automation - </a:t>
            </a:r>
            <a:r>
              <a:rPr lang="en-US" b="0" i="0" u="none" strike="noStrike" dirty="0">
                <a:solidFill>
                  <a:srgbClr val="1D1C1D"/>
                </a:solidFill>
                <a:effectLst/>
                <a:hlinkClick r:id="rId5"/>
              </a:rPr>
              <a:t>ibm.biz/</a:t>
            </a:r>
            <a:r>
              <a:rPr lang="en-US" b="0" i="0" u="none" strike="noStrike" dirty="0" err="1">
                <a:solidFill>
                  <a:srgbClr val="1D1C1D"/>
                </a:solidFill>
                <a:effectLst/>
                <a:hlinkClick r:id="rId5"/>
              </a:rPr>
              <a:t>ExpertLabs</a:t>
            </a:r>
            <a:r>
              <a:rPr lang="en-US" b="0" i="0" u="none" strike="noStrike" dirty="0">
                <a:solidFill>
                  <a:srgbClr val="1D1C1D"/>
                </a:solidFill>
                <a:effectLst/>
                <a:hlinkClick r:id="rId5"/>
              </a:rPr>
              <a:t>-Automation</a:t>
            </a:r>
            <a:endParaRPr lang="en-US" b="0" i="0" u="none" strike="noStrike" dirty="0">
              <a:solidFill>
                <a:srgbClr val="1D1C1D"/>
              </a:solidFill>
              <a:effectLst/>
            </a:endParaRPr>
          </a:p>
          <a:p>
            <a:pPr marL="171450" indent="-171450" rtl="0">
              <a:buFont typeface="Arial" panose="020B0604020202020204" pitchFamily="34" charset="0"/>
              <a:buChar char="•"/>
            </a:pPr>
            <a:r>
              <a:rPr lang="en-US" dirty="0">
                <a:solidFill>
                  <a:srgbClr val="1D1C1D"/>
                </a:solidFill>
              </a:rPr>
              <a:t>Expert Labs Client Training - </a:t>
            </a:r>
            <a:r>
              <a:rPr lang="en-US" sz="1000" i="0" u="none" strike="noStrike" dirty="0">
                <a:solidFill>
                  <a:srgbClr val="4589FF"/>
                </a:solidFill>
                <a:effectLst/>
                <a:hlinkClick r:id="rId6">
                  <a:extLst>
                    <a:ext uri="{A12FA001-AC4F-418D-AE19-62706E023703}">
                      <ahyp:hlinkClr xmlns:ahyp="http://schemas.microsoft.com/office/drawing/2018/hyperlinkcolor" val="tx"/>
                    </a:ext>
                  </a:extLst>
                </a:hlinkClick>
              </a:rPr>
              <a:t>ibm.biz</a:t>
            </a:r>
            <a:r>
              <a:rPr lang="en-US" sz="1000" i="0" u="none" dirty="0">
                <a:solidFill>
                  <a:srgbClr val="1D1C1D"/>
                </a:solidFill>
                <a:effectLst/>
              </a:rPr>
              <a:t>\</a:t>
            </a:r>
            <a:r>
              <a:rPr lang="en-US" sz="1000" i="0" u="none" dirty="0" err="1">
                <a:solidFill>
                  <a:schemeClr val="accent1"/>
                </a:solidFill>
                <a:effectLst/>
              </a:rPr>
              <a:t>ellearn</a:t>
            </a:r>
            <a:endParaRPr lang="en-US" sz="1000" i="0" u="none" dirty="0">
              <a:solidFill>
                <a:schemeClr val="accent1"/>
              </a:solidFill>
              <a:effectLst/>
            </a:endParaRPr>
          </a:p>
          <a:p>
            <a:endParaRPr lang="en-US" dirty="0"/>
          </a:p>
          <a:p>
            <a:r>
              <a:rPr lang="en-US" b="1" dirty="0"/>
              <a:t>External: </a:t>
            </a:r>
          </a:p>
          <a:p>
            <a:pPr marL="171450" indent="-171450">
              <a:buFont typeface="Arial" panose="020B0604020202020204" pitchFamily="34" charset="0"/>
              <a:buChar char="•"/>
            </a:pPr>
            <a:r>
              <a:rPr lang="en-US" dirty="0"/>
              <a:t>IBM WebSphere Hybrid Edition: </a:t>
            </a:r>
            <a:r>
              <a:rPr lang="en-US" dirty="0">
                <a:hlinkClick r:id="rId7"/>
              </a:rPr>
              <a:t>https://www.ibm.com/cloud/websphere-hybrid-edition?lnk=STW_US_STESCH&amp;lnk2=learn_WebsphereHybrid&amp;pexp=DEF&amp;psrc=NONE&amp;mhsrc=ibmsearch_a&amp;mhq=websphere%20hybrid%20edition</a:t>
            </a:r>
            <a:r>
              <a:rPr lang="en-US" dirty="0"/>
              <a:t>  IBM Cloud Transformation Advisor and IBM Mono2Micro can be found on the same external page as they are included with IBM WebSphere Hybrid Edition. </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Training (Instructor Led and Self-paced):</a:t>
            </a:r>
          </a:p>
          <a:p>
            <a:pPr marL="1037190" lvl="1" indent="-571500" algn="l" rtl="0" fontAlgn="base">
              <a:buFont typeface="Arial" panose="020B0604020202020204" pitchFamily="34" charset="0"/>
              <a:buChar char="•"/>
            </a:pPr>
            <a:r>
              <a:rPr lang="en-US" b="0" i="0" dirty="0">
                <a:solidFill>
                  <a:srgbClr val="161616"/>
                </a:solidFill>
                <a:effectLst/>
                <a:latin typeface="IBM Plex Sans" panose="020B0503050203000203" pitchFamily="34" charset="0"/>
              </a:rPr>
              <a:t>Describe the key concepts and reference implementations for application modernization</a:t>
            </a:r>
          </a:p>
          <a:p>
            <a:pPr marL="1037190" lvl="1" indent="-571500" algn="l" rtl="0" fontAlgn="base">
              <a:buFont typeface="Arial" panose="020B0604020202020204" pitchFamily="34" charset="0"/>
              <a:buChar char="•"/>
            </a:pPr>
            <a:r>
              <a:rPr lang="en-US" b="0" i="0" dirty="0">
                <a:solidFill>
                  <a:srgbClr val="161616"/>
                </a:solidFill>
                <a:effectLst/>
                <a:latin typeface="IBM Plex Sans" panose="020B0503050203000203" pitchFamily="34" charset="0"/>
              </a:rPr>
              <a:t>Use </a:t>
            </a:r>
            <a:r>
              <a:rPr lang="en-US" b="0" i="0" dirty="0" err="1">
                <a:solidFill>
                  <a:srgbClr val="161616"/>
                </a:solidFill>
                <a:effectLst/>
                <a:latin typeface="IBM Plex Sans" panose="020B0503050203000203" pitchFamily="34" charset="0"/>
              </a:rPr>
              <a:t>Podman</a:t>
            </a:r>
            <a:r>
              <a:rPr lang="en-US" b="0" i="0" dirty="0">
                <a:solidFill>
                  <a:srgbClr val="161616"/>
                </a:solidFill>
                <a:effectLst/>
                <a:latin typeface="IBM Plex Sans" panose="020B0503050203000203" pitchFamily="34" charset="0"/>
              </a:rPr>
              <a:t> to create and manage container images</a:t>
            </a:r>
          </a:p>
          <a:p>
            <a:pPr marL="1037190" lvl="1" indent="-571500" algn="l" rtl="0" fontAlgn="base">
              <a:buFont typeface="Arial" panose="020B0604020202020204" pitchFamily="34" charset="0"/>
              <a:buChar char="•"/>
            </a:pPr>
            <a:r>
              <a:rPr lang="en-US" b="0" i="0" dirty="0">
                <a:solidFill>
                  <a:srgbClr val="161616"/>
                </a:solidFill>
                <a:effectLst/>
                <a:latin typeface="IBM Plex Sans" panose="020B0503050203000203" pitchFamily="34" charset="0"/>
              </a:rPr>
              <a:t>Use Transformation Advisor to assess an application</a:t>
            </a:r>
          </a:p>
          <a:p>
            <a:pPr marL="1037190" lvl="1" indent="-571500" algn="l" rtl="0" fontAlgn="base">
              <a:buFont typeface="Arial" panose="020B0604020202020204" pitchFamily="34" charset="0"/>
              <a:buChar char="•"/>
            </a:pPr>
            <a:r>
              <a:rPr lang="en-US" b="0" i="0" dirty="0">
                <a:solidFill>
                  <a:srgbClr val="161616"/>
                </a:solidFill>
                <a:effectLst/>
                <a:latin typeface="IBM Plex Sans" panose="020B0503050203000203" pitchFamily="34" charset="0"/>
              </a:rPr>
              <a:t>Implement operational modernization: repackage and deploy a traditional WebSphere application to a container runtime</a:t>
            </a:r>
          </a:p>
          <a:p>
            <a:pPr marL="1037190" lvl="1" indent="-571500" algn="l" rtl="0" fontAlgn="base">
              <a:buFont typeface="Arial" panose="020B0604020202020204" pitchFamily="34" charset="0"/>
              <a:buChar char="•"/>
            </a:pPr>
            <a:r>
              <a:rPr lang="en-US" b="0" i="0" dirty="0">
                <a:solidFill>
                  <a:srgbClr val="161616"/>
                </a:solidFill>
                <a:effectLst/>
                <a:latin typeface="IBM Plex Sans" panose="020B0503050203000203" pitchFamily="34" charset="0"/>
              </a:rPr>
              <a:t>Implement runtime modernization: repackage and deploy a Liberty application to a container runtime</a:t>
            </a:r>
          </a:p>
          <a:p>
            <a:pPr marL="171450" indent="-171450">
              <a:buFont typeface="Arial" panose="020B0604020202020204" pitchFamily="34" charset="0"/>
              <a:buChar char="•"/>
            </a:pPr>
            <a:endParaRPr lang="en-US" dirty="0"/>
          </a:p>
          <a:p>
            <a:endParaRPr lang="en-US" dirty="0"/>
          </a:p>
          <a:p>
            <a:endParaRPr lang="en-US" dirty="0">
              <a:effectLst/>
            </a:endParaRPr>
          </a:p>
          <a:p>
            <a:endParaRPr lang="en-US" dirty="0"/>
          </a:p>
        </p:txBody>
      </p:sp>
      <p:sp>
        <p:nvSpPr>
          <p:cNvPr id="5" name="Slide Number Placeholder 4">
            <a:extLst>
              <a:ext uri="{FF2B5EF4-FFF2-40B4-BE49-F238E27FC236}">
                <a16:creationId xmlns:a16="http://schemas.microsoft.com/office/drawing/2014/main" id="{AD7EDFAC-5F88-A57F-B37B-09B735D7C204}"/>
              </a:ext>
            </a:extLst>
          </p:cNvPr>
          <p:cNvSpPr>
            <a:spLocks noGrp="1"/>
          </p:cNvSpPr>
          <p:nvPr>
            <p:ph type="sldNum" sz="quarter" idx="5"/>
          </p:nvPr>
        </p:nvSpPr>
        <p:spPr/>
        <p:txBody>
          <a:bodyPr/>
          <a:lstStyle/>
          <a:p>
            <a:fld id="{6E2E38B8-B0B4-AD41-AC6E-B781F46A9FD3}" type="slidenum">
              <a:rPr lang="en-US" smtClean="0"/>
              <a:pPr/>
              <a:t>46</a:t>
            </a:fld>
            <a:endParaRPr lang="en-US" dirty="0"/>
          </a:p>
        </p:txBody>
      </p:sp>
    </p:spTree>
    <p:extLst>
      <p:ext uri="{BB962C8B-B14F-4D97-AF65-F5344CB8AC3E}">
        <p14:creationId xmlns:p14="http://schemas.microsoft.com/office/powerpoint/2010/main" val="138480410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E2E38B8-B0B4-AD41-AC6E-B781F46A9FD3}" type="slidenum">
              <a:rPr lang="en-US" smtClean="0"/>
              <a:pPr/>
              <a:t>47</a:t>
            </a:fld>
            <a:endParaRPr lang="en-US" dirty="0"/>
          </a:p>
        </p:txBody>
      </p:sp>
    </p:spTree>
    <p:extLst>
      <p:ext uri="{BB962C8B-B14F-4D97-AF65-F5344CB8AC3E}">
        <p14:creationId xmlns:p14="http://schemas.microsoft.com/office/powerpoint/2010/main" val="41090341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TBD - JOHN REWORK</a:t>
            </a:r>
          </a:p>
        </p:txBody>
      </p:sp>
      <p:sp>
        <p:nvSpPr>
          <p:cNvPr id="4" name="Slide Number Placeholder 3"/>
          <p:cNvSpPr>
            <a:spLocks noGrp="1"/>
          </p:cNvSpPr>
          <p:nvPr>
            <p:ph type="sldNum" sz="quarter" idx="5"/>
          </p:nvPr>
        </p:nvSpPr>
        <p:spPr/>
        <p:txBody>
          <a:bodyPr/>
          <a:lstStyle/>
          <a:p>
            <a:fld id="{E19BA4C6-C44D-C642-8C93-4D738C777643}" type="slidenum">
              <a:rPr lang="en-US" smtClean="0"/>
              <a:t>5</a:t>
            </a:fld>
            <a:endParaRPr lang="en-US"/>
          </a:p>
        </p:txBody>
      </p:sp>
    </p:spTree>
    <p:extLst>
      <p:ext uri="{BB962C8B-B14F-4D97-AF65-F5344CB8AC3E}">
        <p14:creationId xmlns:p14="http://schemas.microsoft.com/office/powerpoint/2010/main" val="35330501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41F3AC7-D7C7-4546-A899-83BB93142C1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Arial" panose="020B0604020202020204" pitchFamily="34" charset="0"/>
                <a:sym typeface="Arial"/>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sym typeface="Arial"/>
            </a:endParaRPr>
          </a:p>
        </p:txBody>
      </p:sp>
    </p:spTree>
    <p:extLst>
      <p:ext uri="{BB962C8B-B14F-4D97-AF65-F5344CB8AC3E}">
        <p14:creationId xmlns:p14="http://schemas.microsoft.com/office/powerpoint/2010/main" val="26914270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endParaRPr lang="en-US" sz="1000" dirty="0">
              <a:solidFill>
                <a:schemeClr val="tx1"/>
              </a:solidFill>
              <a:latin typeface="+mn-lt"/>
            </a:endParaRPr>
          </a:p>
          <a:p>
            <a:endParaRPr lang="en-US" sz="1000" dirty="0">
              <a:solidFill>
                <a:schemeClr val="tx1"/>
              </a:solidFill>
              <a:latin typeface="+mn-lt"/>
            </a:endParaRPr>
          </a:p>
          <a:p>
            <a:pPr marL="457200" marR="0" lvl="0" indent="-228600" algn="l" defTabSz="914400" rtl="0" eaLnBrk="1" fontAlgn="auto" latinLnBrk="0" hangingPunct="1">
              <a:lnSpc>
                <a:spcPct val="110000"/>
              </a:lnSpc>
              <a:spcBef>
                <a:spcPts val="0"/>
              </a:spcBef>
              <a:spcAft>
                <a:spcPts val="0"/>
              </a:spcAft>
              <a:buClr>
                <a:srgbClr val="000000"/>
              </a:buClr>
              <a:buSzPts val="1400"/>
              <a:buFont typeface="Arial"/>
              <a:buNone/>
              <a:tabLst/>
              <a:defRPr/>
            </a:pPr>
            <a:r>
              <a:rPr lang="en-US" sz="1000" kern="1200" dirty="0">
                <a:solidFill>
                  <a:schemeClr val="tx1"/>
                </a:solidFill>
                <a:latin typeface="+mn-lt"/>
                <a:ea typeface="+mn-ea"/>
                <a:cs typeface="Arial" panose="020B0604020202020204" pitchFamily="34" charset="0"/>
                <a:hlinkClick r:id="rId3">
                  <a:extLst>
                    <a:ext uri="{A12FA001-AC4F-418D-AE19-62706E023703}">
                      <ahyp:hlinkClr xmlns:ahyp="http://schemas.microsoft.com/office/drawing/2018/hyperlinkcolor" val="tx"/>
                    </a:ext>
                  </a:extLst>
                </a:hlinkClick>
              </a:rPr>
              <a:t>ibm.biz/6ReasonsWhyLiberty</a:t>
            </a:r>
            <a:endParaRPr lang="en-US" sz="1000" kern="1200" dirty="0">
              <a:solidFill>
                <a:schemeClr val="tx1"/>
              </a:solidFill>
              <a:latin typeface="+mn-lt"/>
              <a:ea typeface="+mn-ea"/>
              <a:cs typeface="Arial" panose="020B0604020202020204" pitchFamily="34" charset="0"/>
            </a:endParaRPr>
          </a:p>
          <a:p>
            <a:endParaRPr lang="en-US" sz="1000" dirty="0">
              <a:solidFill>
                <a:schemeClr val="tx1"/>
              </a:solidFill>
              <a:latin typeface="+mn-lt"/>
            </a:endParaRPr>
          </a:p>
          <a:p>
            <a:r>
              <a:rPr lang="en-US" sz="1000" dirty="0">
                <a:solidFill>
                  <a:schemeClr val="tx1"/>
                </a:solidFill>
                <a:latin typeface="+mn-lt"/>
              </a:rPr>
              <a:t>The slide shows the top six reasons why Liberty is a great choice for modern cloud-native applications, including modernizing existing enterprise workloads. The slides that follow go into more details on each, but they generally equate to three top-line messages:</a:t>
            </a:r>
          </a:p>
          <a:p>
            <a:endParaRPr lang="en-US" sz="1000" dirty="0">
              <a:solidFill>
                <a:schemeClr val="tx1"/>
              </a:solidFill>
              <a:latin typeface="+mn-lt"/>
            </a:endParaRPr>
          </a:p>
          <a:p>
            <a:pPr marL="228600" indent="-228600">
              <a:buAutoNum type="arabicPeriod"/>
            </a:pPr>
            <a:r>
              <a:rPr lang="en-US" sz="1000" dirty="0">
                <a:solidFill>
                  <a:schemeClr val="tx1"/>
                </a:solidFill>
                <a:latin typeface="+mn-lt"/>
              </a:rPr>
              <a:t>Liberty is extremely efficient versus competitors and can save client’s money purely in execution and license costs. </a:t>
            </a:r>
          </a:p>
          <a:p>
            <a:pPr marL="228600" indent="-228600">
              <a:buAutoNum type="arabicPeriod"/>
            </a:pPr>
            <a:r>
              <a:rPr lang="en-US" sz="1000" dirty="0">
                <a:solidFill>
                  <a:schemeClr val="tx1"/>
                </a:solidFill>
                <a:latin typeface="+mn-lt"/>
              </a:rPr>
              <a:t>Liberty is the only runtime in the world with zero migration and continuous delivery, which makes it ideal for modern DevOps delivery practices. </a:t>
            </a:r>
          </a:p>
          <a:p>
            <a:pPr marL="228600" indent="-228600">
              <a:buAutoNum type="arabicPeriod"/>
            </a:pPr>
            <a:r>
              <a:rPr lang="en-US" sz="1000" dirty="0">
                <a:solidFill>
                  <a:schemeClr val="tx1"/>
                </a:solidFill>
                <a:latin typeface="+mn-lt"/>
              </a:rPr>
              <a:t>Liberty is designed to work seamlessly in Containers, Kubernetes, and OpenShift Container Platform (OCP) environments, simplifying development and abstracting or completely removing much of the operational pain, such as tuning.</a:t>
            </a:r>
          </a:p>
          <a:p>
            <a:pPr marL="228600" indent="-228600">
              <a:buAutoNum type="arabicPeriod"/>
            </a:pPr>
            <a:endParaRPr lang="en-US" sz="1000" dirty="0">
              <a:solidFill>
                <a:schemeClr val="tx1"/>
              </a:solidFill>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solidFill>
                  <a:schemeClr val="tx1"/>
                </a:solidFill>
                <a:latin typeface="+mn-lt"/>
              </a:rPr>
              <a:t>The chart and highlights on the left are from a Forrester Total Economic Impact (TEI study: </a:t>
            </a:r>
            <a:r>
              <a:rPr lang="en-US" sz="1000" dirty="0">
                <a:solidFill>
                  <a:schemeClr val="tx1"/>
                </a:solidFill>
                <a:latin typeface="+mn-lt"/>
                <a:ea typeface="IBM Plex Sans" charset="0"/>
                <a:cs typeface="Arial" panose="020B0604020202020204" pitchFamily="34" charset="0"/>
                <a:hlinkClick r:id="rId4">
                  <a:extLst>
                    <a:ext uri="{A12FA001-AC4F-418D-AE19-62706E023703}">
                      <ahyp:hlinkClr xmlns:ahyp="http://schemas.microsoft.com/office/drawing/2018/hyperlinkcolor" val="tx"/>
                    </a:ext>
                  </a:extLst>
                </a:hlinkClick>
              </a:rPr>
              <a:t>ibm.biz/WSHE-TEI</a:t>
            </a:r>
            <a:r>
              <a:rPr lang="en-US" sz="1000" dirty="0">
                <a:solidFill>
                  <a:schemeClr val="tx1"/>
                </a:solidFill>
                <a:latin typeface="+mn-lt"/>
              </a:rPr>
              <a:t>). Forrester interviewed clients who had adopted Liberty to understand the benefits. Based on their analysis, they found that modernizing to Liberty can achieved an ROI of 195%, with average payback happing in 8 months.</a:t>
            </a:r>
          </a:p>
        </p:txBody>
      </p:sp>
      <p:sp>
        <p:nvSpPr>
          <p:cNvPr id="4" name="Slide Number Placeholder 3"/>
          <p:cNvSpPr>
            <a:spLocks noGrp="1"/>
          </p:cNvSpPr>
          <p:nvPr>
            <p:ph type="sldNum" sz="quarter" idx="5"/>
          </p:nvPr>
        </p:nvSpPr>
        <p:spPr/>
        <p:txBody>
          <a:bodyPr/>
          <a:lstStyle/>
          <a:p>
            <a:pPr marL="0" marR="0" lvl="0" indent="0" algn="l" defTabSz="685983" rtl="0" eaLnBrk="1" fontAlgn="auto" latinLnBrk="0" hangingPunct="1">
              <a:lnSpc>
                <a:spcPct val="100000"/>
              </a:lnSpc>
              <a:spcBef>
                <a:spcPts val="0"/>
              </a:spcBef>
              <a:spcAft>
                <a:spcPts val="0"/>
              </a:spcAft>
              <a:buClrTx/>
              <a:buSzTx/>
              <a:buFontTx/>
              <a:buNone/>
              <a:tabLst/>
              <a:defRPr/>
            </a:pPr>
            <a:fld id="{6E2E38B8-B0B4-AD41-AC6E-B781F46A9FD3}" type="slidenum">
              <a:rPr kumimoji="0" lang="en-US" sz="800" b="0" i="0" u="none" strike="noStrike" kern="1200" cap="none" spc="0" normalizeH="0" baseline="0" noProof="0" smtClean="0">
                <a:ln>
                  <a:noFill/>
                </a:ln>
                <a:solidFill>
                  <a:srgbClr val="000000"/>
                </a:solidFill>
                <a:effectLst/>
                <a:uLnTx/>
                <a:uFillTx/>
                <a:latin typeface="Arial" panose="020B0604020202020204" pitchFamily="34" charset="0"/>
                <a:cs typeface="Arial" panose="020B0604020202020204" pitchFamily="34" charset="0"/>
                <a:sym typeface="Arial"/>
              </a:rPr>
              <a:pPr marL="0" marR="0" lvl="0" indent="0" algn="l" defTabSz="685983" rtl="0" eaLnBrk="1" fontAlgn="auto" latinLnBrk="0" hangingPunct="1">
                <a:lnSpc>
                  <a:spcPct val="100000"/>
                </a:lnSpc>
                <a:spcBef>
                  <a:spcPts val="0"/>
                </a:spcBef>
                <a:spcAft>
                  <a:spcPts val="0"/>
                </a:spcAft>
                <a:buClrTx/>
                <a:buSzTx/>
                <a:buFontTx/>
                <a:buNone/>
                <a:tabLst/>
                <a:defRPr/>
              </a:pPr>
              <a:t>7</a:t>
            </a:fld>
            <a:endParaRPr kumimoji="0" lang="en-US" sz="8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sym typeface="Arial"/>
            </a:endParaRPr>
          </a:p>
        </p:txBody>
      </p:sp>
    </p:spTree>
    <p:extLst>
      <p:ext uri="{BB962C8B-B14F-4D97-AF65-F5344CB8AC3E}">
        <p14:creationId xmlns:p14="http://schemas.microsoft.com/office/powerpoint/2010/main" val="39130887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endParaRPr lang="en-US" dirty="0">
              <a:solidFill>
                <a:schemeClr val="bg2"/>
              </a:solidFill>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3627367-3351-444A-8355-8A99C300F79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056752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1825" y="234950"/>
            <a:ext cx="3298825" cy="1855788"/>
          </a:xfrm>
        </p:spPr>
      </p:sp>
      <p:sp>
        <p:nvSpPr>
          <p:cNvPr id="3" name="Notes Placeholder 2"/>
          <p:cNvSpPr>
            <a:spLocks noGrp="1"/>
          </p:cNvSpPr>
          <p:nvPr>
            <p:ph type="body" idx="1"/>
          </p:nvPr>
        </p:nvSpPr>
        <p:spPr/>
        <p:txBody>
          <a:bodyPr/>
          <a:lstStyle/>
          <a:p>
            <a:pPr defTabSz="942289">
              <a:lnSpc>
                <a:spcPct val="100000"/>
              </a:lnSpc>
              <a:defRPr/>
            </a:pPr>
            <a:r>
              <a:rPr lang="en-US" dirty="0">
                <a:latin typeface="IBM Plex Sans" panose="020B0503050203000203" pitchFamily="34" charset="0"/>
              </a:rPr>
              <a:t>The starting point for modernization is often a Monolithic Application running of VMs on traditional infrastructure in the </a:t>
            </a:r>
            <a:r>
              <a:rPr lang="en-US" dirty="0" err="1">
                <a:latin typeface="IBM Plex Sans" panose="020B0503050203000203" pitchFamily="34" charset="0"/>
              </a:rPr>
              <a:t>DataCenter</a:t>
            </a:r>
            <a:r>
              <a:rPr lang="en-US" dirty="0">
                <a:latin typeface="IBM Plex Sans" panose="020B0503050203000203" pitchFamily="34" charset="0"/>
              </a:rPr>
              <a:t> with a traditional runtime such as WebSphere ND or other J2EE application server.  Deployment of applications is typically done in a change window, often involving manual steps.</a:t>
            </a:r>
          </a:p>
          <a:p>
            <a:pPr defTabSz="942289">
              <a:lnSpc>
                <a:spcPct val="100000"/>
              </a:lnSpc>
              <a:defRPr/>
            </a:pPr>
            <a:endParaRPr lang="en-US" dirty="0">
              <a:latin typeface="IBM Plex Sans" panose="020B0503050203000203" pitchFamily="34" charset="0"/>
            </a:endParaRPr>
          </a:p>
          <a:p>
            <a:pPr defTabSz="942289">
              <a:lnSpc>
                <a:spcPct val="100000"/>
              </a:lnSpc>
              <a:defRPr/>
            </a:pPr>
            <a:r>
              <a:rPr lang="en-US" dirty="0">
                <a:latin typeface="IBM Plex Sans" panose="020B0503050203000203" pitchFamily="34" charset="0"/>
              </a:rPr>
              <a:t>&lt;Click&gt;</a:t>
            </a:r>
          </a:p>
          <a:p>
            <a:pPr defTabSz="942289">
              <a:lnSpc>
                <a:spcPct val="100000"/>
              </a:lnSpc>
              <a:defRPr/>
            </a:pPr>
            <a:r>
              <a:rPr lang="en-US" dirty="0">
                <a:latin typeface="IBM Plex Sans" panose="020B0503050203000203" pitchFamily="34" charset="0"/>
              </a:rPr>
              <a:t>Because Liberty supports deploying both in VMs and in Kubernetes very well, this allows operations teams to replace Traditional WebSphere with a cloud-native runtime on their existing infrastructure with familiar operations practices as an initial modernization step. Transformation Advisor provides expert assistance for any required code changes to cloud enable applications and start benefitting from Cost Savings and Technical Debt Reduction. For enterprises that do not yet have a Container Platform (private Cloud) strategy, Runtime Modernization to Liberty in VMs facilitated by Transformation Advisor is an excellent first step.</a:t>
            </a:r>
          </a:p>
          <a:p>
            <a:endParaRPr lang="en-US" dirty="0">
              <a:latin typeface="IBM Plex Sans" panose="020B0503050203000203" pitchFamily="34" charset="0"/>
            </a:endParaRPr>
          </a:p>
          <a:p>
            <a:r>
              <a:rPr lang="en-US" dirty="0">
                <a:latin typeface="IBM Plex Sans" panose="020B0503050203000203" pitchFamily="34" charset="0"/>
              </a:rPr>
              <a:t>&lt;Click&gt;</a:t>
            </a:r>
          </a:p>
          <a:p>
            <a:r>
              <a:rPr lang="en-US" dirty="0">
                <a:latin typeface="IBM Plex Sans" panose="020B0503050203000203" pitchFamily="34" charset="0"/>
              </a:rPr>
              <a:t>Operational modernization involves moving from traditional VMs to a more automated and agile DevOps SDLC using containers and Kubernetes.  </a:t>
            </a:r>
          </a:p>
          <a:p>
            <a:br>
              <a:rPr lang="en-US" dirty="0">
                <a:latin typeface="IBM Plex Sans" panose="020B0503050203000203" pitchFamily="34" charset="0"/>
              </a:rPr>
            </a:br>
            <a:r>
              <a:rPr lang="en-US" dirty="0">
                <a:latin typeface="IBM Plex Sans" panose="020B0503050203000203" pitchFamily="34" charset="0"/>
              </a:rPr>
              <a:t>&lt;Click&gt;</a:t>
            </a:r>
            <a:br>
              <a:rPr lang="en-US" dirty="0">
                <a:latin typeface="IBM Plex Sans" panose="020B0503050203000203" pitchFamily="34" charset="0"/>
              </a:rPr>
            </a:br>
            <a:r>
              <a:rPr lang="en-US" dirty="0">
                <a:latin typeface="IBM Plex Sans" panose="020B0503050203000203" pitchFamily="34" charset="0"/>
              </a:rPr>
              <a:t>Transformation Advisor provides DevOps starters </a:t>
            </a:r>
            <a:r>
              <a:rPr lang="en-US" dirty="0">
                <a:solidFill>
                  <a:srgbClr val="000000"/>
                </a:solidFill>
                <a:latin typeface="IBM Plex Sans" panose="020B0503050203000203" pitchFamily="34" charset="0"/>
              </a:rPr>
              <a:t>to accelerate automation of application deployment in containers helping bridge any skills gap.  </a:t>
            </a:r>
          </a:p>
          <a:p>
            <a:endParaRPr lang="en-US" dirty="0">
              <a:solidFill>
                <a:srgbClr val="000000"/>
              </a:solidFill>
              <a:latin typeface="IBM Plex Sans" panose="020B0503050203000203" pitchFamily="34" charset="0"/>
            </a:endParaRPr>
          </a:p>
          <a:p>
            <a:r>
              <a:rPr lang="en-US" dirty="0">
                <a:solidFill>
                  <a:srgbClr val="000000"/>
                </a:solidFill>
                <a:latin typeface="IBM Plex Sans" panose="020B0503050203000203" pitchFamily="34" charset="0"/>
              </a:rPr>
              <a:t>&lt;Click&gt;</a:t>
            </a:r>
          </a:p>
          <a:p>
            <a:r>
              <a:rPr lang="en-US" dirty="0">
                <a:latin typeface="IBM Plex Sans" panose="020B0503050203000203" pitchFamily="34" charset="0"/>
              </a:rPr>
              <a:t>This is the ideal basis to do further architectural modernization for those applications that would benefit from microservices based approaches.  IBM Mono2Micro provides AI to help decompose large monolithic applications, recommending how to partition and generating code to help with microservice interactions.</a:t>
            </a:r>
          </a:p>
          <a:p>
            <a:endParaRPr lang="en-US" dirty="0">
              <a:latin typeface="IBM Plex Sans" panose="020B0503050203000203" pitchFamily="34" charset="0"/>
            </a:endParaRPr>
          </a:p>
          <a:p>
            <a:r>
              <a:rPr lang="en-US" dirty="0">
                <a:latin typeface="IBM Plex Sans" panose="020B0503050203000203" pitchFamily="34" charset="0"/>
              </a:rPr>
              <a:t>Additionally, Cloud Transformation Advisor can help modernize applications that depend on any traditional J2EE Application Servers such as IBM® WebSphere®, Red Hat® JBoss, Oracle WebLogic, Apache Tomcat (as well as IBM Integration Bus).</a:t>
            </a:r>
          </a:p>
          <a:p>
            <a:endParaRPr lang="en-US" dirty="0">
              <a:latin typeface="IBM Plex Sans" panose="020B0503050203000203" pitchFamily="34" charset="0"/>
            </a:endParaRPr>
          </a:p>
          <a:p>
            <a:r>
              <a:rPr lang="en-US" dirty="0">
                <a:latin typeface="IBM Plex Sans" panose="020B0503050203000203" pitchFamily="34" charset="0"/>
              </a:rPr>
              <a:t>The Tools facilitate </a:t>
            </a:r>
            <a:r>
              <a:rPr lang="en-US" dirty="0">
                <a:solidFill>
                  <a:srgbClr val="000000"/>
                </a:solidFill>
                <a:latin typeface="IBM Plex Sans" panose="020B0503050203000203" pitchFamily="34" charset="0"/>
              </a:rPr>
              <a:t>an incremental approach to modernization that minimizes risk and delivers value at each step.  Along with flexible licensing in WebSphere Hybrid Edition, enterprises can confidently modernize without fear of vendor lock-in knowing they are invested in standards, open source and backed by best-in-class IBM support.</a:t>
            </a:r>
            <a:endParaRPr lang="en-US" dirty="0">
              <a:latin typeface="IBM Plex Sans" panose="020B0503050203000203" pitchFamily="34" charset="0"/>
            </a:endParaRPr>
          </a:p>
          <a:p>
            <a:pPr defTabSz="2512897">
              <a:defRPr/>
            </a:pPr>
            <a:endParaRPr lang="en-US" dirty="0">
              <a:latin typeface="IBM Plex Sans" panose="020B0503050203000203" pitchFamily="34" charset="0"/>
            </a:endParaRPr>
          </a:p>
          <a:p>
            <a:endParaRPr lang="en-US" dirty="0"/>
          </a:p>
        </p:txBody>
      </p:sp>
      <p:sp>
        <p:nvSpPr>
          <p:cNvPr id="5" name="Slide Number Placeholder 4">
            <a:extLst>
              <a:ext uri="{FF2B5EF4-FFF2-40B4-BE49-F238E27FC236}">
                <a16:creationId xmlns:a16="http://schemas.microsoft.com/office/drawing/2014/main" id="{AD6FA4B2-4828-2633-6339-EBD54D9ACFE4}"/>
              </a:ext>
            </a:extLst>
          </p:cNvPr>
          <p:cNvSpPr>
            <a:spLocks noGrp="1"/>
          </p:cNvSpPr>
          <p:nvPr>
            <p:ph type="sldNum" sz="quarter" idx="5"/>
          </p:nvPr>
        </p:nvSpPr>
        <p:spPr/>
        <p:txBody>
          <a:bodyPr/>
          <a:lstStyle/>
          <a:p>
            <a:fld id="{6E2E38B8-B0B4-AD41-AC6E-B781F46A9FD3}" type="slidenum">
              <a:rPr lang="en-US" smtClean="0"/>
              <a:pPr/>
              <a:t>9</a:t>
            </a:fld>
            <a:endParaRPr lang="en-US" dirty="0"/>
          </a:p>
        </p:txBody>
      </p:sp>
    </p:spTree>
    <p:extLst>
      <p:ext uri="{BB962C8B-B14F-4D97-AF65-F5344CB8AC3E}">
        <p14:creationId xmlns:p14="http://schemas.microsoft.com/office/powerpoint/2010/main" val="18822617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1825" y="234950"/>
            <a:ext cx="3298825" cy="1855788"/>
          </a:xfrm>
        </p:spPr>
      </p:sp>
      <p:sp>
        <p:nvSpPr>
          <p:cNvPr id="3" name="Notes Placeholder 2"/>
          <p:cNvSpPr>
            <a:spLocks noGrp="1"/>
          </p:cNvSpPr>
          <p:nvPr>
            <p:ph type="body" idx="1"/>
          </p:nvPr>
        </p:nvSpPr>
        <p:spPr/>
        <p:txBody>
          <a:bodyPr/>
          <a:lstStyle/>
          <a:p>
            <a:pPr algn="l"/>
            <a:r>
              <a:rPr lang="en-US" dirty="0">
                <a:solidFill>
                  <a:schemeClr val="tx1"/>
                </a:solidFill>
              </a:rPr>
              <a:t>Alex</a:t>
            </a:r>
          </a:p>
          <a:p>
            <a:pPr algn="l"/>
            <a:endParaRPr lang="en-US" dirty="0">
              <a:solidFill>
                <a:schemeClr val="tx1"/>
              </a:solidFill>
            </a:endParaRPr>
          </a:p>
          <a:p>
            <a:pPr algn="l"/>
            <a:r>
              <a:rPr lang="en-US" dirty="0">
                <a:solidFill>
                  <a:schemeClr val="tx1"/>
                </a:solidFill>
              </a:rPr>
              <a:t>Transitions between solution architect, developer – how the tools fit</a:t>
            </a:r>
          </a:p>
          <a:p>
            <a:endParaRPr lang="en-US" dirty="0"/>
          </a:p>
          <a:p>
            <a:r>
              <a:rPr lang="en-US" dirty="0"/>
              <a:t>In the Planning phase, the tools give advice and recommendations. In the Move phase, the tools help with re-constructing the application in the new landing zone. The two tools that assist with the planning and moving are IBM Cloud Transformation Advisor and IBM Mono2Micro.. </a:t>
            </a:r>
          </a:p>
          <a:p>
            <a:endParaRPr lang="en-US" dirty="0"/>
          </a:p>
          <a:p>
            <a:pPr defTabSz="942289">
              <a:defRPr/>
            </a:pPr>
            <a:r>
              <a:rPr lang="en-US" dirty="0"/>
              <a:t>For advice on modernizing operations and runtimes, IBM Cloud Transformation Advisor </a:t>
            </a:r>
            <a:r>
              <a:rPr lang="en-US" kern="0" dirty="0"/>
              <a:t>helps understand the cost and complexity of cloud-enabling the application and interdependencies with other applications and services.  W</a:t>
            </a:r>
            <a:r>
              <a:rPr lang="en-US" dirty="0"/>
              <a:t>hen the applications landing zone is determined, IBM Cloud Transformation Advisor helps</a:t>
            </a:r>
            <a:r>
              <a:rPr lang="en-US" kern="0" dirty="0"/>
              <a:t> move the application by providing migration artifacts which help build, deploy and operate applications in Cloud using cloud native best practices.</a:t>
            </a:r>
          </a:p>
          <a:p>
            <a:endParaRPr lang="en-US" dirty="0"/>
          </a:p>
          <a:p>
            <a:pPr defTabSz="942289">
              <a:defRPr/>
            </a:pPr>
            <a:r>
              <a:rPr lang="en-US" dirty="0"/>
              <a:t>For advice on modernizing the application architecture, IBM Mono2Micro provides </a:t>
            </a:r>
            <a:r>
              <a:rPr lang="en-US" kern="0" dirty="0"/>
              <a:t>recommendations how an application can be decomposed along responsibility, often organizational, boundaries and/or refactored into a set of microservices. Once the new architecture is determined, IBM Mono2Micro helps adapt the application by generating code for enabling necessary communication between Liberty microservices. </a:t>
            </a:r>
          </a:p>
          <a:p>
            <a:br>
              <a:rPr lang="en-US" dirty="0"/>
            </a:br>
            <a:r>
              <a:rPr lang="en-US" dirty="0"/>
              <a:t>Note: There is no dependency to do between the 2 tools to do an assessment. Assessments can be done in parallel.</a:t>
            </a:r>
            <a:br>
              <a:rPr lang="en-US" dirty="0"/>
            </a:br>
            <a:r>
              <a:rPr lang="en-US" dirty="0"/>
              <a:t>However, the remediation to move to containers should be completed first before attempting to partition the application</a:t>
            </a:r>
            <a:br>
              <a:rPr lang="en-US" dirty="0">
                <a:solidFill>
                  <a:srgbClr val="FF0000"/>
                </a:solidFill>
              </a:rPr>
            </a:br>
            <a:endParaRPr lang="en-US" dirty="0">
              <a:solidFill>
                <a:srgbClr val="FF0000"/>
              </a:solidFill>
            </a:endParaRPr>
          </a:p>
          <a:p>
            <a:endParaRPr lang="en-US" dirty="0">
              <a:solidFill>
                <a:srgbClr val="FF0000"/>
              </a:solidFill>
            </a:endParaRPr>
          </a:p>
          <a:p>
            <a:endParaRPr lang="en-US" dirty="0">
              <a:solidFill>
                <a:srgbClr val="FF0000"/>
              </a:solidFill>
            </a:endParaRPr>
          </a:p>
        </p:txBody>
      </p:sp>
      <p:sp>
        <p:nvSpPr>
          <p:cNvPr id="4" name="Slide Number Placeholder 3"/>
          <p:cNvSpPr>
            <a:spLocks noGrp="1"/>
          </p:cNvSpPr>
          <p:nvPr>
            <p:ph type="sldNum" sz="quarter" idx="5"/>
          </p:nvPr>
        </p:nvSpPr>
        <p:spPr/>
        <p:txBody>
          <a:bodyPr/>
          <a:lstStyle/>
          <a:p>
            <a:pPr marL="0" marR="0" lvl="0" indent="0" algn="l" defTabSz="685983"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IBM Plex Sans Light" panose="020B0503050203000203" pitchFamily="34" charset="0"/>
                <a:ea typeface="+mn-ea"/>
                <a:cs typeface="+mn-cs"/>
              </a:rPr>
              <a:pPr marL="0" marR="0" lvl="0" indent="0" algn="l" defTabSz="685983" rtl="0" eaLnBrk="1" fontAlgn="auto" latinLnBrk="0" hangingPunct="1">
                <a:lnSpc>
                  <a:spcPct val="100000"/>
                </a:lnSpc>
                <a:spcBef>
                  <a:spcPts val="0"/>
                </a:spcBef>
                <a:spcAft>
                  <a:spcPts val="0"/>
                </a:spcAft>
                <a:buClrTx/>
                <a:buSzTx/>
                <a:buFontTx/>
                <a:buNone/>
                <a:tabLst/>
                <a:defRPr/>
              </a:pPr>
              <a:t>11</a:t>
            </a:fld>
            <a:endParaRPr kumimoji="0" lang="en-US" sz="600" b="0" i="0" u="none" strike="noStrike" kern="1200" cap="none" spc="0" normalizeH="0" baseline="0" noProof="0" dirty="0">
              <a:ln>
                <a:noFill/>
              </a:ln>
              <a:solidFill>
                <a:srgbClr val="000000"/>
              </a:solidFill>
              <a:effectLst/>
              <a:uLnTx/>
              <a:uFillTx/>
              <a:latin typeface="IBM Plex Sans Light" panose="020B0503050203000203" pitchFamily="34" charset="0"/>
              <a:ea typeface="+mn-ea"/>
              <a:cs typeface="+mn-cs"/>
            </a:endParaRPr>
          </a:p>
        </p:txBody>
      </p:sp>
    </p:spTree>
    <p:extLst>
      <p:ext uri="{BB962C8B-B14F-4D97-AF65-F5344CB8AC3E}">
        <p14:creationId xmlns:p14="http://schemas.microsoft.com/office/powerpoint/2010/main" val="31762764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imagery">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EA7055A2-0B5C-73F2-C2DB-FC7245A7AB38}"/>
              </a:ext>
            </a:extLst>
          </p:cNvPr>
          <p:cNvSpPr>
            <a:spLocks noGrp="1"/>
          </p:cNvSpPr>
          <p:nvPr>
            <p:ph type="pic" sz="quarter" idx="11" hasCustomPrompt="1"/>
          </p:nvPr>
        </p:nvSpPr>
        <p:spPr>
          <a:xfrm>
            <a:off x="0" y="0"/>
            <a:ext cx="24387175" cy="12001500"/>
          </a:xfrm>
          <a:prstGeom prst="rect">
            <a:avLst/>
          </a:prstGeom>
          <a:solidFill>
            <a:srgbClr val="E0E0E0"/>
          </a:solidFill>
        </p:spPr>
        <p:txBody>
          <a:bodyPr anchor="ctr"/>
          <a:lstStyle>
            <a:lvl1pPr algn="ctr">
              <a:defRPr b="0" i="0">
                <a:solidFill>
                  <a:schemeClr val="accent5"/>
                </a:solidFill>
                <a:latin typeface="IBM Plex Sans Light" panose="020B0403050203000203" pitchFamily="34" charset="0"/>
              </a:defRPr>
            </a:lvl1pPr>
          </a:lstStyle>
          <a:p>
            <a:r>
              <a:rPr lang="en-US" dirty="0"/>
              <a:t>Place imagery here</a:t>
            </a:r>
          </a:p>
        </p:txBody>
      </p:sp>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11050588" cy="6288087"/>
          </a:xfrm>
        </p:spPr>
        <p:txBody>
          <a:bodyPr/>
          <a:lstStyle>
            <a:lvl1pPr>
              <a:lnSpc>
                <a:spcPct val="100000"/>
              </a:lnSpc>
              <a:defRPr sz="8600" b="0" i="0">
                <a:solidFill>
                  <a:schemeClr val="tx2"/>
                </a:solidFill>
                <a:latin typeface="IBM Plex Sans Light" panose="020B0403050203000203" pitchFamily="34" charset="0"/>
              </a:defRPr>
            </a:lvl1pPr>
          </a:lstStyle>
          <a:p>
            <a:r>
              <a:rPr lang="en-US" dirty="0"/>
              <a:t>Click to edit Master title style</a:t>
            </a:r>
          </a:p>
        </p:txBody>
      </p:sp>
      <p:sp>
        <p:nvSpPr>
          <p:cNvPr id="3" name="Text Placeholder 6">
            <a:extLst>
              <a:ext uri="{FF2B5EF4-FFF2-40B4-BE49-F238E27FC236}">
                <a16:creationId xmlns:a16="http://schemas.microsoft.com/office/drawing/2014/main" id="{2EC0ABF4-1C51-BF7D-70CF-DD2C38C9DB69}"/>
              </a:ext>
            </a:extLst>
          </p:cNvPr>
          <p:cNvSpPr>
            <a:spLocks noGrp="1"/>
          </p:cNvSpPr>
          <p:nvPr>
            <p:ph type="body" sz="quarter" idx="10"/>
          </p:nvPr>
        </p:nvSpPr>
        <p:spPr>
          <a:xfrm>
            <a:off x="560959" y="12096093"/>
            <a:ext cx="4953000" cy="1143000"/>
          </a:xfrm>
          <a:prstGeom prst="rect">
            <a:avLst/>
          </a:prstGeom>
        </p:spPr>
        <p:txBody>
          <a:bodyPr anchor="b"/>
          <a:lstStyle>
            <a:lvl1pPr defTabSz="1161288">
              <a:lnSpc>
                <a:spcPct val="100000"/>
              </a:lnSpc>
              <a:spcBef>
                <a:spcPts val="0"/>
              </a:spcBef>
              <a:defRPr b="0" i="0">
                <a:solidFill>
                  <a:schemeClr val="tx1"/>
                </a:solidFill>
                <a:latin typeface="IBM Plex Sans Light" panose="020B0403050203000203" pitchFamily="34" charset="0"/>
              </a:defRPr>
            </a:lvl1pPr>
            <a:lvl2pPr marL="327600" indent="-327600" defTabSz="116128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2pPr>
            <a:lvl3pPr marL="658800" indent="-327600" defTabSz="116128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3pPr>
            <a:lvl4pPr marL="986400" indent="-327600" defTabSz="116128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4" name="Text Placeholder 6">
            <a:extLst>
              <a:ext uri="{FF2B5EF4-FFF2-40B4-BE49-F238E27FC236}">
                <a16:creationId xmlns:a16="http://schemas.microsoft.com/office/drawing/2014/main" id="{6069D4BA-0EE4-89E6-7C3A-71F71400A311}"/>
              </a:ext>
            </a:extLst>
          </p:cNvPr>
          <p:cNvSpPr>
            <a:spLocks noGrp="1"/>
          </p:cNvSpPr>
          <p:nvPr>
            <p:ph type="body" sz="quarter" idx="14"/>
          </p:nvPr>
        </p:nvSpPr>
        <p:spPr>
          <a:xfrm>
            <a:off x="6656388" y="12001501"/>
            <a:ext cx="4953000" cy="1237592"/>
          </a:xfrm>
          <a:prstGeom prst="rect">
            <a:avLst/>
          </a:prstGeom>
        </p:spPr>
        <p:txBody>
          <a:bodyPr anchor="b"/>
          <a:lstStyle>
            <a:lvl1pPr defTabSz="1161288">
              <a:lnSpc>
                <a:spcPct val="100000"/>
              </a:lnSpc>
              <a:spcBef>
                <a:spcPts val="0"/>
              </a:spcBef>
              <a:defRPr b="0" i="0">
                <a:solidFill>
                  <a:schemeClr val="tx1"/>
                </a:solidFill>
                <a:latin typeface="IBM Plex Sans Light" panose="020B0403050203000203" pitchFamily="34" charset="0"/>
              </a:defRPr>
            </a:lvl1pPr>
            <a:lvl2pPr marL="327600" indent="-327600" defTabSz="116128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2pPr>
            <a:lvl3pPr marL="658800" indent="-327600" defTabSz="116128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3pPr>
            <a:lvl4pPr marL="986400" indent="-327600" defTabSz="116128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196795180"/>
      </p:ext>
    </p:extLst>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allout, head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9909175" cy="2859087"/>
          </a:xfrm>
        </p:spPr>
        <p:txBody>
          <a:bodyPr/>
          <a:lstStyle>
            <a:lvl1pPr>
              <a:lnSpc>
                <a:spcPct val="100000"/>
              </a:lnSpc>
              <a:defRPr sz="6400" b="0" i="0">
                <a:solidFill>
                  <a:schemeClr val="tx2"/>
                </a:solidFill>
                <a:latin typeface="IBM Plex Sans Light" panose="020B0403050203000203" pitchFamily="34" charset="0"/>
              </a:defRPr>
            </a:lvl1pPr>
          </a:lstStyle>
          <a:p>
            <a:r>
              <a:rPr lang="en-US" dirty="0"/>
              <a:t>Click to edit Master title style</a:t>
            </a:r>
          </a:p>
        </p:txBody>
      </p:sp>
      <p:sp>
        <p:nvSpPr>
          <p:cNvPr id="6" name="Slide Number">
            <a:extLst>
              <a:ext uri="{FF2B5EF4-FFF2-40B4-BE49-F238E27FC236}">
                <a16:creationId xmlns:a16="http://schemas.microsoft.com/office/drawing/2014/main" id="{C82E6DCD-41A5-9DA3-C061-E8DA39B99059}"/>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7BE5947E-6D4A-9E09-E5A6-D31DBCAEE2C6}"/>
              </a:ext>
            </a:extLst>
          </p:cNvPr>
          <p:cNvSpPr>
            <a:spLocks noGrp="1"/>
          </p:cNvSpPr>
          <p:nvPr>
            <p:ph type="ftr" sz="quarter" idx="18"/>
          </p:nvPr>
        </p:nvSpPr>
        <p:spPr>
          <a:xfrm>
            <a:off x="568324" y="12804235"/>
            <a:ext cx="4956176" cy="381000"/>
          </a:xfrm>
        </p:spPr>
        <p:txBody>
          <a:bodyPr/>
          <a:lstStyle>
            <a:lvl1pPr>
              <a:defRPr b="0" i="0">
                <a:latin typeface="IBM Plex Sans Light" panose="020B0403050203000203" pitchFamily="34" charset="0"/>
              </a:defRPr>
            </a:lvl1pPr>
          </a:lstStyle>
          <a:p>
            <a:endParaRPr lang="en-US" dirty="0"/>
          </a:p>
        </p:txBody>
      </p:sp>
      <p:sp>
        <p:nvSpPr>
          <p:cNvPr id="8" name="Text Placeholder 6">
            <a:extLst>
              <a:ext uri="{FF2B5EF4-FFF2-40B4-BE49-F238E27FC236}">
                <a16:creationId xmlns:a16="http://schemas.microsoft.com/office/drawing/2014/main" id="{B9D4AF5E-3E60-06F1-E3E3-F00E3ADA90B1}"/>
              </a:ext>
            </a:extLst>
          </p:cNvPr>
          <p:cNvSpPr>
            <a:spLocks noGrp="1"/>
          </p:cNvSpPr>
          <p:nvPr>
            <p:ph type="body" sz="quarter" idx="10"/>
          </p:nvPr>
        </p:nvSpPr>
        <p:spPr>
          <a:xfrm>
            <a:off x="12735719" y="384049"/>
            <a:ext cx="11075384" cy="8574086"/>
          </a:xfrm>
          <a:prstGeom prst="rect">
            <a:avLst/>
          </a:prstGeom>
        </p:spPr>
        <p:txBody>
          <a:bodyPr/>
          <a:lstStyle>
            <a:lvl1pPr defTabSz="1161288">
              <a:lnSpc>
                <a:spcPct val="100000"/>
              </a:lnSpc>
              <a:spcBef>
                <a:spcPts val="0"/>
              </a:spcBef>
              <a:defRPr sz="6400" b="0" i="0">
                <a:solidFill>
                  <a:schemeClr val="tx1"/>
                </a:solidFill>
                <a:latin typeface="IBM Plex Sans Light" panose="020B0403050203000203" pitchFamily="34" charset="0"/>
              </a:defRPr>
            </a:lvl1pPr>
            <a:lvl2pPr defTabSz="1161288">
              <a:lnSpc>
                <a:spcPct val="100000"/>
              </a:lnSpc>
              <a:spcBef>
                <a:spcPts val="0"/>
              </a:spcBef>
              <a:defRPr sz="6400" b="0" i="0">
                <a:solidFill>
                  <a:schemeClr val="tx1"/>
                </a:solidFill>
                <a:latin typeface="IBM Plex Sans Light" panose="020B0403050203000203" pitchFamily="34" charset="0"/>
              </a:defRPr>
            </a:lvl2pPr>
            <a:lvl3pPr defTabSz="1161288">
              <a:lnSpc>
                <a:spcPct val="100000"/>
              </a:lnSpc>
              <a:spcBef>
                <a:spcPts val="0"/>
              </a:spcBef>
              <a:defRPr sz="6400" b="0" i="0">
                <a:solidFill>
                  <a:schemeClr val="tx1"/>
                </a:solidFill>
                <a:latin typeface="IBM Plex Sans Light" panose="020B0403050203000203" pitchFamily="34" charset="0"/>
              </a:defRPr>
            </a:lvl3pPr>
            <a:lvl4pPr defTabSz="1161288">
              <a:lnSpc>
                <a:spcPct val="100000"/>
              </a:lnSpc>
              <a:spcBef>
                <a:spcPts val="0"/>
              </a:spcBef>
              <a:defRPr sz="64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42206079"/>
      </p:ext>
    </p:extLst>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allout, stand-alo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5200"/>
            <a:ext cx="14662150" cy="9717087"/>
          </a:xfrm>
        </p:spPr>
        <p:txBody>
          <a:bodyPr/>
          <a:lstStyle>
            <a:lvl1pPr>
              <a:lnSpc>
                <a:spcPct val="100000"/>
              </a:lnSpc>
              <a:defRPr sz="8600" b="0" i="0">
                <a:solidFill>
                  <a:schemeClr val="tx2"/>
                </a:solidFill>
                <a:latin typeface="IBM Plex Sans Light" panose="020B0403050203000203" pitchFamily="34" charset="0"/>
              </a:defRPr>
            </a:lvl1pPr>
          </a:lstStyle>
          <a:p>
            <a:r>
              <a:rPr lang="en-US" dirty="0"/>
              <a:t>Click to edit Master title style</a:t>
            </a:r>
          </a:p>
        </p:txBody>
      </p:sp>
      <p:sp>
        <p:nvSpPr>
          <p:cNvPr id="4" name="Slide Number">
            <a:extLst>
              <a:ext uri="{FF2B5EF4-FFF2-40B4-BE49-F238E27FC236}">
                <a16:creationId xmlns:a16="http://schemas.microsoft.com/office/drawing/2014/main" id="{12510822-3D1B-0CFC-3FF0-1E55DA550F8D}"/>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1FCFA7EA-8E9F-E01B-AB9C-B7BE7D3D11E9}"/>
              </a:ext>
            </a:extLst>
          </p:cNvPr>
          <p:cNvSpPr>
            <a:spLocks noGrp="1"/>
          </p:cNvSpPr>
          <p:nvPr>
            <p:ph type="ftr" sz="quarter" idx="18"/>
          </p:nvPr>
        </p:nvSpPr>
        <p:spPr>
          <a:xfrm>
            <a:off x="568324" y="12804235"/>
            <a:ext cx="4956176" cy="381000"/>
          </a:xfrm>
        </p:spPr>
        <p:txBody>
          <a:bodyPr/>
          <a:lstStyle>
            <a:lvl1pPr>
              <a:defRPr b="0" i="0">
                <a:latin typeface="IBM Plex Sans Light" panose="020B0403050203000203" pitchFamily="34" charset="0"/>
              </a:defRPr>
            </a:lvl1pPr>
          </a:lstStyle>
          <a:p>
            <a:endParaRPr lang="en-US" dirty="0"/>
          </a:p>
        </p:txBody>
      </p:sp>
    </p:spTree>
    <p:extLst>
      <p:ext uri="{BB962C8B-B14F-4D97-AF65-F5344CB8AC3E}">
        <p14:creationId xmlns:p14="http://schemas.microsoft.com/office/powerpoint/2010/main" val="1471603199"/>
      </p:ext>
    </p:extLst>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ata, 2 callouts, vertical">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DB20D7FD-6784-59C5-938D-4728A153F52B}"/>
              </a:ext>
            </a:extLst>
          </p:cNvPr>
          <p:cNvSpPr>
            <a:spLocks noGrp="1"/>
          </p:cNvSpPr>
          <p:nvPr>
            <p:ph type="body" sz="quarter" idx="13" hasCustomPrompt="1"/>
          </p:nvPr>
        </p:nvSpPr>
        <p:spPr>
          <a:xfrm>
            <a:off x="576000" y="9296400"/>
            <a:ext cx="11050588" cy="3543300"/>
          </a:xfrm>
          <a:prstGeom prst="rect">
            <a:avLst/>
          </a:prstGeom>
        </p:spPr>
        <p:txBody>
          <a:bodyPr anchor="b"/>
          <a:lstStyle>
            <a:lvl1pPr>
              <a:lnSpc>
                <a:spcPct val="100000"/>
              </a:lnSpc>
              <a:spcBef>
                <a:spcPts val="0"/>
              </a:spcBef>
              <a:defRPr sz="25800" b="0" i="0">
                <a:solidFill>
                  <a:schemeClr val="accent1"/>
                </a:solidFill>
                <a:latin typeface="IBM Plex Sans Light" panose="020B0403050203000203" pitchFamily="34" charset="0"/>
              </a:defRPr>
            </a:lvl1pPr>
          </a:lstStyle>
          <a:p>
            <a:r>
              <a:rPr lang="en-US" dirty="0"/>
              <a:t>↗︎00M</a:t>
            </a:r>
          </a:p>
        </p:txBody>
      </p:sp>
      <p:sp>
        <p:nvSpPr>
          <p:cNvPr id="12" name="Text Placeholder 11">
            <a:extLst>
              <a:ext uri="{FF2B5EF4-FFF2-40B4-BE49-F238E27FC236}">
                <a16:creationId xmlns:a16="http://schemas.microsoft.com/office/drawing/2014/main" id="{5F395CBF-E65B-9A42-BAE5-C2B2BD9B7BD2}"/>
              </a:ext>
            </a:extLst>
          </p:cNvPr>
          <p:cNvSpPr>
            <a:spLocks noGrp="1"/>
          </p:cNvSpPr>
          <p:nvPr>
            <p:ph type="body" sz="quarter" idx="14" hasCustomPrompt="1"/>
          </p:nvPr>
        </p:nvSpPr>
        <p:spPr>
          <a:xfrm>
            <a:off x="12760587" y="9296400"/>
            <a:ext cx="11049000" cy="3543300"/>
          </a:xfrm>
          <a:prstGeom prst="rect">
            <a:avLst/>
          </a:prstGeom>
        </p:spPr>
        <p:txBody>
          <a:bodyPr anchor="b"/>
          <a:lstStyle>
            <a:lvl1pPr>
              <a:lnSpc>
                <a:spcPct val="100000"/>
              </a:lnSpc>
              <a:spcBef>
                <a:spcPts val="0"/>
              </a:spcBef>
              <a:defRPr sz="25800" b="0" i="0">
                <a:solidFill>
                  <a:schemeClr val="accent1"/>
                </a:solidFill>
                <a:latin typeface="IBM Plex Sans Light" panose="020B0403050203000203" pitchFamily="34" charset="0"/>
              </a:defRPr>
            </a:lvl1pPr>
          </a:lstStyle>
          <a:p>
            <a:r>
              <a:rPr lang="en-US" dirty="0"/>
              <a:t>+00%</a:t>
            </a:r>
          </a:p>
        </p:txBody>
      </p:sp>
      <p:cxnSp>
        <p:nvCxnSpPr>
          <p:cNvPr id="9" name="Straight Connector 8">
            <a:extLst>
              <a:ext uri="{FF2B5EF4-FFF2-40B4-BE49-F238E27FC236}">
                <a16:creationId xmlns:a16="http://schemas.microsoft.com/office/drawing/2014/main" id="{1C44518A-7FBB-67DA-E35B-8BC0AAFC6062}"/>
              </a:ext>
            </a:extLst>
          </p:cNvPr>
          <p:cNvCxnSpPr/>
          <p:nvPr userDrawn="1"/>
        </p:nvCxnSpPr>
        <p:spPr bwMode="auto">
          <a:xfrm>
            <a:off x="12193587"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4" name="Slide Number">
            <a:extLst>
              <a:ext uri="{FF2B5EF4-FFF2-40B4-BE49-F238E27FC236}">
                <a16:creationId xmlns:a16="http://schemas.microsoft.com/office/drawing/2014/main" id="{160DC6C8-AF18-F14B-A164-C49B271F59AD}"/>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8F3E002C-97C5-3260-CB49-7E93DF3397C8}"/>
              </a:ext>
            </a:extLst>
          </p:cNvPr>
          <p:cNvSpPr>
            <a:spLocks noGrp="1"/>
          </p:cNvSpPr>
          <p:nvPr>
            <p:ph type="ftr" sz="quarter" idx="18"/>
          </p:nvPr>
        </p:nvSpPr>
        <p:spPr>
          <a:xfrm>
            <a:off x="568324" y="12804235"/>
            <a:ext cx="4956176" cy="381000"/>
          </a:xfrm>
        </p:spPr>
        <p:txBody>
          <a:bodyPr/>
          <a:lstStyle>
            <a:lvl1pPr>
              <a:defRPr b="0" i="0">
                <a:latin typeface="IBM Plex Sans Light" panose="020B0403050203000203" pitchFamily="34" charset="0"/>
              </a:defRPr>
            </a:lvl1pPr>
          </a:lstStyle>
          <a:p>
            <a:endParaRPr lang="en-US" dirty="0"/>
          </a:p>
        </p:txBody>
      </p:sp>
      <p:sp>
        <p:nvSpPr>
          <p:cNvPr id="2" name="Text Placeholder 6">
            <a:extLst>
              <a:ext uri="{FF2B5EF4-FFF2-40B4-BE49-F238E27FC236}">
                <a16:creationId xmlns:a16="http://schemas.microsoft.com/office/drawing/2014/main" id="{001B1D3B-7FD1-5342-AD21-86B27FCC1276}"/>
              </a:ext>
            </a:extLst>
          </p:cNvPr>
          <p:cNvSpPr>
            <a:spLocks noGrp="1"/>
          </p:cNvSpPr>
          <p:nvPr>
            <p:ph type="body" sz="quarter" idx="10"/>
          </p:nvPr>
        </p:nvSpPr>
        <p:spPr>
          <a:xfrm>
            <a:off x="574675" y="385200"/>
            <a:ext cx="7632176" cy="6288087"/>
          </a:xfrm>
          <a:prstGeom prst="rect">
            <a:avLst/>
          </a:prstGeom>
        </p:spPr>
        <p:txBody>
          <a:bodyPr/>
          <a:lstStyle>
            <a:lvl1pPr defTabSz="1161288">
              <a:lnSpc>
                <a:spcPct val="100000"/>
              </a:lnSpc>
              <a:spcBef>
                <a:spcPts val="0"/>
              </a:spcBef>
              <a:defRPr sz="6400" b="0" i="0">
                <a:solidFill>
                  <a:schemeClr val="tx1"/>
                </a:solidFill>
                <a:latin typeface="IBM Plex Sans Light" panose="020B0403050203000203" pitchFamily="34" charset="0"/>
              </a:defRPr>
            </a:lvl1pPr>
            <a:lvl2pPr defTabSz="1161288">
              <a:lnSpc>
                <a:spcPct val="100000"/>
              </a:lnSpc>
              <a:spcBef>
                <a:spcPts val="0"/>
              </a:spcBef>
              <a:defRPr sz="6400" b="0" i="0">
                <a:solidFill>
                  <a:schemeClr val="tx1"/>
                </a:solidFill>
                <a:latin typeface="IBM Plex Sans Light" panose="020B0403050203000203" pitchFamily="34" charset="0"/>
              </a:defRPr>
            </a:lvl2pPr>
            <a:lvl3pPr defTabSz="1161288">
              <a:lnSpc>
                <a:spcPct val="100000"/>
              </a:lnSpc>
              <a:spcBef>
                <a:spcPts val="0"/>
              </a:spcBef>
              <a:defRPr sz="6400" b="0" i="0">
                <a:solidFill>
                  <a:schemeClr val="tx1"/>
                </a:solidFill>
                <a:latin typeface="IBM Plex Sans Light" panose="020B0403050203000203" pitchFamily="34" charset="0"/>
              </a:defRPr>
            </a:lvl3pPr>
            <a:lvl4pPr defTabSz="1161288">
              <a:lnSpc>
                <a:spcPct val="100000"/>
              </a:lnSpc>
              <a:spcBef>
                <a:spcPts val="0"/>
              </a:spcBef>
              <a:defRPr sz="64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5" name="Text Placeholder 6">
            <a:extLst>
              <a:ext uri="{FF2B5EF4-FFF2-40B4-BE49-F238E27FC236}">
                <a16:creationId xmlns:a16="http://schemas.microsoft.com/office/drawing/2014/main" id="{EE2A6217-C3F0-04CD-0266-C53A5C85FDE3}"/>
              </a:ext>
            </a:extLst>
          </p:cNvPr>
          <p:cNvSpPr>
            <a:spLocks noGrp="1"/>
          </p:cNvSpPr>
          <p:nvPr>
            <p:ph type="body" sz="quarter" idx="19"/>
          </p:nvPr>
        </p:nvSpPr>
        <p:spPr>
          <a:xfrm>
            <a:off x="12760587" y="385199"/>
            <a:ext cx="7632176" cy="6288087"/>
          </a:xfrm>
          <a:prstGeom prst="rect">
            <a:avLst/>
          </a:prstGeom>
        </p:spPr>
        <p:txBody>
          <a:bodyPr/>
          <a:lstStyle>
            <a:lvl1pPr defTabSz="1161288">
              <a:lnSpc>
                <a:spcPct val="100000"/>
              </a:lnSpc>
              <a:spcBef>
                <a:spcPts val="0"/>
              </a:spcBef>
              <a:defRPr sz="6400" b="0" i="0">
                <a:solidFill>
                  <a:schemeClr val="tx1"/>
                </a:solidFill>
                <a:latin typeface="IBM Plex Sans Light" panose="020B0403050203000203" pitchFamily="34" charset="0"/>
              </a:defRPr>
            </a:lvl1pPr>
            <a:lvl2pPr defTabSz="1161288">
              <a:lnSpc>
                <a:spcPct val="100000"/>
              </a:lnSpc>
              <a:spcBef>
                <a:spcPts val="0"/>
              </a:spcBef>
              <a:defRPr sz="6400" b="0" i="0">
                <a:solidFill>
                  <a:schemeClr val="tx1"/>
                </a:solidFill>
                <a:latin typeface="IBM Plex Sans Light" panose="020B0403050203000203" pitchFamily="34" charset="0"/>
              </a:defRPr>
            </a:lvl2pPr>
            <a:lvl3pPr defTabSz="1161288">
              <a:lnSpc>
                <a:spcPct val="100000"/>
              </a:lnSpc>
              <a:spcBef>
                <a:spcPts val="0"/>
              </a:spcBef>
              <a:defRPr sz="6400" b="0" i="0">
                <a:solidFill>
                  <a:schemeClr val="tx1"/>
                </a:solidFill>
                <a:latin typeface="IBM Plex Sans Light" panose="020B0403050203000203" pitchFamily="34" charset="0"/>
              </a:defRPr>
            </a:lvl3pPr>
            <a:lvl4pPr defTabSz="1161288">
              <a:lnSpc>
                <a:spcPct val="100000"/>
              </a:lnSpc>
              <a:spcBef>
                <a:spcPts val="0"/>
              </a:spcBef>
              <a:defRPr sz="64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447478196"/>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ata, 3 callouts, vertical">
    <p:spTree>
      <p:nvGrpSpPr>
        <p:cNvPr id="1" name=""/>
        <p:cNvGrpSpPr/>
        <p:nvPr/>
      </p:nvGrpSpPr>
      <p:grpSpPr>
        <a:xfrm>
          <a:off x="0" y="0"/>
          <a:ext cx="0" cy="0"/>
          <a:chOff x="0" y="0"/>
          <a:chExt cx="0" cy="0"/>
        </a:xfrm>
      </p:grpSpPr>
      <p:sp>
        <p:nvSpPr>
          <p:cNvPr id="18" name="Text Placeholder 17">
            <a:extLst>
              <a:ext uri="{FF2B5EF4-FFF2-40B4-BE49-F238E27FC236}">
                <a16:creationId xmlns:a16="http://schemas.microsoft.com/office/drawing/2014/main" id="{3516E6B1-7020-1EA5-CDD4-B1FC6CE2740C}"/>
              </a:ext>
            </a:extLst>
          </p:cNvPr>
          <p:cNvSpPr>
            <a:spLocks noGrp="1"/>
          </p:cNvSpPr>
          <p:nvPr>
            <p:ph type="body" sz="quarter" idx="16" hasCustomPrompt="1"/>
          </p:nvPr>
        </p:nvSpPr>
        <p:spPr>
          <a:xfrm>
            <a:off x="12768263" y="385200"/>
            <a:ext cx="4949825" cy="1906588"/>
          </a:xfrm>
          <a:prstGeom prst="rect">
            <a:avLst/>
          </a:prstGeom>
        </p:spPr>
        <p:txBody>
          <a:bodyPr/>
          <a:lstStyle>
            <a:lvl1pPr>
              <a:lnSpc>
                <a:spcPct val="100000"/>
              </a:lnSpc>
              <a:defRPr sz="13000" b="0" i="0">
                <a:solidFill>
                  <a:schemeClr val="accent1"/>
                </a:solidFill>
                <a:latin typeface="IBM Plex Sans Light" panose="020B0403050203000203" pitchFamily="34" charset="0"/>
              </a:defRPr>
            </a:lvl1pPr>
          </a:lstStyle>
          <a:p>
            <a:pPr lvl="0"/>
            <a:r>
              <a:rPr lang="en-US" dirty="0"/>
              <a:t>00%</a:t>
            </a:r>
          </a:p>
        </p:txBody>
      </p:sp>
      <p:sp>
        <p:nvSpPr>
          <p:cNvPr id="20" name="Text Placeholder 19">
            <a:extLst>
              <a:ext uri="{FF2B5EF4-FFF2-40B4-BE49-F238E27FC236}">
                <a16:creationId xmlns:a16="http://schemas.microsoft.com/office/drawing/2014/main" id="{AC11D906-6DD0-910D-48BA-0C197C90AA45}"/>
              </a:ext>
            </a:extLst>
          </p:cNvPr>
          <p:cNvSpPr>
            <a:spLocks noGrp="1"/>
          </p:cNvSpPr>
          <p:nvPr>
            <p:ph type="body" sz="quarter" idx="17" hasCustomPrompt="1"/>
          </p:nvPr>
        </p:nvSpPr>
        <p:spPr>
          <a:xfrm>
            <a:off x="18859500" y="385200"/>
            <a:ext cx="4949825" cy="1903413"/>
          </a:xfrm>
          <a:prstGeom prst="rect">
            <a:avLst/>
          </a:prstGeom>
        </p:spPr>
        <p:txBody>
          <a:bodyPr/>
          <a:lstStyle>
            <a:lvl1pPr>
              <a:lnSpc>
                <a:spcPct val="100000"/>
              </a:lnSpc>
              <a:defRPr sz="13000" b="0" i="0">
                <a:solidFill>
                  <a:schemeClr val="accent1"/>
                </a:solidFill>
                <a:latin typeface="IBM Plex Sans Light" panose="020B0403050203000203" pitchFamily="34" charset="0"/>
              </a:defRPr>
            </a:lvl1pPr>
          </a:lstStyle>
          <a:p>
            <a:pPr lvl="0"/>
            <a:r>
              <a:rPr lang="en-US" dirty="0"/>
              <a:t>00%</a:t>
            </a:r>
          </a:p>
        </p:txBody>
      </p:sp>
      <p:sp>
        <p:nvSpPr>
          <p:cNvPr id="16" name="Text Placeholder 15">
            <a:extLst>
              <a:ext uri="{FF2B5EF4-FFF2-40B4-BE49-F238E27FC236}">
                <a16:creationId xmlns:a16="http://schemas.microsoft.com/office/drawing/2014/main" id="{BBB79390-98CC-5F62-D373-F6646F767DD0}"/>
              </a:ext>
            </a:extLst>
          </p:cNvPr>
          <p:cNvSpPr>
            <a:spLocks noGrp="1"/>
          </p:cNvSpPr>
          <p:nvPr>
            <p:ph type="body" sz="quarter" idx="15" hasCustomPrompt="1"/>
          </p:nvPr>
        </p:nvSpPr>
        <p:spPr>
          <a:xfrm>
            <a:off x="6667500" y="385200"/>
            <a:ext cx="4951413" cy="1907912"/>
          </a:xfrm>
          <a:prstGeom prst="rect">
            <a:avLst/>
          </a:prstGeom>
        </p:spPr>
        <p:txBody>
          <a:bodyPr/>
          <a:lstStyle>
            <a:lvl1pPr>
              <a:lnSpc>
                <a:spcPct val="100000"/>
              </a:lnSpc>
              <a:defRPr sz="13000" b="0" i="0">
                <a:solidFill>
                  <a:schemeClr val="accent1"/>
                </a:solidFill>
                <a:latin typeface="IBM Plex Sans Light" panose="020B0403050203000203" pitchFamily="34" charset="0"/>
              </a:defRPr>
            </a:lvl1pPr>
            <a:lvl2pPr marL="0" indent="0">
              <a:buNone/>
              <a:defRPr/>
            </a:lvl2pPr>
          </a:lstStyle>
          <a:p>
            <a:pPr lvl="0"/>
            <a:r>
              <a:rPr lang="en-US" dirty="0"/>
              <a:t>00%</a:t>
            </a:r>
          </a:p>
        </p:txBody>
      </p:sp>
      <p:sp>
        <p:nvSpPr>
          <p:cNvPr id="2" name="Title 1">
            <a:extLst>
              <a:ext uri="{FF2B5EF4-FFF2-40B4-BE49-F238E27FC236}">
                <a16:creationId xmlns:a16="http://schemas.microsoft.com/office/drawing/2014/main" id="{5D26D02D-89A9-0455-FACB-7B6D03346E4C}"/>
              </a:ext>
            </a:extLst>
          </p:cNvPr>
          <p:cNvSpPr>
            <a:spLocks noGrp="1"/>
          </p:cNvSpPr>
          <p:nvPr>
            <p:ph type="title"/>
          </p:nvPr>
        </p:nvSpPr>
        <p:spPr>
          <a:xfrm>
            <a:off x="576072" y="385200"/>
            <a:ext cx="4949825" cy="2859088"/>
          </a:xfrm>
        </p:spPr>
        <p:txBody>
          <a:bodyPr/>
          <a:lstStyle>
            <a:lvl1pPr>
              <a:lnSpc>
                <a:spcPct val="100000"/>
              </a:lnSpc>
              <a:defRPr sz="6400" b="0" i="0">
                <a:solidFill>
                  <a:schemeClr val="tx2"/>
                </a:solidFill>
                <a:latin typeface="IBM Plex Sans Light" panose="020B0403050203000203" pitchFamily="34" charset="0"/>
              </a:defRPr>
            </a:lvl1pPr>
          </a:lstStyle>
          <a:p>
            <a:r>
              <a:rPr lang="en-US" dirty="0"/>
              <a:t>Click to edit Master title style</a:t>
            </a:r>
          </a:p>
        </p:txBody>
      </p:sp>
      <p:sp>
        <p:nvSpPr>
          <p:cNvPr id="5" name="Text Placeholder 4">
            <a:extLst>
              <a:ext uri="{FF2B5EF4-FFF2-40B4-BE49-F238E27FC236}">
                <a16:creationId xmlns:a16="http://schemas.microsoft.com/office/drawing/2014/main" id="{1B7E465D-4B5F-2DAE-57C4-590983308A95}"/>
              </a:ext>
            </a:extLst>
          </p:cNvPr>
          <p:cNvSpPr>
            <a:spLocks noGrp="1"/>
          </p:cNvSpPr>
          <p:nvPr>
            <p:ph type="body" sz="quarter" idx="11"/>
          </p:nvPr>
        </p:nvSpPr>
        <p:spPr>
          <a:xfrm>
            <a:off x="6667500" y="12042775"/>
            <a:ext cx="4951413" cy="1143000"/>
          </a:xfrm>
          <a:prstGeom prst="rect">
            <a:avLst/>
          </a:prstGeom>
        </p:spPr>
        <p:txBody>
          <a:bodyPr anchor="b"/>
          <a:lstStyle>
            <a:lvl1pPr>
              <a:lnSpc>
                <a:spcPct val="100000"/>
              </a:lnSpc>
              <a:spcBef>
                <a:spcPts val="0"/>
              </a:spcBef>
              <a:defRPr sz="1600" b="0" i="0">
                <a:solidFill>
                  <a:schemeClr val="tx1"/>
                </a:solidFill>
                <a:latin typeface="IBM Plex Sans Light" panose="020B0403050203000203" pitchFamily="34" charset="0"/>
              </a:defRPr>
            </a:lvl1pPr>
            <a:lvl2pPr marL="146304" indent="-146304">
              <a:lnSpc>
                <a:spcPct val="100000"/>
              </a:lnSpc>
              <a:spcBef>
                <a:spcPts val="0"/>
              </a:spcBef>
              <a:defRPr sz="1600" b="0" i="0">
                <a:solidFill>
                  <a:schemeClr val="tx1"/>
                </a:solidFill>
                <a:latin typeface="IBM Plex Sans Light" panose="020B0403050203000203" pitchFamily="34" charset="0"/>
              </a:defRPr>
            </a:lvl2pPr>
            <a:lvl3pPr marL="292608" indent="-146304">
              <a:lnSpc>
                <a:spcPct val="100000"/>
              </a:lnSpc>
              <a:spcBef>
                <a:spcPts val="0"/>
              </a:spcBef>
              <a:defRPr sz="1600" b="0" i="0">
                <a:solidFill>
                  <a:schemeClr val="tx1"/>
                </a:solidFill>
                <a:latin typeface="IBM Plex Sans Light" panose="020B0403050203000203" pitchFamily="34" charset="0"/>
              </a:defRPr>
            </a:lvl3pPr>
            <a:lvl4pPr marL="438912" indent="-146304">
              <a:lnSpc>
                <a:spcPct val="100000"/>
              </a:lnSpc>
              <a:spcBef>
                <a:spcPts val="0"/>
              </a:spcBef>
              <a:defRPr sz="1600" b="0" i="0">
                <a:solidFill>
                  <a:schemeClr val="tx1"/>
                </a:solidFill>
                <a:latin typeface="IBM Plex Sans Light" panose="020B04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7" name="Text Placeholder 6">
            <a:extLst>
              <a:ext uri="{FF2B5EF4-FFF2-40B4-BE49-F238E27FC236}">
                <a16:creationId xmlns:a16="http://schemas.microsoft.com/office/drawing/2014/main" id="{FDDE7F16-A938-0D17-3BFA-034F142A8082}"/>
              </a:ext>
            </a:extLst>
          </p:cNvPr>
          <p:cNvSpPr>
            <a:spLocks noGrp="1"/>
          </p:cNvSpPr>
          <p:nvPr>
            <p:ph type="body" sz="quarter" idx="12"/>
          </p:nvPr>
        </p:nvSpPr>
        <p:spPr>
          <a:xfrm>
            <a:off x="6667500" y="2333067"/>
            <a:ext cx="4951413" cy="9673040"/>
          </a:xfrm>
          <a:prstGeom prst="rect">
            <a:avLst/>
          </a:prstGeom>
        </p:spPr>
        <p:txBody>
          <a:bodyPr/>
          <a:lstStyle>
            <a:lvl1pPr>
              <a:lnSpc>
                <a:spcPct val="100000"/>
              </a:lnSpc>
              <a:spcBef>
                <a:spcPts val="0"/>
              </a:spcBef>
              <a:defRPr b="0" i="0">
                <a:solidFill>
                  <a:schemeClr val="tx1"/>
                </a:solidFill>
                <a:latin typeface="IBM Plex Sans Light" panose="020B0403050203000203" pitchFamily="34" charset="0"/>
              </a:defRPr>
            </a:lvl1pPr>
            <a:lvl2pPr>
              <a:lnSpc>
                <a:spcPct val="100000"/>
              </a:lnSpc>
              <a:spcBef>
                <a:spcPts val="0"/>
              </a:spcBef>
              <a:defRPr b="0" i="0">
                <a:solidFill>
                  <a:schemeClr val="tx1"/>
                </a:solidFill>
                <a:latin typeface="IBM Plex Sans Light" panose="020B0403050203000203" pitchFamily="34" charset="0"/>
              </a:defRPr>
            </a:lvl2pPr>
            <a:lvl3pPr>
              <a:lnSpc>
                <a:spcPct val="100000"/>
              </a:lnSpc>
              <a:spcBef>
                <a:spcPts val="0"/>
              </a:spcBef>
              <a:defRPr b="0" i="0">
                <a:solidFill>
                  <a:schemeClr val="tx1"/>
                </a:solidFill>
                <a:latin typeface="IBM Plex Sans Light" panose="020B0403050203000203" pitchFamily="34" charset="0"/>
              </a:defRPr>
            </a:lvl3pPr>
            <a:lvl4pPr>
              <a:lnSpc>
                <a:spcPct val="100000"/>
              </a:lnSpc>
              <a:spcBef>
                <a:spcPts val="0"/>
              </a:spcBef>
              <a:defRPr b="0" i="0">
                <a:solidFill>
                  <a:schemeClr val="tx1"/>
                </a:solidFill>
                <a:latin typeface="IBM Plex Sans Light" panose="020B0403050203000203" pitchFamily="34" charset="0"/>
              </a:defRPr>
            </a:lvl4pPr>
            <a:lvl5pPr>
              <a:lnSpc>
                <a:spcPct val="110000"/>
              </a:lnSpc>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9" name="Text Placeholder 8">
            <a:extLst>
              <a:ext uri="{FF2B5EF4-FFF2-40B4-BE49-F238E27FC236}">
                <a16:creationId xmlns:a16="http://schemas.microsoft.com/office/drawing/2014/main" id="{3F3FD8FB-143C-CB66-123C-0495EB1C33B7}"/>
              </a:ext>
            </a:extLst>
          </p:cNvPr>
          <p:cNvSpPr>
            <a:spLocks noGrp="1"/>
          </p:cNvSpPr>
          <p:nvPr>
            <p:ph type="body" sz="quarter" idx="13"/>
          </p:nvPr>
        </p:nvSpPr>
        <p:spPr>
          <a:xfrm>
            <a:off x="12763500" y="2333067"/>
            <a:ext cx="4953000" cy="9666845"/>
          </a:xfrm>
          <a:prstGeom prst="rect">
            <a:avLst/>
          </a:prstGeom>
        </p:spPr>
        <p:txBody>
          <a:bodyPr/>
          <a:lstStyle>
            <a:lvl1pPr>
              <a:lnSpc>
                <a:spcPct val="100000"/>
              </a:lnSpc>
              <a:spcBef>
                <a:spcPts val="0"/>
              </a:spcBef>
              <a:defRPr b="0" i="0">
                <a:solidFill>
                  <a:schemeClr val="tx1"/>
                </a:solidFill>
                <a:latin typeface="IBM Plex Sans Light" panose="020B0403050203000203" pitchFamily="34" charset="0"/>
              </a:defRPr>
            </a:lvl1pPr>
            <a:lvl2pPr>
              <a:lnSpc>
                <a:spcPct val="100000"/>
              </a:lnSpc>
              <a:spcBef>
                <a:spcPts val="0"/>
              </a:spcBef>
              <a:defRPr b="0" i="0">
                <a:solidFill>
                  <a:schemeClr val="tx1"/>
                </a:solidFill>
                <a:latin typeface="IBM Plex Sans Light" panose="020B0403050203000203" pitchFamily="34" charset="0"/>
              </a:defRPr>
            </a:lvl2pPr>
            <a:lvl3pPr>
              <a:lnSpc>
                <a:spcPct val="100000"/>
              </a:lnSpc>
              <a:spcBef>
                <a:spcPts val="0"/>
              </a:spcBef>
              <a:defRPr b="0" i="0">
                <a:solidFill>
                  <a:schemeClr val="tx1"/>
                </a:solidFill>
                <a:latin typeface="IBM Plex Sans Light" panose="020B0403050203000203" pitchFamily="34" charset="0"/>
              </a:defRPr>
            </a:lvl3pPr>
            <a:lvl4pPr>
              <a:lnSpc>
                <a:spcPct val="100000"/>
              </a:lnSpc>
              <a:spcBef>
                <a:spcPts val="0"/>
              </a:spcBef>
              <a:defRPr b="0" i="0">
                <a:solidFill>
                  <a:schemeClr val="tx1"/>
                </a:solidFill>
                <a:latin typeface="IBM Plex Sans Light" panose="020B0403050203000203" pitchFamily="34" charset="0"/>
              </a:defRPr>
            </a:lvl4pPr>
            <a:lvl5pPr>
              <a:lnSpc>
                <a:spcPct val="110000"/>
              </a:lnSpc>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1" name="Text Placeholder 10">
            <a:extLst>
              <a:ext uri="{FF2B5EF4-FFF2-40B4-BE49-F238E27FC236}">
                <a16:creationId xmlns:a16="http://schemas.microsoft.com/office/drawing/2014/main" id="{BA1063D1-FD79-491C-791B-87858EA0CB85}"/>
              </a:ext>
            </a:extLst>
          </p:cNvPr>
          <p:cNvSpPr>
            <a:spLocks noGrp="1"/>
          </p:cNvSpPr>
          <p:nvPr>
            <p:ph type="body" sz="quarter" idx="14"/>
          </p:nvPr>
        </p:nvSpPr>
        <p:spPr>
          <a:xfrm>
            <a:off x="18859500" y="2333067"/>
            <a:ext cx="4953000" cy="9666845"/>
          </a:xfrm>
          <a:prstGeom prst="rect">
            <a:avLst/>
          </a:prstGeom>
        </p:spPr>
        <p:txBody>
          <a:bodyPr/>
          <a:lstStyle>
            <a:lvl1pPr>
              <a:lnSpc>
                <a:spcPct val="100000"/>
              </a:lnSpc>
              <a:spcBef>
                <a:spcPts val="0"/>
              </a:spcBef>
              <a:defRPr b="0" i="0">
                <a:solidFill>
                  <a:schemeClr val="tx1"/>
                </a:solidFill>
                <a:latin typeface="IBM Plex Sans Light" panose="020B0403050203000203" pitchFamily="34" charset="0"/>
              </a:defRPr>
            </a:lvl1pPr>
            <a:lvl2pPr>
              <a:lnSpc>
                <a:spcPct val="100000"/>
              </a:lnSpc>
              <a:spcBef>
                <a:spcPts val="0"/>
              </a:spcBef>
              <a:defRPr b="0" i="0">
                <a:solidFill>
                  <a:schemeClr val="tx1"/>
                </a:solidFill>
                <a:latin typeface="IBM Plex Sans Light" panose="020B0403050203000203" pitchFamily="34" charset="0"/>
              </a:defRPr>
            </a:lvl2pPr>
            <a:lvl3pPr>
              <a:lnSpc>
                <a:spcPct val="100000"/>
              </a:lnSpc>
              <a:spcBef>
                <a:spcPts val="0"/>
              </a:spcBef>
              <a:defRPr b="0" i="0">
                <a:solidFill>
                  <a:schemeClr val="tx1"/>
                </a:solidFill>
                <a:latin typeface="IBM Plex Sans Light" panose="020B0403050203000203" pitchFamily="34" charset="0"/>
              </a:defRPr>
            </a:lvl3pPr>
            <a:lvl4pPr>
              <a:lnSpc>
                <a:spcPct val="100000"/>
              </a:lnSpc>
              <a:spcBef>
                <a:spcPts val="0"/>
              </a:spcBef>
              <a:defRPr b="0" i="0">
                <a:solidFill>
                  <a:schemeClr val="tx1"/>
                </a:solidFill>
                <a:latin typeface="IBM Plex Sans Light" panose="020B0403050203000203" pitchFamily="34" charset="0"/>
              </a:defRPr>
            </a:lvl4pPr>
            <a:lvl5pPr>
              <a:lnSpc>
                <a:spcPct val="110000"/>
              </a:lnSpc>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Slide Number">
            <a:extLst>
              <a:ext uri="{FF2B5EF4-FFF2-40B4-BE49-F238E27FC236}">
                <a16:creationId xmlns:a16="http://schemas.microsoft.com/office/drawing/2014/main" id="{85A7B871-06B9-0A3F-4D1D-A14D572C268D}"/>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15DBF980-9C8F-3F7A-E896-C207BA2781B7}"/>
              </a:ext>
            </a:extLst>
          </p:cNvPr>
          <p:cNvSpPr>
            <a:spLocks noGrp="1"/>
          </p:cNvSpPr>
          <p:nvPr>
            <p:ph type="ftr" sz="quarter" idx="18"/>
          </p:nvPr>
        </p:nvSpPr>
        <p:spPr>
          <a:xfrm>
            <a:off x="568324" y="12804235"/>
            <a:ext cx="4956176" cy="381000"/>
          </a:xfrm>
        </p:spPr>
        <p:txBody>
          <a:bodyPr/>
          <a:lstStyle>
            <a:lvl1pPr>
              <a:defRPr b="0" i="0">
                <a:latin typeface="IBM Plex Sans Light" panose="020B0403050203000203" pitchFamily="34" charset="0"/>
              </a:defRPr>
            </a:lvl1pPr>
          </a:lstStyle>
          <a:p>
            <a:endParaRPr lang="en-US" dirty="0"/>
          </a:p>
        </p:txBody>
      </p:sp>
    </p:spTree>
    <p:extLst>
      <p:ext uri="{BB962C8B-B14F-4D97-AF65-F5344CB8AC3E}">
        <p14:creationId xmlns:p14="http://schemas.microsoft.com/office/powerpoint/2010/main" val="1083368050"/>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ata, 2 callouts, horizontal">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3D81813D-DA09-FCA0-D570-1E2D428C59E9}"/>
              </a:ext>
            </a:extLst>
          </p:cNvPr>
          <p:cNvCxnSpPr/>
          <p:nvPr userDrawn="1"/>
        </p:nvCxnSpPr>
        <p:spPr bwMode="auto">
          <a:xfrm>
            <a:off x="568325" y="6096000"/>
            <a:ext cx="2324417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2" name="Title 1">
            <a:extLst>
              <a:ext uri="{FF2B5EF4-FFF2-40B4-BE49-F238E27FC236}">
                <a16:creationId xmlns:a16="http://schemas.microsoft.com/office/drawing/2014/main" id="{D4B48808-B77B-7E67-E7EA-BCC945D4D51B}"/>
              </a:ext>
            </a:extLst>
          </p:cNvPr>
          <p:cNvSpPr>
            <a:spLocks noGrp="1"/>
          </p:cNvSpPr>
          <p:nvPr>
            <p:ph type="title" hasCustomPrompt="1"/>
          </p:nvPr>
        </p:nvSpPr>
        <p:spPr>
          <a:xfrm>
            <a:off x="574675" y="385200"/>
            <a:ext cx="4949825" cy="5335588"/>
          </a:xfrm>
        </p:spPr>
        <p:txBody>
          <a:bodyPr/>
          <a:lstStyle>
            <a:lvl1pPr>
              <a:lnSpc>
                <a:spcPct val="100000"/>
              </a:lnSpc>
              <a:defRPr sz="8600" b="0" i="0">
                <a:solidFill>
                  <a:schemeClr val="accent1"/>
                </a:solidFill>
                <a:latin typeface="IBM Plex Sans Light" panose="020B0403050203000203" pitchFamily="34" charset="0"/>
              </a:defRPr>
            </a:lvl1pPr>
          </a:lstStyle>
          <a:p>
            <a:r>
              <a:rPr lang="en-US" dirty="0"/>
              <a:t>+000%</a:t>
            </a:r>
          </a:p>
        </p:txBody>
      </p:sp>
      <p:sp>
        <p:nvSpPr>
          <p:cNvPr id="5" name="Text Placeholder 4">
            <a:extLst>
              <a:ext uri="{FF2B5EF4-FFF2-40B4-BE49-F238E27FC236}">
                <a16:creationId xmlns:a16="http://schemas.microsoft.com/office/drawing/2014/main" id="{88378CF2-9CD6-2749-A489-08A4608D0BDA}"/>
              </a:ext>
            </a:extLst>
          </p:cNvPr>
          <p:cNvSpPr>
            <a:spLocks noGrp="1"/>
          </p:cNvSpPr>
          <p:nvPr>
            <p:ph type="body" sz="quarter" idx="11"/>
          </p:nvPr>
        </p:nvSpPr>
        <p:spPr>
          <a:xfrm>
            <a:off x="6667500" y="385200"/>
            <a:ext cx="11049000" cy="5335587"/>
          </a:xfrm>
          <a:prstGeom prst="rect">
            <a:avLst/>
          </a:prstGeom>
        </p:spPr>
        <p:txBody>
          <a:bodyPr/>
          <a:lstStyle>
            <a:lvl1pPr>
              <a:lnSpc>
                <a:spcPct val="100000"/>
              </a:lnSpc>
              <a:spcBef>
                <a:spcPts val="0"/>
              </a:spcBef>
              <a:defRPr sz="8600" b="0" i="0">
                <a:solidFill>
                  <a:schemeClr val="tx1"/>
                </a:solidFill>
                <a:latin typeface="IBM Plex Sans Light" panose="020B0403050203000203" pitchFamily="34" charset="0"/>
              </a:defRPr>
            </a:lvl1pPr>
            <a:lvl2pPr marL="327600" indent="-327600">
              <a:lnSpc>
                <a:spcPct val="100000"/>
              </a:lnSpc>
              <a:spcBef>
                <a:spcPts val="0"/>
              </a:spcBef>
              <a:defRPr sz="8600" b="0" i="0">
                <a:solidFill>
                  <a:schemeClr val="tx1"/>
                </a:solidFill>
                <a:latin typeface="IBM Plex Sans Light" panose="020B0403050203000203" pitchFamily="34" charset="0"/>
              </a:defRPr>
            </a:lvl2pPr>
            <a:lvl3pPr marL="658800" indent="-327600">
              <a:lnSpc>
                <a:spcPct val="100000"/>
              </a:lnSpc>
              <a:spcBef>
                <a:spcPts val="0"/>
              </a:spcBef>
              <a:defRPr sz="8600" b="0" i="0">
                <a:solidFill>
                  <a:schemeClr val="tx1"/>
                </a:solidFill>
                <a:latin typeface="IBM Plex Sans Light" panose="020B0403050203000203" pitchFamily="34" charset="0"/>
              </a:defRPr>
            </a:lvl3pPr>
            <a:lvl4pPr marL="986400" indent="-327600">
              <a:lnSpc>
                <a:spcPct val="100000"/>
              </a:lnSpc>
              <a:spcBef>
                <a:spcPts val="0"/>
              </a:spcBef>
              <a:defRPr sz="8600" b="0" i="0">
                <a:solidFill>
                  <a:schemeClr val="tx1"/>
                </a:solidFill>
                <a:latin typeface="IBM Plex Sans Light" panose="020B0403050203000203" pitchFamily="34" charset="0"/>
              </a:defRPr>
            </a:lvl4pPr>
            <a:lvl5pPr>
              <a:lnSpc>
                <a:spcPct val="100000"/>
              </a:lnSpc>
              <a:spcBef>
                <a:spcPts val="0"/>
              </a:spcBef>
              <a:defRPr sz="8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9" name="Text Placeholder 8">
            <a:extLst>
              <a:ext uri="{FF2B5EF4-FFF2-40B4-BE49-F238E27FC236}">
                <a16:creationId xmlns:a16="http://schemas.microsoft.com/office/drawing/2014/main" id="{A16C1F9D-1D2C-5BDA-E821-35CB4A8708F5}"/>
              </a:ext>
            </a:extLst>
          </p:cNvPr>
          <p:cNvSpPr>
            <a:spLocks noGrp="1"/>
          </p:cNvSpPr>
          <p:nvPr>
            <p:ph type="body" sz="quarter" idx="12" hasCustomPrompt="1"/>
          </p:nvPr>
        </p:nvSpPr>
        <p:spPr>
          <a:xfrm>
            <a:off x="574675" y="6477000"/>
            <a:ext cx="4949825" cy="5334000"/>
          </a:xfrm>
          <a:prstGeom prst="rect">
            <a:avLst/>
          </a:prstGeom>
        </p:spPr>
        <p:txBody>
          <a:bodyPr/>
          <a:lstStyle>
            <a:lvl1pPr>
              <a:lnSpc>
                <a:spcPct val="100000"/>
              </a:lnSpc>
              <a:defRPr sz="8600" b="0" i="0">
                <a:solidFill>
                  <a:schemeClr val="accent1"/>
                </a:solidFill>
                <a:latin typeface="IBM Plex Sans Light" panose="020B0403050203000203" pitchFamily="34" charset="0"/>
              </a:defRPr>
            </a:lvl1pPr>
            <a:lvl2pPr>
              <a:lnSpc>
                <a:spcPct val="100000"/>
              </a:lnSpc>
              <a:defRPr sz="8600">
                <a:solidFill>
                  <a:schemeClr val="accent1"/>
                </a:solidFill>
              </a:defRPr>
            </a:lvl2pPr>
            <a:lvl3pPr>
              <a:lnSpc>
                <a:spcPct val="100000"/>
              </a:lnSpc>
              <a:defRPr sz="8600">
                <a:solidFill>
                  <a:schemeClr val="accent1"/>
                </a:solidFill>
              </a:defRPr>
            </a:lvl3pPr>
            <a:lvl4pPr>
              <a:lnSpc>
                <a:spcPct val="100000"/>
              </a:lnSpc>
              <a:defRPr sz="8600">
                <a:solidFill>
                  <a:schemeClr val="accent1"/>
                </a:solidFill>
              </a:defRPr>
            </a:lvl4pPr>
            <a:lvl5pPr>
              <a:lnSpc>
                <a:spcPct val="100000"/>
              </a:lnSpc>
              <a:defRPr sz="8600">
                <a:solidFill>
                  <a:schemeClr val="accent1"/>
                </a:solidFill>
              </a:defRPr>
            </a:lvl5pPr>
          </a:lstStyle>
          <a:p>
            <a:pPr lvl="0"/>
            <a:r>
              <a:rPr lang="en-US" dirty="0"/>
              <a:t>+000M</a:t>
            </a:r>
          </a:p>
        </p:txBody>
      </p:sp>
      <p:sp>
        <p:nvSpPr>
          <p:cNvPr id="11" name="Text Placeholder 10">
            <a:extLst>
              <a:ext uri="{FF2B5EF4-FFF2-40B4-BE49-F238E27FC236}">
                <a16:creationId xmlns:a16="http://schemas.microsoft.com/office/drawing/2014/main" id="{2C97FE8A-75E3-6FC8-02DD-50E0A4C8C958}"/>
              </a:ext>
            </a:extLst>
          </p:cNvPr>
          <p:cNvSpPr>
            <a:spLocks noGrp="1"/>
          </p:cNvSpPr>
          <p:nvPr>
            <p:ph type="body" sz="quarter" idx="13"/>
          </p:nvPr>
        </p:nvSpPr>
        <p:spPr>
          <a:xfrm>
            <a:off x="6667500" y="6477000"/>
            <a:ext cx="11049000" cy="5334000"/>
          </a:xfrm>
          <a:prstGeom prst="rect">
            <a:avLst/>
          </a:prstGeom>
        </p:spPr>
        <p:txBody>
          <a:bodyPr/>
          <a:lstStyle>
            <a:lvl1pPr>
              <a:lnSpc>
                <a:spcPct val="100000"/>
              </a:lnSpc>
              <a:spcBef>
                <a:spcPts val="0"/>
              </a:spcBef>
              <a:defRPr sz="8600" b="0" i="0">
                <a:solidFill>
                  <a:schemeClr val="tx1"/>
                </a:solidFill>
                <a:latin typeface="IBM Plex Sans Light" panose="020B0403050203000203" pitchFamily="34" charset="0"/>
              </a:defRPr>
            </a:lvl1pPr>
            <a:lvl2pPr marL="327600" indent="-327600">
              <a:lnSpc>
                <a:spcPct val="100000"/>
              </a:lnSpc>
              <a:spcBef>
                <a:spcPts val="0"/>
              </a:spcBef>
              <a:defRPr sz="8600" b="0" i="0">
                <a:solidFill>
                  <a:schemeClr val="tx1"/>
                </a:solidFill>
                <a:latin typeface="IBM Plex Sans Light" panose="020B0403050203000203" pitchFamily="34" charset="0"/>
              </a:defRPr>
            </a:lvl2pPr>
            <a:lvl3pPr marL="658800" indent="-327600">
              <a:lnSpc>
                <a:spcPct val="100000"/>
              </a:lnSpc>
              <a:spcBef>
                <a:spcPts val="0"/>
              </a:spcBef>
              <a:defRPr sz="8600" b="0" i="0">
                <a:solidFill>
                  <a:schemeClr val="tx1"/>
                </a:solidFill>
                <a:latin typeface="IBM Plex Sans Light" panose="020B0403050203000203" pitchFamily="34" charset="0"/>
              </a:defRPr>
            </a:lvl3pPr>
            <a:lvl4pPr marL="986400" indent="-327600">
              <a:lnSpc>
                <a:spcPct val="100000"/>
              </a:lnSpc>
              <a:spcBef>
                <a:spcPts val="0"/>
              </a:spcBef>
              <a:defRPr sz="8600" b="0" i="0">
                <a:solidFill>
                  <a:schemeClr val="tx1"/>
                </a:solidFill>
                <a:latin typeface="IBM Plex Sans Light" panose="020B0403050203000203" pitchFamily="34" charset="0"/>
              </a:defRPr>
            </a:lvl4pPr>
            <a:lvl5pPr>
              <a:lnSpc>
                <a:spcPct val="100000"/>
              </a:lnSpc>
              <a:spcBef>
                <a:spcPts val="0"/>
              </a:spcBef>
              <a:defRPr sz="8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Slide Number">
            <a:extLst>
              <a:ext uri="{FF2B5EF4-FFF2-40B4-BE49-F238E27FC236}">
                <a16:creationId xmlns:a16="http://schemas.microsoft.com/office/drawing/2014/main" id="{B3EE9E1A-5619-752E-836B-A127FD2C7D75}"/>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0837D060-1DA4-2AC5-AC63-E1AFDD16370F}"/>
              </a:ext>
            </a:extLst>
          </p:cNvPr>
          <p:cNvSpPr>
            <a:spLocks noGrp="1"/>
          </p:cNvSpPr>
          <p:nvPr>
            <p:ph type="ftr" sz="quarter" idx="18"/>
          </p:nvPr>
        </p:nvSpPr>
        <p:spPr>
          <a:xfrm>
            <a:off x="568324" y="12804235"/>
            <a:ext cx="4956176" cy="381000"/>
          </a:xfrm>
        </p:spPr>
        <p:txBody>
          <a:bodyPr/>
          <a:lstStyle>
            <a:lvl1pPr>
              <a:defRPr b="0" i="0">
                <a:latin typeface="IBM Plex Sans Light" panose="020B0403050203000203" pitchFamily="34" charset="0"/>
              </a:defRPr>
            </a:lvl1pPr>
          </a:lstStyle>
          <a:p>
            <a:endParaRPr lang="en-US" dirty="0"/>
          </a:p>
        </p:txBody>
      </p:sp>
    </p:spTree>
    <p:extLst>
      <p:ext uri="{BB962C8B-B14F-4D97-AF65-F5344CB8AC3E}">
        <p14:creationId xmlns:p14="http://schemas.microsoft.com/office/powerpoint/2010/main" val="3774764434"/>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ata, 3 callouts, horizontal">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687931BB-B3EF-829C-B354-B048514D5138}"/>
              </a:ext>
            </a:extLst>
          </p:cNvPr>
          <p:cNvCxnSpPr/>
          <p:nvPr userDrawn="1"/>
        </p:nvCxnSpPr>
        <p:spPr bwMode="auto">
          <a:xfrm>
            <a:off x="6667500" y="8191500"/>
            <a:ext cx="17145000"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1103109C-6DA9-8F27-B4B1-EE276442E489}"/>
              </a:ext>
            </a:extLst>
          </p:cNvPr>
          <p:cNvCxnSpPr/>
          <p:nvPr userDrawn="1"/>
        </p:nvCxnSpPr>
        <p:spPr bwMode="auto">
          <a:xfrm>
            <a:off x="6667500" y="4000500"/>
            <a:ext cx="17145000"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6" name="Text Placeholder 15">
            <a:extLst>
              <a:ext uri="{FF2B5EF4-FFF2-40B4-BE49-F238E27FC236}">
                <a16:creationId xmlns:a16="http://schemas.microsoft.com/office/drawing/2014/main" id="{BBB79390-98CC-5F62-D373-F6646F767DD0}"/>
              </a:ext>
            </a:extLst>
          </p:cNvPr>
          <p:cNvSpPr>
            <a:spLocks noGrp="1"/>
          </p:cNvSpPr>
          <p:nvPr>
            <p:ph type="body" sz="quarter" idx="15" hasCustomPrompt="1"/>
          </p:nvPr>
        </p:nvSpPr>
        <p:spPr>
          <a:xfrm>
            <a:off x="6667500" y="385200"/>
            <a:ext cx="4951413" cy="2859087"/>
          </a:xfrm>
          <a:prstGeom prst="rect">
            <a:avLst/>
          </a:prstGeom>
        </p:spPr>
        <p:txBody>
          <a:bodyPr/>
          <a:lstStyle>
            <a:lvl1pPr>
              <a:lnSpc>
                <a:spcPct val="100000"/>
              </a:lnSpc>
              <a:defRPr sz="13000" b="0" i="0">
                <a:solidFill>
                  <a:schemeClr val="accent1"/>
                </a:solidFill>
                <a:latin typeface="IBM Plex Sans Light" panose="020B0403050203000203" pitchFamily="34" charset="0"/>
              </a:defRPr>
            </a:lvl1pPr>
            <a:lvl2pPr marL="0" indent="0">
              <a:buNone/>
              <a:defRPr/>
            </a:lvl2pPr>
          </a:lstStyle>
          <a:p>
            <a:r>
              <a:rPr lang="en-US" dirty="0"/>
              <a:t>00%</a:t>
            </a:r>
          </a:p>
        </p:txBody>
      </p:sp>
      <p:sp>
        <p:nvSpPr>
          <p:cNvPr id="2" name="Title 1">
            <a:extLst>
              <a:ext uri="{FF2B5EF4-FFF2-40B4-BE49-F238E27FC236}">
                <a16:creationId xmlns:a16="http://schemas.microsoft.com/office/drawing/2014/main" id="{5D26D02D-89A9-0455-FACB-7B6D03346E4C}"/>
              </a:ext>
            </a:extLst>
          </p:cNvPr>
          <p:cNvSpPr>
            <a:spLocks noGrp="1"/>
          </p:cNvSpPr>
          <p:nvPr>
            <p:ph type="title"/>
          </p:nvPr>
        </p:nvSpPr>
        <p:spPr>
          <a:xfrm>
            <a:off x="576072" y="385200"/>
            <a:ext cx="4949825" cy="2859088"/>
          </a:xfrm>
        </p:spPr>
        <p:txBody>
          <a:bodyPr/>
          <a:lstStyle>
            <a:lvl1pPr>
              <a:lnSpc>
                <a:spcPct val="100000"/>
              </a:lnSpc>
              <a:defRPr sz="6400" b="0" i="0">
                <a:solidFill>
                  <a:schemeClr val="tx2"/>
                </a:solidFill>
                <a:latin typeface="IBM Plex Sans Light" panose="020B0403050203000203" pitchFamily="34" charset="0"/>
              </a:defRPr>
            </a:lvl1pPr>
          </a:lstStyle>
          <a:p>
            <a:r>
              <a:rPr lang="en-US" dirty="0"/>
              <a:t>Click to edit Master title style</a:t>
            </a:r>
          </a:p>
        </p:txBody>
      </p:sp>
      <p:sp>
        <p:nvSpPr>
          <p:cNvPr id="5" name="Text Placeholder 4">
            <a:extLst>
              <a:ext uri="{FF2B5EF4-FFF2-40B4-BE49-F238E27FC236}">
                <a16:creationId xmlns:a16="http://schemas.microsoft.com/office/drawing/2014/main" id="{1B7E465D-4B5F-2DAE-57C4-590983308A95}"/>
              </a:ext>
            </a:extLst>
          </p:cNvPr>
          <p:cNvSpPr>
            <a:spLocks noGrp="1"/>
          </p:cNvSpPr>
          <p:nvPr>
            <p:ph type="body" sz="quarter" idx="11"/>
          </p:nvPr>
        </p:nvSpPr>
        <p:spPr>
          <a:xfrm>
            <a:off x="6667500" y="12042775"/>
            <a:ext cx="4951413" cy="1143000"/>
          </a:xfrm>
          <a:prstGeom prst="rect">
            <a:avLst/>
          </a:prstGeom>
        </p:spPr>
        <p:txBody>
          <a:bodyPr anchor="b"/>
          <a:lstStyle>
            <a:lvl1pPr>
              <a:lnSpc>
                <a:spcPct val="100000"/>
              </a:lnSpc>
              <a:spcBef>
                <a:spcPts val="0"/>
              </a:spcBef>
              <a:defRPr sz="1600" b="0" i="0">
                <a:solidFill>
                  <a:schemeClr val="tx1"/>
                </a:solidFill>
                <a:latin typeface="IBM Plex Sans Light" panose="020B0403050203000203" pitchFamily="34" charset="0"/>
              </a:defRPr>
            </a:lvl1pPr>
            <a:lvl2pPr>
              <a:lnSpc>
                <a:spcPct val="100000"/>
              </a:lnSpc>
              <a:spcBef>
                <a:spcPts val="0"/>
              </a:spcBef>
              <a:defRPr sz="1600" b="0" i="0">
                <a:solidFill>
                  <a:schemeClr val="tx1"/>
                </a:solidFill>
                <a:latin typeface="IBM Plex Sans Light" panose="020B0403050203000203" pitchFamily="34" charset="0"/>
              </a:defRPr>
            </a:lvl2pPr>
            <a:lvl3pPr>
              <a:lnSpc>
                <a:spcPct val="100000"/>
              </a:lnSpc>
              <a:spcBef>
                <a:spcPts val="0"/>
              </a:spcBef>
              <a:defRPr sz="1600" b="0" i="0">
                <a:solidFill>
                  <a:schemeClr val="tx1"/>
                </a:solidFill>
                <a:latin typeface="IBM Plex Sans Light" panose="020B0403050203000203" pitchFamily="34" charset="0"/>
              </a:defRPr>
            </a:lvl3pPr>
            <a:lvl4pPr>
              <a:lnSpc>
                <a:spcPct val="100000"/>
              </a:lnSpc>
              <a:spcBef>
                <a:spcPts val="0"/>
              </a:spcBef>
              <a:defRPr sz="1600" b="0" i="0">
                <a:solidFill>
                  <a:schemeClr val="tx1"/>
                </a:solidFill>
                <a:latin typeface="IBM Plex Sans Light" panose="020B0403050203000203" pitchFamily="34" charset="0"/>
              </a:defRPr>
            </a:lvl4pPr>
            <a:lvl5pPr>
              <a:lnSpc>
                <a:spcPct val="120000"/>
              </a:lnSpc>
              <a:spcBef>
                <a:spcPts val="0"/>
              </a:spcBef>
              <a:defRPr sz="1600" b="0" i="0">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DDE7F16-A938-0D17-3BFA-034F142A8082}"/>
              </a:ext>
            </a:extLst>
          </p:cNvPr>
          <p:cNvSpPr>
            <a:spLocks noGrp="1"/>
          </p:cNvSpPr>
          <p:nvPr>
            <p:ph type="body" sz="quarter" idx="12"/>
          </p:nvPr>
        </p:nvSpPr>
        <p:spPr>
          <a:xfrm>
            <a:off x="12763500" y="385200"/>
            <a:ext cx="7620000" cy="2859087"/>
          </a:xfrm>
          <a:prstGeom prst="rect">
            <a:avLst/>
          </a:prstGeom>
        </p:spPr>
        <p:txBody>
          <a:bodyPr/>
          <a:lstStyle>
            <a:lvl1pPr>
              <a:lnSpc>
                <a:spcPct val="100000"/>
              </a:lnSpc>
              <a:spcBef>
                <a:spcPts val="0"/>
              </a:spcBef>
              <a:defRPr b="0" i="0">
                <a:solidFill>
                  <a:schemeClr val="tx1"/>
                </a:solidFill>
                <a:latin typeface="IBM Plex Sans Light" panose="020B0403050203000203" pitchFamily="34" charset="0"/>
              </a:defRPr>
            </a:lvl1pPr>
            <a:lvl2pPr>
              <a:lnSpc>
                <a:spcPct val="100000"/>
              </a:lnSpc>
              <a:spcBef>
                <a:spcPts val="0"/>
              </a:spcBef>
              <a:defRPr b="0" i="0">
                <a:solidFill>
                  <a:schemeClr val="tx1"/>
                </a:solidFill>
                <a:latin typeface="IBM Plex Sans Light" panose="020B0403050203000203" pitchFamily="34" charset="0"/>
              </a:defRPr>
            </a:lvl2pPr>
            <a:lvl3pPr>
              <a:lnSpc>
                <a:spcPct val="100000"/>
              </a:lnSpc>
              <a:spcBef>
                <a:spcPts val="0"/>
              </a:spcBef>
              <a:defRPr b="0" i="0">
                <a:solidFill>
                  <a:schemeClr val="tx1"/>
                </a:solidFill>
                <a:latin typeface="IBM Plex Sans Light" panose="020B0403050203000203" pitchFamily="34" charset="0"/>
              </a:defRPr>
            </a:lvl3pPr>
            <a:lvl4pPr>
              <a:lnSpc>
                <a:spcPct val="100000"/>
              </a:lnSpc>
              <a:spcBef>
                <a:spcPts val="0"/>
              </a:spcBef>
              <a:defRPr b="0" i="0">
                <a:solidFill>
                  <a:schemeClr val="tx1"/>
                </a:solidFill>
                <a:latin typeface="IBM Plex Sans Light" panose="020B0403050203000203" pitchFamily="34" charset="0"/>
              </a:defRPr>
            </a:lvl4pPr>
            <a:lvl5pPr>
              <a:lnSpc>
                <a:spcPct val="110000"/>
              </a:lnSpc>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9" name="Text Placeholder 8">
            <a:extLst>
              <a:ext uri="{FF2B5EF4-FFF2-40B4-BE49-F238E27FC236}">
                <a16:creationId xmlns:a16="http://schemas.microsoft.com/office/drawing/2014/main" id="{3F3FD8FB-143C-CB66-123C-0495EB1C33B7}"/>
              </a:ext>
            </a:extLst>
          </p:cNvPr>
          <p:cNvSpPr>
            <a:spLocks noGrp="1"/>
          </p:cNvSpPr>
          <p:nvPr>
            <p:ph type="body" sz="quarter" idx="13"/>
          </p:nvPr>
        </p:nvSpPr>
        <p:spPr>
          <a:xfrm>
            <a:off x="12763500" y="4187952"/>
            <a:ext cx="7620000" cy="2857500"/>
          </a:xfrm>
          <a:prstGeom prst="rect">
            <a:avLst/>
          </a:prstGeom>
        </p:spPr>
        <p:txBody>
          <a:bodyPr/>
          <a:lstStyle>
            <a:lvl1pPr>
              <a:lnSpc>
                <a:spcPct val="100000"/>
              </a:lnSpc>
              <a:spcBef>
                <a:spcPts val="0"/>
              </a:spcBef>
              <a:defRPr b="0" i="0">
                <a:solidFill>
                  <a:schemeClr val="tx1"/>
                </a:solidFill>
                <a:latin typeface="IBM Plex Sans Light" panose="020B0403050203000203" pitchFamily="34" charset="0"/>
              </a:defRPr>
            </a:lvl1pPr>
            <a:lvl2pPr>
              <a:lnSpc>
                <a:spcPct val="100000"/>
              </a:lnSpc>
              <a:spcBef>
                <a:spcPts val="0"/>
              </a:spcBef>
              <a:defRPr b="0" i="0">
                <a:solidFill>
                  <a:schemeClr val="tx1"/>
                </a:solidFill>
                <a:latin typeface="IBM Plex Sans Light" panose="020B0403050203000203" pitchFamily="34" charset="0"/>
              </a:defRPr>
            </a:lvl2pPr>
            <a:lvl3pPr>
              <a:lnSpc>
                <a:spcPct val="100000"/>
              </a:lnSpc>
              <a:spcBef>
                <a:spcPts val="0"/>
              </a:spcBef>
              <a:defRPr b="0" i="0">
                <a:solidFill>
                  <a:schemeClr val="tx1"/>
                </a:solidFill>
                <a:latin typeface="IBM Plex Sans Light" panose="020B0403050203000203" pitchFamily="34" charset="0"/>
              </a:defRPr>
            </a:lvl3pPr>
            <a:lvl4pPr>
              <a:lnSpc>
                <a:spcPct val="100000"/>
              </a:lnSpc>
              <a:spcBef>
                <a:spcPts val="0"/>
              </a:spcBef>
              <a:defRPr b="0" i="0">
                <a:solidFill>
                  <a:schemeClr val="tx1"/>
                </a:solidFill>
                <a:latin typeface="IBM Plex Sans Light" panose="020B0403050203000203" pitchFamily="34" charset="0"/>
              </a:defRPr>
            </a:lvl4pPr>
            <a:lvl5pPr>
              <a:lnSpc>
                <a:spcPct val="110000"/>
              </a:lnSpc>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1" name="Text Placeholder 10">
            <a:extLst>
              <a:ext uri="{FF2B5EF4-FFF2-40B4-BE49-F238E27FC236}">
                <a16:creationId xmlns:a16="http://schemas.microsoft.com/office/drawing/2014/main" id="{BA1063D1-FD79-491C-791B-87858EA0CB85}"/>
              </a:ext>
            </a:extLst>
          </p:cNvPr>
          <p:cNvSpPr>
            <a:spLocks noGrp="1"/>
          </p:cNvSpPr>
          <p:nvPr>
            <p:ph type="body" sz="quarter" idx="14"/>
          </p:nvPr>
        </p:nvSpPr>
        <p:spPr>
          <a:xfrm>
            <a:off x="12763500" y="8403336"/>
            <a:ext cx="7620000" cy="2857500"/>
          </a:xfrm>
          <a:prstGeom prst="rect">
            <a:avLst/>
          </a:prstGeom>
        </p:spPr>
        <p:txBody>
          <a:bodyPr/>
          <a:lstStyle>
            <a:lvl1pPr>
              <a:lnSpc>
                <a:spcPct val="100000"/>
              </a:lnSpc>
              <a:spcBef>
                <a:spcPts val="0"/>
              </a:spcBef>
              <a:defRPr b="0" i="0">
                <a:solidFill>
                  <a:schemeClr val="tx1"/>
                </a:solidFill>
                <a:latin typeface="IBM Plex Sans Light" panose="020B0403050203000203" pitchFamily="34" charset="0"/>
              </a:defRPr>
            </a:lvl1pPr>
            <a:lvl2pPr>
              <a:lnSpc>
                <a:spcPct val="100000"/>
              </a:lnSpc>
              <a:spcBef>
                <a:spcPts val="0"/>
              </a:spcBef>
              <a:defRPr b="0" i="0">
                <a:solidFill>
                  <a:schemeClr val="tx1"/>
                </a:solidFill>
                <a:latin typeface="IBM Plex Sans Light" panose="020B0403050203000203" pitchFamily="34" charset="0"/>
              </a:defRPr>
            </a:lvl2pPr>
            <a:lvl3pPr>
              <a:lnSpc>
                <a:spcPct val="100000"/>
              </a:lnSpc>
              <a:spcBef>
                <a:spcPts val="0"/>
              </a:spcBef>
              <a:defRPr b="0" i="0">
                <a:solidFill>
                  <a:schemeClr val="tx1"/>
                </a:solidFill>
                <a:latin typeface="IBM Plex Sans Light" panose="020B0403050203000203" pitchFamily="34" charset="0"/>
              </a:defRPr>
            </a:lvl3pPr>
            <a:lvl4pPr>
              <a:lnSpc>
                <a:spcPct val="100000"/>
              </a:lnSpc>
              <a:spcBef>
                <a:spcPts val="0"/>
              </a:spcBef>
              <a:defRPr b="0" i="0">
                <a:solidFill>
                  <a:schemeClr val="tx1"/>
                </a:solidFill>
                <a:latin typeface="IBM Plex Sans Light" panose="020B0403050203000203" pitchFamily="34" charset="0"/>
              </a:defRPr>
            </a:lvl4pPr>
            <a:lvl5pPr>
              <a:lnSpc>
                <a:spcPct val="110000"/>
              </a:lnSpc>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8" name="Text Placeholder 17">
            <a:extLst>
              <a:ext uri="{FF2B5EF4-FFF2-40B4-BE49-F238E27FC236}">
                <a16:creationId xmlns:a16="http://schemas.microsoft.com/office/drawing/2014/main" id="{3516E6B1-7020-1EA5-CDD4-B1FC6CE2740C}"/>
              </a:ext>
            </a:extLst>
          </p:cNvPr>
          <p:cNvSpPr>
            <a:spLocks noGrp="1"/>
          </p:cNvSpPr>
          <p:nvPr>
            <p:ph type="body" sz="quarter" idx="16" hasCustomPrompt="1"/>
          </p:nvPr>
        </p:nvSpPr>
        <p:spPr>
          <a:xfrm>
            <a:off x="6667500" y="4187952"/>
            <a:ext cx="4951413" cy="2857506"/>
          </a:xfrm>
          <a:prstGeom prst="rect">
            <a:avLst/>
          </a:prstGeom>
        </p:spPr>
        <p:txBody>
          <a:bodyPr/>
          <a:lstStyle>
            <a:lvl1pPr>
              <a:lnSpc>
                <a:spcPct val="100000"/>
              </a:lnSpc>
              <a:defRPr sz="13000" b="0" i="0">
                <a:solidFill>
                  <a:schemeClr val="accent1"/>
                </a:solidFill>
                <a:latin typeface="IBM Plex Sans Light" panose="020B0403050203000203" pitchFamily="34" charset="0"/>
              </a:defRPr>
            </a:lvl1pPr>
          </a:lstStyle>
          <a:p>
            <a:r>
              <a:rPr lang="en-US" dirty="0"/>
              <a:t>00%</a:t>
            </a:r>
          </a:p>
        </p:txBody>
      </p:sp>
      <p:sp>
        <p:nvSpPr>
          <p:cNvPr id="20" name="Text Placeholder 19">
            <a:extLst>
              <a:ext uri="{FF2B5EF4-FFF2-40B4-BE49-F238E27FC236}">
                <a16:creationId xmlns:a16="http://schemas.microsoft.com/office/drawing/2014/main" id="{AC11D906-6DD0-910D-48BA-0C197C90AA45}"/>
              </a:ext>
            </a:extLst>
          </p:cNvPr>
          <p:cNvSpPr>
            <a:spLocks noGrp="1"/>
          </p:cNvSpPr>
          <p:nvPr>
            <p:ph type="body" sz="quarter" idx="17" hasCustomPrompt="1"/>
          </p:nvPr>
        </p:nvSpPr>
        <p:spPr>
          <a:xfrm>
            <a:off x="6667501" y="8403336"/>
            <a:ext cx="4951411" cy="2857506"/>
          </a:xfrm>
          <a:prstGeom prst="rect">
            <a:avLst/>
          </a:prstGeom>
        </p:spPr>
        <p:txBody>
          <a:bodyPr/>
          <a:lstStyle>
            <a:lvl1pPr>
              <a:lnSpc>
                <a:spcPct val="100000"/>
              </a:lnSpc>
              <a:defRPr sz="13000" b="0" i="0">
                <a:solidFill>
                  <a:schemeClr val="accent1"/>
                </a:solidFill>
                <a:latin typeface="IBM Plex Sans Light" panose="020B0403050203000203" pitchFamily="34" charset="0"/>
              </a:defRPr>
            </a:lvl1pPr>
          </a:lstStyle>
          <a:p>
            <a:r>
              <a:rPr lang="en-US" dirty="0"/>
              <a:t>00%</a:t>
            </a:r>
          </a:p>
        </p:txBody>
      </p:sp>
      <p:sp>
        <p:nvSpPr>
          <p:cNvPr id="6" name="Slide Number">
            <a:extLst>
              <a:ext uri="{FF2B5EF4-FFF2-40B4-BE49-F238E27FC236}">
                <a16:creationId xmlns:a16="http://schemas.microsoft.com/office/drawing/2014/main" id="{022EFDDC-A614-EFF6-CE30-E60F4DB9F755}"/>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75C67502-D618-DC10-9CCC-905693ABB58E}"/>
              </a:ext>
            </a:extLst>
          </p:cNvPr>
          <p:cNvSpPr>
            <a:spLocks noGrp="1"/>
          </p:cNvSpPr>
          <p:nvPr>
            <p:ph type="ftr" sz="quarter" idx="18"/>
          </p:nvPr>
        </p:nvSpPr>
        <p:spPr>
          <a:xfrm>
            <a:off x="568324" y="12804235"/>
            <a:ext cx="4956176" cy="381000"/>
          </a:xfrm>
        </p:spPr>
        <p:txBody>
          <a:bodyPr/>
          <a:lstStyle>
            <a:lvl1pPr>
              <a:defRPr b="0" i="0">
                <a:latin typeface="IBM Plex Sans Light" panose="020B0403050203000203" pitchFamily="34" charset="0"/>
              </a:defRPr>
            </a:lvl1pPr>
          </a:lstStyle>
          <a:p>
            <a:endParaRPr lang="en-US" dirty="0"/>
          </a:p>
        </p:txBody>
      </p:sp>
    </p:spTree>
    <p:extLst>
      <p:ext uri="{BB962C8B-B14F-4D97-AF65-F5344CB8AC3E}">
        <p14:creationId xmlns:p14="http://schemas.microsoft.com/office/powerpoint/2010/main" val="3656111609"/>
      </p:ext>
    </p:extLst>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4 columns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385200"/>
            <a:ext cx="4949825" cy="1525588"/>
          </a:xfrm>
        </p:spPr>
        <p:txBody>
          <a:bodyPr/>
          <a:lstStyle>
            <a:lvl1pPr>
              <a:lnSpc>
                <a:spcPct val="100000"/>
              </a:lnSpc>
              <a:defRPr sz="6400" b="0" i="0">
                <a:solidFill>
                  <a:schemeClr val="tx2"/>
                </a:solidFill>
                <a:latin typeface="IBM Plex Sans Light" panose="020B0403050203000203" pitchFamily="34" charset="0"/>
              </a:defRPr>
            </a:lvl1pPr>
          </a:lstStyle>
          <a:p>
            <a:r>
              <a:rPr lang="en-US" dirty="0"/>
              <a:t>Click to edit Master title style</a:t>
            </a:r>
          </a:p>
        </p:txBody>
      </p:sp>
      <p:sp>
        <p:nvSpPr>
          <p:cNvPr id="6" name="Slide Number">
            <a:extLst>
              <a:ext uri="{FF2B5EF4-FFF2-40B4-BE49-F238E27FC236}">
                <a16:creationId xmlns:a16="http://schemas.microsoft.com/office/drawing/2014/main" id="{E78A9E4F-B41B-2A68-ED74-D619432AAB28}"/>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FBB77C83-5304-5E09-3590-D4337DA42A40}"/>
              </a:ext>
            </a:extLst>
          </p:cNvPr>
          <p:cNvSpPr>
            <a:spLocks noGrp="1"/>
          </p:cNvSpPr>
          <p:nvPr>
            <p:ph type="ftr" sz="quarter" idx="18"/>
          </p:nvPr>
        </p:nvSpPr>
        <p:spPr>
          <a:xfrm>
            <a:off x="568324" y="12804235"/>
            <a:ext cx="4956176" cy="381000"/>
          </a:xfrm>
        </p:spPr>
        <p:txBody>
          <a:bodyPr/>
          <a:lstStyle>
            <a:lvl1pPr>
              <a:defRPr b="0" i="0">
                <a:latin typeface="IBM Plex Sans Light" panose="020B0403050203000203" pitchFamily="34" charset="0"/>
              </a:defRPr>
            </a:lvl1pPr>
          </a:lstStyle>
          <a:p>
            <a:endParaRPr lang="en-US" dirty="0"/>
          </a:p>
        </p:txBody>
      </p:sp>
      <p:sp>
        <p:nvSpPr>
          <p:cNvPr id="4" name="Text Placeholder 6">
            <a:extLst>
              <a:ext uri="{FF2B5EF4-FFF2-40B4-BE49-F238E27FC236}">
                <a16:creationId xmlns:a16="http://schemas.microsoft.com/office/drawing/2014/main" id="{B303799C-055C-81A5-3E36-D78912AA66DA}"/>
              </a:ext>
            </a:extLst>
          </p:cNvPr>
          <p:cNvSpPr>
            <a:spLocks noGrp="1"/>
          </p:cNvSpPr>
          <p:nvPr>
            <p:ph type="body" sz="quarter" idx="10"/>
          </p:nvPr>
        </p:nvSpPr>
        <p:spPr>
          <a:xfrm>
            <a:off x="6667500" y="3429000"/>
            <a:ext cx="4963923" cy="857250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8" name="Text Placeholder 6">
            <a:extLst>
              <a:ext uri="{FF2B5EF4-FFF2-40B4-BE49-F238E27FC236}">
                <a16:creationId xmlns:a16="http://schemas.microsoft.com/office/drawing/2014/main" id="{297B3A71-6FB0-4C14-4695-68801FBBBEA7}"/>
              </a:ext>
            </a:extLst>
          </p:cNvPr>
          <p:cNvSpPr>
            <a:spLocks noGrp="1"/>
          </p:cNvSpPr>
          <p:nvPr>
            <p:ph type="body" sz="quarter" idx="19"/>
          </p:nvPr>
        </p:nvSpPr>
        <p:spPr>
          <a:xfrm>
            <a:off x="720724" y="3429000"/>
            <a:ext cx="4963923" cy="857250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marL="3276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0" name="Text Placeholder 6">
            <a:extLst>
              <a:ext uri="{FF2B5EF4-FFF2-40B4-BE49-F238E27FC236}">
                <a16:creationId xmlns:a16="http://schemas.microsoft.com/office/drawing/2014/main" id="{5C1273EB-3A3E-B282-A619-1D6FB102B117}"/>
              </a:ext>
            </a:extLst>
          </p:cNvPr>
          <p:cNvSpPr>
            <a:spLocks noGrp="1"/>
          </p:cNvSpPr>
          <p:nvPr>
            <p:ph type="body" sz="quarter" idx="20"/>
          </p:nvPr>
        </p:nvSpPr>
        <p:spPr>
          <a:xfrm>
            <a:off x="12739220" y="3429001"/>
            <a:ext cx="4963923" cy="857250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2" name="Text Placeholder 6">
            <a:extLst>
              <a:ext uri="{FF2B5EF4-FFF2-40B4-BE49-F238E27FC236}">
                <a16:creationId xmlns:a16="http://schemas.microsoft.com/office/drawing/2014/main" id="{20367260-BF8E-C847-2296-4EAD779F010E}"/>
              </a:ext>
            </a:extLst>
          </p:cNvPr>
          <p:cNvSpPr>
            <a:spLocks noGrp="1"/>
          </p:cNvSpPr>
          <p:nvPr>
            <p:ph type="body" sz="quarter" idx="21"/>
          </p:nvPr>
        </p:nvSpPr>
        <p:spPr>
          <a:xfrm>
            <a:off x="18859500" y="3429001"/>
            <a:ext cx="4963923" cy="857250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261313497"/>
      </p:ext>
    </p:extLst>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4 columns, short divider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385200"/>
            <a:ext cx="4949825" cy="1525588"/>
          </a:xfrm>
        </p:spPr>
        <p:txBody>
          <a:bodyPr/>
          <a:lstStyle>
            <a:lvl1pPr>
              <a:lnSpc>
                <a:spcPct val="100000"/>
              </a:lnSpc>
              <a:defRPr sz="6400" b="0" i="0">
                <a:solidFill>
                  <a:schemeClr val="tx2"/>
                </a:solidFill>
                <a:latin typeface="IBM Plex Sans Light" panose="020B0403050203000203" pitchFamily="34" charset="0"/>
              </a:defRPr>
            </a:lvl1pPr>
          </a:lstStyle>
          <a:p>
            <a:r>
              <a:rPr lang="en-US" dirty="0"/>
              <a:t>Click to edit Master title style</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7500" y="385200"/>
            <a:ext cx="4956175" cy="1525587"/>
          </a:xfrm>
          <a:prstGeom prst="rect">
            <a:avLst/>
          </a:prstGeom>
        </p:spPr>
        <p:txBody>
          <a:bodyPr/>
          <a:lstStyle>
            <a:lvl1pPr>
              <a:lnSpc>
                <a:spcPct val="100000"/>
              </a:lnSpc>
              <a:spcBef>
                <a:spcPts val="0"/>
              </a:spcBef>
              <a:defRPr sz="2000" b="0" i="0">
                <a:solidFill>
                  <a:schemeClr val="tx1"/>
                </a:solidFill>
                <a:latin typeface="IBM Plex Sans Light" panose="020B0403050203000203" pitchFamily="34" charset="0"/>
              </a:defRPr>
            </a:lvl1pPr>
            <a:lvl2pPr marL="182880" indent="-182880">
              <a:lnSpc>
                <a:spcPct val="100000"/>
              </a:lnSpc>
              <a:spcBef>
                <a:spcPts val="0"/>
              </a:spcBef>
              <a:defRPr sz="2000" b="0" i="0">
                <a:solidFill>
                  <a:schemeClr val="tx1"/>
                </a:solidFill>
                <a:latin typeface="IBM Plex Sans Light" panose="020B0403050203000203" pitchFamily="34" charset="0"/>
              </a:defRPr>
            </a:lvl2pPr>
            <a:lvl3pPr marL="365760" indent="-182880">
              <a:lnSpc>
                <a:spcPct val="100000"/>
              </a:lnSpc>
              <a:spcBef>
                <a:spcPts val="0"/>
              </a:spcBef>
              <a:defRPr sz="2000" b="0" i="0">
                <a:solidFill>
                  <a:schemeClr val="tx1"/>
                </a:solidFill>
                <a:latin typeface="IBM Plex Sans Light" panose="020B0403050203000203" pitchFamily="34" charset="0"/>
              </a:defRPr>
            </a:lvl3pPr>
            <a:lvl4pPr marL="548640" indent="-182880">
              <a:lnSpc>
                <a:spcPct val="100000"/>
              </a:lnSpc>
              <a:spcBef>
                <a:spcPts val="0"/>
              </a:spcBef>
              <a:defRPr sz="2000" b="0" i="0">
                <a:solidFill>
                  <a:schemeClr val="tx1"/>
                </a:solidFill>
                <a:latin typeface="IBM Plex Sans Light" panose="020B04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cxnSp>
        <p:nvCxnSpPr>
          <p:cNvPr id="20" name="Straight Connector 19">
            <a:extLst>
              <a:ext uri="{FF2B5EF4-FFF2-40B4-BE49-F238E27FC236}">
                <a16:creationId xmlns:a16="http://schemas.microsoft.com/office/drawing/2014/main" id="{ABAB2974-AD95-0BF2-C41A-265AEF03B4F7}"/>
              </a:ext>
            </a:extLst>
          </p:cNvPr>
          <p:cNvCxnSpPr>
            <a:cxnSpLocks/>
          </p:cNvCxnSpPr>
          <p:nvPr userDrawn="1"/>
        </p:nvCxnSpPr>
        <p:spPr bwMode="auto">
          <a:xfrm>
            <a:off x="6096000" y="3429000"/>
            <a:ext cx="0" cy="857250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CDB8CB8D-C4DB-E357-4948-59CD6A18A9DC}"/>
              </a:ext>
            </a:extLst>
          </p:cNvPr>
          <p:cNvCxnSpPr/>
          <p:nvPr userDrawn="1"/>
        </p:nvCxnSpPr>
        <p:spPr bwMode="auto">
          <a:xfrm>
            <a:off x="12188952" y="3429000"/>
            <a:ext cx="0" cy="8577072"/>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8B5887E5-28C4-AA99-EBD5-E34B88F46F25}"/>
              </a:ext>
            </a:extLst>
          </p:cNvPr>
          <p:cNvCxnSpPr/>
          <p:nvPr userDrawn="1"/>
        </p:nvCxnSpPr>
        <p:spPr bwMode="auto">
          <a:xfrm>
            <a:off x="18288000" y="3429000"/>
            <a:ext cx="0" cy="8577072"/>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DB52D7E1-3828-A1B9-9239-637B1E2A5431}"/>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769EE7B3-BC6A-6676-8FA2-607F9B08DA3D}"/>
              </a:ext>
            </a:extLst>
          </p:cNvPr>
          <p:cNvSpPr>
            <a:spLocks noGrp="1"/>
          </p:cNvSpPr>
          <p:nvPr>
            <p:ph type="ftr" sz="quarter" idx="18"/>
          </p:nvPr>
        </p:nvSpPr>
        <p:spPr>
          <a:xfrm>
            <a:off x="568324" y="12804235"/>
            <a:ext cx="4956176" cy="381000"/>
          </a:xfrm>
        </p:spPr>
        <p:txBody>
          <a:bodyPr/>
          <a:lstStyle>
            <a:lvl1pPr>
              <a:defRPr b="0" i="0">
                <a:latin typeface="IBM Plex Sans Light" panose="020B0403050203000203" pitchFamily="34" charset="0"/>
              </a:defRPr>
            </a:lvl1pPr>
          </a:lstStyle>
          <a:p>
            <a:endParaRPr lang="en-US" dirty="0"/>
          </a:p>
        </p:txBody>
      </p:sp>
      <p:sp>
        <p:nvSpPr>
          <p:cNvPr id="13" name="Text Placeholder 6">
            <a:extLst>
              <a:ext uri="{FF2B5EF4-FFF2-40B4-BE49-F238E27FC236}">
                <a16:creationId xmlns:a16="http://schemas.microsoft.com/office/drawing/2014/main" id="{4E03333F-C9F4-9C57-BAAE-A49EA523AFB5}"/>
              </a:ext>
            </a:extLst>
          </p:cNvPr>
          <p:cNvSpPr>
            <a:spLocks noGrp="1"/>
          </p:cNvSpPr>
          <p:nvPr>
            <p:ph type="body" sz="quarter" idx="10"/>
          </p:nvPr>
        </p:nvSpPr>
        <p:spPr>
          <a:xfrm>
            <a:off x="6667500" y="3429000"/>
            <a:ext cx="4963923" cy="857250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5" name="Text Placeholder 6">
            <a:extLst>
              <a:ext uri="{FF2B5EF4-FFF2-40B4-BE49-F238E27FC236}">
                <a16:creationId xmlns:a16="http://schemas.microsoft.com/office/drawing/2014/main" id="{CF3321C6-7CF8-EF30-4736-48A201B09471}"/>
              </a:ext>
            </a:extLst>
          </p:cNvPr>
          <p:cNvSpPr>
            <a:spLocks noGrp="1"/>
          </p:cNvSpPr>
          <p:nvPr>
            <p:ph type="body" sz="quarter" idx="19"/>
          </p:nvPr>
        </p:nvSpPr>
        <p:spPr>
          <a:xfrm>
            <a:off x="720724" y="3429000"/>
            <a:ext cx="4963923" cy="857250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6" name="Text Placeholder 6">
            <a:extLst>
              <a:ext uri="{FF2B5EF4-FFF2-40B4-BE49-F238E27FC236}">
                <a16:creationId xmlns:a16="http://schemas.microsoft.com/office/drawing/2014/main" id="{AC67FA0E-EA85-0950-FCC7-3F6BF1A74144}"/>
              </a:ext>
            </a:extLst>
          </p:cNvPr>
          <p:cNvSpPr>
            <a:spLocks noGrp="1"/>
          </p:cNvSpPr>
          <p:nvPr>
            <p:ph type="body" sz="quarter" idx="20"/>
          </p:nvPr>
        </p:nvSpPr>
        <p:spPr>
          <a:xfrm>
            <a:off x="12739220" y="3429001"/>
            <a:ext cx="4963923" cy="857250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7" name="Text Placeholder 6">
            <a:extLst>
              <a:ext uri="{FF2B5EF4-FFF2-40B4-BE49-F238E27FC236}">
                <a16:creationId xmlns:a16="http://schemas.microsoft.com/office/drawing/2014/main" id="{0EE67605-D889-6D38-2F1B-DF58E809AC59}"/>
              </a:ext>
            </a:extLst>
          </p:cNvPr>
          <p:cNvSpPr>
            <a:spLocks noGrp="1"/>
          </p:cNvSpPr>
          <p:nvPr>
            <p:ph type="body" sz="quarter" idx="21"/>
          </p:nvPr>
        </p:nvSpPr>
        <p:spPr>
          <a:xfrm>
            <a:off x="18859500" y="3429001"/>
            <a:ext cx="4963923" cy="857250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152310234"/>
      </p:ext>
    </p:extLst>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 4 columns, dividers, headlin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385200"/>
            <a:ext cx="4949825" cy="1525588"/>
          </a:xfrm>
        </p:spPr>
        <p:txBody>
          <a:bodyPr/>
          <a:lstStyle>
            <a:lvl1pPr>
              <a:lnSpc>
                <a:spcPct val="100000"/>
              </a:lnSpc>
              <a:defRPr sz="6400" b="0" i="0">
                <a:solidFill>
                  <a:schemeClr val="tx2"/>
                </a:solidFill>
                <a:latin typeface="IBM Plex Sans Light" panose="020B0403050203000203" pitchFamily="34" charset="0"/>
              </a:defRPr>
            </a:lvl1pPr>
          </a:lstStyle>
          <a:p>
            <a:r>
              <a:rPr lang="en-US" dirty="0"/>
              <a:t>Click to edit Master title style</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7500" y="576072"/>
            <a:ext cx="4956175" cy="1525587"/>
          </a:xfrm>
          <a:prstGeom prst="rect">
            <a:avLst/>
          </a:prstGeom>
        </p:spPr>
        <p:txBody>
          <a:bodyPr/>
          <a:lstStyle>
            <a:lvl1pPr>
              <a:lnSpc>
                <a:spcPct val="100000"/>
              </a:lnSpc>
              <a:spcBef>
                <a:spcPts val="0"/>
              </a:spcBef>
              <a:defRPr sz="4400" b="0" i="0">
                <a:solidFill>
                  <a:schemeClr val="tx1"/>
                </a:solidFill>
                <a:latin typeface="IBM Plex Sans Light" panose="020B0403050203000203" pitchFamily="34" charset="0"/>
              </a:defRPr>
            </a:lvl1pPr>
            <a:lvl2pPr marL="256032" indent="-256032">
              <a:lnSpc>
                <a:spcPct val="100000"/>
              </a:lnSpc>
              <a:spcBef>
                <a:spcPts val="0"/>
              </a:spcBef>
              <a:defRPr sz="4400" b="0" i="0">
                <a:solidFill>
                  <a:schemeClr val="tx1"/>
                </a:solidFill>
                <a:latin typeface="IBM Plex Sans Light" panose="020B0403050203000203" pitchFamily="34" charset="0"/>
              </a:defRPr>
            </a:lvl2pPr>
            <a:lvl3pPr marL="512064" indent="-256032">
              <a:lnSpc>
                <a:spcPct val="100000"/>
              </a:lnSpc>
              <a:spcBef>
                <a:spcPts val="0"/>
              </a:spcBef>
              <a:defRPr sz="4400" b="0" i="0">
                <a:solidFill>
                  <a:schemeClr val="tx1"/>
                </a:solidFill>
                <a:latin typeface="IBM Plex Sans Light" panose="020B0403050203000203" pitchFamily="34" charset="0"/>
              </a:defRPr>
            </a:lvl3pPr>
            <a:lvl4pPr marL="768096" indent="-256032">
              <a:lnSpc>
                <a:spcPct val="100000"/>
              </a:lnSpc>
              <a:spcBef>
                <a:spcPts val="0"/>
              </a:spcBef>
              <a:defRPr sz="4400" b="0" i="0">
                <a:solidFill>
                  <a:schemeClr val="tx1"/>
                </a:solidFill>
                <a:latin typeface="IBM Plex Sans Light" panose="020B0403050203000203" pitchFamily="34" charset="0"/>
              </a:defRPr>
            </a:lvl4pPr>
            <a:lvl5pPr>
              <a:lnSpc>
                <a:spcPct val="110000"/>
              </a:lnSpc>
              <a:spcBef>
                <a:spcPts val="0"/>
              </a:spcBef>
              <a:defRPr sz="28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3500" y="576072"/>
            <a:ext cx="4953000" cy="1525587"/>
          </a:xfrm>
          <a:prstGeom prst="rect">
            <a:avLst/>
          </a:prstGeom>
        </p:spPr>
        <p:txBody>
          <a:bodyPr/>
          <a:lstStyle>
            <a:lvl1pPr>
              <a:lnSpc>
                <a:spcPct val="100000"/>
              </a:lnSpc>
              <a:spcBef>
                <a:spcPts val="0"/>
              </a:spcBef>
              <a:defRPr sz="4400" b="0" i="0">
                <a:solidFill>
                  <a:schemeClr val="tx1"/>
                </a:solidFill>
                <a:latin typeface="IBM Plex Sans Light" panose="020B0403050203000203" pitchFamily="34" charset="0"/>
              </a:defRPr>
            </a:lvl1pPr>
            <a:lvl2pPr marL="256032" indent="-256032">
              <a:lnSpc>
                <a:spcPct val="100000"/>
              </a:lnSpc>
              <a:spcBef>
                <a:spcPts val="0"/>
              </a:spcBef>
              <a:defRPr sz="4400" b="0" i="0">
                <a:solidFill>
                  <a:schemeClr val="tx1"/>
                </a:solidFill>
                <a:latin typeface="IBM Plex Sans Light" panose="020B0403050203000203" pitchFamily="34" charset="0"/>
              </a:defRPr>
            </a:lvl2pPr>
            <a:lvl3pPr marL="512064" indent="-256032">
              <a:lnSpc>
                <a:spcPct val="100000"/>
              </a:lnSpc>
              <a:spcBef>
                <a:spcPts val="0"/>
              </a:spcBef>
              <a:defRPr sz="4400" b="0" i="0">
                <a:solidFill>
                  <a:schemeClr val="tx1"/>
                </a:solidFill>
                <a:latin typeface="IBM Plex Sans Light" panose="020B0403050203000203" pitchFamily="34" charset="0"/>
              </a:defRPr>
            </a:lvl3pPr>
            <a:lvl4pPr marL="768096" indent="-256032">
              <a:lnSpc>
                <a:spcPct val="100000"/>
              </a:lnSpc>
              <a:spcBef>
                <a:spcPts val="0"/>
              </a:spcBef>
              <a:defRPr sz="4400" b="0" i="0">
                <a:solidFill>
                  <a:schemeClr val="tx1"/>
                </a:solidFill>
                <a:latin typeface="IBM Plex Sans Light" panose="020B0403050203000203" pitchFamily="34" charset="0"/>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500" y="576072"/>
            <a:ext cx="4959350" cy="1525587"/>
          </a:xfrm>
          <a:prstGeom prst="rect">
            <a:avLst/>
          </a:prstGeom>
        </p:spPr>
        <p:txBody>
          <a:bodyPr/>
          <a:lstStyle>
            <a:lvl1pPr>
              <a:lnSpc>
                <a:spcPct val="100000"/>
              </a:lnSpc>
              <a:spcBef>
                <a:spcPts val="0"/>
              </a:spcBef>
              <a:defRPr sz="4400" b="0" i="0">
                <a:solidFill>
                  <a:schemeClr val="tx1"/>
                </a:solidFill>
                <a:latin typeface="IBM Plex Sans Light" panose="020B0403050203000203" pitchFamily="34" charset="0"/>
              </a:defRPr>
            </a:lvl1pPr>
            <a:lvl2pPr marL="256032" indent="-256032">
              <a:lnSpc>
                <a:spcPct val="100000"/>
              </a:lnSpc>
              <a:spcBef>
                <a:spcPts val="0"/>
              </a:spcBef>
              <a:defRPr sz="4400" b="0" i="0">
                <a:solidFill>
                  <a:schemeClr val="tx1"/>
                </a:solidFill>
                <a:latin typeface="IBM Plex Sans Light" panose="020B0403050203000203" pitchFamily="34" charset="0"/>
              </a:defRPr>
            </a:lvl2pPr>
            <a:lvl3pPr marL="512064" indent="-256032">
              <a:lnSpc>
                <a:spcPct val="100000"/>
              </a:lnSpc>
              <a:spcBef>
                <a:spcPts val="0"/>
              </a:spcBef>
              <a:defRPr sz="4400" b="0" i="0">
                <a:solidFill>
                  <a:schemeClr val="tx1"/>
                </a:solidFill>
                <a:latin typeface="IBM Plex Sans Light" panose="020B0403050203000203" pitchFamily="34" charset="0"/>
              </a:defRPr>
            </a:lvl3pPr>
            <a:lvl4pPr marL="768096" indent="-256032">
              <a:lnSpc>
                <a:spcPct val="100000"/>
              </a:lnSpc>
              <a:spcBef>
                <a:spcPts val="0"/>
              </a:spcBef>
              <a:defRPr sz="4400" b="0" i="0">
                <a:solidFill>
                  <a:schemeClr val="tx1"/>
                </a:solidFill>
                <a:latin typeface="IBM Plex Sans Light" panose="020B0403050203000203" pitchFamily="34" charset="0"/>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4" name="Straight Connector 13">
            <a:extLst>
              <a:ext uri="{FF2B5EF4-FFF2-40B4-BE49-F238E27FC236}">
                <a16:creationId xmlns:a16="http://schemas.microsoft.com/office/drawing/2014/main" id="{C6EB28FF-C21F-A83D-2D19-2242B76C6B09}"/>
              </a:ext>
            </a:extLst>
          </p:cNvPr>
          <p:cNvCxnSpPr/>
          <p:nvPr userDrawn="1"/>
        </p:nvCxnSpPr>
        <p:spPr bwMode="auto">
          <a:xfrm>
            <a:off x="6096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3D7A0E74-695D-C6F5-07CD-01209D58A70A}"/>
              </a:ext>
            </a:extLst>
          </p:cNvPr>
          <p:cNvCxnSpPr/>
          <p:nvPr userDrawn="1"/>
        </p:nvCxnSpPr>
        <p:spPr bwMode="auto">
          <a:xfrm>
            <a:off x="12188952" y="566928"/>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19E1AC9A-B000-435B-E4BC-54B09FB7957C}"/>
              </a:ext>
            </a:extLst>
          </p:cNvPr>
          <p:cNvCxnSpPr/>
          <p:nvPr userDrawn="1"/>
        </p:nvCxnSpPr>
        <p:spPr bwMode="auto">
          <a:xfrm>
            <a:off x="18288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B96005D4-0874-989F-217D-8A2592F81D57}"/>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E3F3A850-F28F-F30E-5505-EA11791B052B}"/>
              </a:ext>
            </a:extLst>
          </p:cNvPr>
          <p:cNvSpPr>
            <a:spLocks noGrp="1"/>
          </p:cNvSpPr>
          <p:nvPr>
            <p:ph type="ftr" sz="quarter" idx="18"/>
          </p:nvPr>
        </p:nvSpPr>
        <p:spPr>
          <a:xfrm>
            <a:off x="568324" y="12804235"/>
            <a:ext cx="4956176" cy="381000"/>
          </a:xfrm>
        </p:spPr>
        <p:txBody>
          <a:bodyPr/>
          <a:lstStyle>
            <a:lvl1pPr>
              <a:defRPr b="0" i="0">
                <a:latin typeface="IBM Plex Sans Light" panose="020B0403050203000203" pitchFamily="34" charset="0"/>
              </a:defRPr>
            </a:lvl1pPr>
          </a:lstStyle>
          <a:p>
            <a:endParaRPr lang="en-US" dirty="0"/>
          </a:p>
        </p:txBody>
      </p:sp>
      <p:sp>
        <p:nvSpPr>
          <p:cNvPr id="16" name="Text Placeholder 6">
            <a:extLst>
              <a:ext uri="{FF2B5EF4-FFF2-40B4-BE49-F238E27FC236}">
                <a16:creationId xmlns:a16="http://schemas.microsoft.com/office/drawing/2014/main" id="{F4F49B39-EB32-770F-5644-D3D938710775}"/>
              </a:ext>
            </a:extLst>
          </p:cNvPr>
          <p:cNvSpPr>
            <a:spLocks noGrp="1"/>
          </p:cNvSpPr>
          <p:nvPr>
            <p:ph type="body" sz="quarter" idx="10"/>
          </p:nvPr>
        </p:nvSpPr>
        <p:spPr>
          <a:xfrm>
            <a:off x="6667500" y="3429000"/>
            <a:ext cx="4963923" cy="857250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0" name="Text Placeholder 6">
            <a:extLst>
              <a:ext uri="{FF2B5EF4-FFF2-40B4-BE49-F238E27FC236}">
                <a16:creationId xmlns:a16="http://schemas.microsoft.com/office/drawing/2014/main" id="{5D25B5E4-5513-DB6F-04BF-4A2A85E85763}"/>
              </a:ext>
            </a:extLst>
          </p:cNvPr>
          <p:cNvSpPr>
            <a:spLocks noGrp="1"/>
          </p:cNvSpPr>
          <p:nvPr>
            <p:ph type="body" sz="quarter" idx="20"/>
          </p:nvPr>
        </p:nvSpPr>
        <p:spPr>
          <a:xfrm>
            <a:off x="12739220" y="3429001"/>
            <a:ext cx="4963923" cy="857250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1" name="Text Placeholder 6">
            <a:extLst>
              <a:ext uri="{FF2B5EF4-FFF2-40B4-BE49-F238E27FC236}">
                <a16:creationId xmlns:a16="http://schemas.microsoft.com/office/drawing/2014/main" id="{EC86775E-92B8-3897-2210-2993F34BA628}"/>
              </a:ext>
            </a:extLst>
          </p:cNvPr>
          <p:cNvSpPr>
            <a:spLocks noGrp="1"/>
          </p:cNvSpPr>
          <p:nvPr>
            <p:ph type="body" sz="quarter" idx="21"/>
          </p:nvPr>
        </p:nvSpPr>
        <p:spPr>
          <a:xfrm>
            <a:off x="18859500" y="3429001"/>
            <a:ext cx="4963923" cy="857250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599707034"/>
      </p:ext>
    </p:extLst>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xt, 4 columns, dividers, pictogram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34332-B5B5-4358-3C72-8B35F374A887}"/>
              </a:ext>
            </a:extLst>
          </p:cNvPr>
          <p:cNvSpPr>
            <a:spLocks noGrp="1"/>
          </p:cNvSpPr>
          <p:nvPr>
            <p:ph type="title"/>
          </p:nvPr>
        </p:nvSpPr>
        <p:spPr>
          <a:xfrm>
            <a:off x="576072" y="385200"/>
            <a:ext cx="4949825" cy="2097087"/>
          </a:xfrm>
        </p:spPr>
        <p:txBody>
          <a:bodyPr/>
          <a:lstStyle>
            <a:lvl1pPr>
              <a:lnSpc>
                <a:spcPct val="100000"/>
              </a:lnSpc>
              <a:defRPr sz="2800" b="0" i="0">
                <a:solidFill>
                  <a:schemeClr val="tx2"/>
                </a:solidFill>
                <a:latin typeface="IBM Plex Sans Light" panose="020B0403050203000203" pitchFamily="34" charset="0"/>
              </a:defRPr>
            </a:lvl1pPr>
          </a:lstStyle>
          <a:p>
            <a:r>
              <a:rPr lang="en-US" dirty="0"/>
              <a:t>Click to edit Master title style</a:t>
            </a:r>
          </a:p>
        </p:txBody>
      </p:sp>
      <p:sp>
        <p:nvSpPr>
          <p:cNvPr id="5" name="Text Placeholder 4">
            <a:extLst>
              <a:ext uri="{FF2B5EF4-FFF2-40B4-BE49-F238E27FC236}">
                <a16:creationId xmlns:a16="http://schemas.microsoft.com/office/drawing/2014/main" id="{A59C4772-2960-241E-274D-18A4B5568DAB}"/>
              </a:ext>
            </a:extLst>
          </p:cNvPr>
          <p:cNvSpPr>
            <a:spLocks noGrp="1"/>
          </p:cNvSpPr>
          <p:nvPr>
            <p:ph type="body" sz="quarter" idx="11"/>
          </p:nvPr>
        </p:nvSpPr>
        <p:spPr>
          <a:xfrm>
            <a:off x="576072" y="3429000"/>
            <a:ext cx="4956175" cy="4000500"/>
          </a:xfrm>
          <a:prstGeom prst="rect">
            <a:avLst/>
          </a:prstGeom>
        </p:spPr>
        <p:txBody>
          <a:bodyPr/>
          <a:lstStyle>
            <a:lvl1pPr>
              <a:lnSpc>
                <a:spcPct val="100000"/>
              </a:lnSpc>
              <a:spcBef>
                <a:spcPts val="0"/>
              </a:spcBef>
              <a:defRPr sz="6400" b="0" i="0">
                <a:solidFill>
                  <a:schemeClr val="tx1"/>
                </a:solidFill>
                <a:latin typeface="IBM Plex Sans Light" panose="020B0403050203000203" pitchFamily="34" charset="0"/>
              </a:defRPr>
            </a:lvl1pPr>
          </a:lstStyle>
          <a:p>
            <a:pPr lvl="0"/>
            <a:r>
              <a:rPr lang="en-US" dirty="0"/>
              <a:t>Click to edit Master text styles</a:t>
            </a:r>
          </a:p>
        </p:txBody>
      </p:sp>
      <p:sp>
        <p:nvSpPr>
          <p:cNvPr id="14" name="Picture Placeholder 13">
            <a:extLst>
              <a:ext uri="{FF2B5EF4-FFF2-40B4-BE49-F238E27FC236}">
                <a16:creationId xmlns:a16="http://schemas.microsoft.com/office/drawing/2014/main" id="{637C5D5A-A533-DB2D-8BBE-C9DAA013CA01}"/>
              </a:ext>
            </a:extLst>
          </p:cNvPr>
          <p:cNvSpPr>
            <a:spLocks noGrp="1"/>
          </p:cNvSpPr>
          <p:nvPr>
            <p:ph type="pic" sz="quarter" idx="15" hasCustomPrompt="1"/>
          </p:nvPr>
        </p:nvSpPr>
        <p:spPr>
          <a:xfrm>
            <a:off x="6667500" y="576072"/>
            <a:ext cx="1216152" cy="1216152"/>
          </a:xfrm>
          <a:prstGeom prst="rect">
            <a:avLst/>
          </a:prstGeom>
        </p:spPr>
        <p:txBody>
          <a:bodyPr anchor="ctr"/>
          <a:lstStyle>
            <a:lvl1pPr algn="ctr">
              <a:defRPr sz="1600" b="0" i="0">
                <a:solidFill>
                  <a:schemeClr val="tx1"/>
                </a:solidFill>
                <a:latin typeface="IBM Plex Sans Light" panose="020B0403050203000203" pitchFamily="34" charset="0"/>
              </a:defRPr>
            </a:lvl1pPr>
          </a:lstStyle>
          <a:p>
            <a:r>
              <a:rPr lang="en-US" dirty="0"/>
              <a:t>Pictogram</a:t>
            </a:r>
          </a:p>
        </p:txBody>
      </p:sp>
      <p:sp>
        <p:nvSpPr>
          <p:cNvPr id="15" name="Picture Placeholder 13">
            <a:extLst>
              <a:ext uri="{FF2B5EF4-FFF2-40B4-BE49-F238E27FC236}">
                <a16:creationId xmlns:a16="http://schemas.microsoft.com/office/drawing/2014/main" id="{81413BEF-DDD1-548F-409B-224DE030B67E}"/>
              </a:ext>
            </a:extLst>
          </p:cNvPr>
          <p:cNvSpPr>
            <a:spLocks noGrp="1"/>
          </p:cNvSpPr>
          <p:nvPr>
            <p:ph type="pic" sz="quarter" idx="16" hasCustomPrompt="1"/>
          </p:nvPr>
        </p:nvSpPr>
        <p:spPr>
          <a:xfrm>
            <a:off x="12776353" y="576072"/>
            <a:ext cx="1216152" cy="1216152"/>
          </a:xfrm>
          <a:prstGeom prst="rect">
            <a:avLst/>
          </a:prstGeom>
        </p:spPr>
        <p:txBody>
          <a:bodyPr anchor="ctr"/>
          <a:lstStyle>
            <a:lvl1pPr algn="ctr">
              <a:defRPr sz="1600" b="0" i="0">
                <a:solidFill>
                  <a:schemeClr val="tx1"/>
                </a:solidFill>
                <a:latin typeface="IBM Plex Sans Light" panose="020B0403050203000203" pitchFamily="34" charset="0"/>
              </a:defRPr>
            </a:lvl1pPr>
          </a:lstStyle>
          <a:p>
            <a:r>
              <a:rPr lang="en-US" dirty="0"/>
              <a:t>Pictogram</a:t>
            </a:r>
          </a:p>
        </p:txBody>
      </p:sp>
      <p:sp>
        <p:nvSpPr>
          <p:cNvPr id="16" name="Picture Placeholder 13">
            <a:extLst>
              <a:ext uri="{FF2B5EF4-FFF2-40B4-BE49-F238E27FC236}">
                <a16:creationId xmlns:a16="http://schemas.microsoft.com/office/drawing/2014/main" id="{B37C3DBB-1177-5FC6-7F7F-E6C5931C9620}"/>
              </a:ext>
            </a:extLst>
          </p:cNvPr>
          <p:cNvSpPr>
            <a:spLocks noGrp="1"/>
          </p:cNvSpPr>
          <p:nvPr>
            <p:ph type="pic" sz="quarter" idx="17" hasCustomPrompt="1"/>
          </p:nvPr>
        </p:nvSpPr>
        <p:spPr>
          <a:xfrm>
            <a:off x="18859500" y="576072"/>
            <a:ext cx="1216152" cy="1216152"/>
          </a:xfrm>
          <a:prstGeom prst="rect">
            <a:avLst/>
          </a:prstGeom>
        </p:spPr>
        <p:txBody>
          <a:bodyPr anchor="ctr"/>
          <a:lstStyle>
            <a:lvl1pPr algn="ctr">
              <a:defRPr sz="1600" b="0" i="0">
                <a:solidFill>
                  <a:schemeClr val="tx1"/>
                </a:solidFill>
                <a:latin typeface="IBM Plex Sans Light" panose="020B0403050203000203" pitchFamily="34" charset="0"/>
              </a:defRPr>
            </a:lvl1pPr>
          </a:lstStyle>
          <a:p>
            <a:r>
              <a:rPr lang="en-US" dirty="0"/>
              <a:t>Pictogram</a:t>
            </a:r>
          </a:p>
        </p:txBody>
      </p:sp>
      <p:sp>
        <p:nvSpPr>
          <p:cNvPr id="4" name="Footer Placeholder 3">
            <a:extLst>
              <a:ext uri="{FF2B5EF4-FFF2-40B4-BE49-F238E27FC236}">
                <a16:creationId xmlns:a16="http://schemas.microsoft.com/office/drawing/2014/main" id="{ACE782CF-665F-3C56-698C-16112EB19B2F}"/>
              </a:ext>
            </a:extLst>
          </p:cNvPr>
          <p:cNvSpPr>
            <a:spLocks noGrp="1"/>
          </p:cNvSpPr>
          <p:nvPr>
            <p:ph type="ftr" sz="quarter" idx="18"/>
          </p:nvPr>
        </p:nvSpPr>
        <p:spPr/>
        <p:txBody>
          <a:bodyPr/>
          <a:lstStyle>
            <a:lvl1pPr>
              <a:defRPr b="0" i="0">
                <a:latin typeface="IBM Plex Sans Light" panose="020B0403050203000203" pitchFamily="34" charset="0"/>
              </a:defRPr>
            </a:lvl1pPr>
          </a:lstStyle>
          <a:p>
            <a:endParaRPr lang="en-US" dirty="0"/>
          </a:p>
        </p:txBody>
      </p:sp>
      <p:cxnSp>
        <p:nvCxnSpPr>
          <p:cNvPr id="17" name="Straight Connector 16">
            <a:extLst>
              <a:ext uri="{FF2B5EF4-FFF2-40B4-BE49-F238E27FC236}">
                <a16:creationId xmlns:a16="http://schemas.microsoft.com/office/drawing/2014/main" id="{4D695107-5427-4D2D-F88F-89BA74127CBF}"/>
              </a:ext>
            </a:extLst>
          </p:cNvPr>
          <p:cNvCxnSpPr/>
          <p:nvPr userDrawn="1"/>
        </p:nvCxnSpPr>
        <p:spPr bwMode="auto">
          <a:xfrm>
            <a:off x="6096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43B07B4A-5DB5-8126-EA79-502787053E82}"/>
              </a:ext>
            </a:extLst>
          </p:cNvPr>
          <p:cNvCxnSpPr/>
          <p:nvPr userDrawn="1"/>
        </p:nvCxnSpPr>
        <p:spPr bwMode="auto">
          <a:xfrm>
            <a:off x="12188952" y="566928"/>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4D829559-0A72-8826-E06A-C6CCD39750A4}"/>
              </a:ext>
            </a:extLst>
          </p:cNvPr>
          <p:cNvCxnSpPr/>
          <p:nvPr userDrawn="1"/>
        </p:nvCxnSpPr>
        <p:spPr bwMode="auto">
          <a:xfrm>
            <a:off x="18288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6" name="Slide Number">
            <a:extLst>
              <a:ext uri="{FF2B5EF4-FFF2-40B4-BE49-F238E27FC236}">
                <a16:creationId xmlns:a16="http://schemas.microsoft.com/office/drawing/2014/main" id="{D2A45AB7-102C-FBDF-94FD-99783B6A5A18}"/>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13" name="Text Placeholder 6">
            <a:extLst>
              <a:ext uri="{FF2B5EF4-FFF2-40B4-BE49-F238E27FC236}">
                <a16:creationId xmlns:a16="http://schemas.microsoft.com/office/drawing/2014/main" id="{DCEA9C7F-1CB2-B0B0-AE4C-171B0AFC6E26}"/>
              </a:ext>
            </a:extLst>
          </p:cNvPr>
          <p:cNvSpPr>
            <a:spLocks noGrp="1"/>
          </p:cNvSpPr>
          <p:nvPr>
            <p:ph type="body" sz="quarter" idx="10"/>
          </p:nvPr>
        </p:nvSpPr>
        <p:spPr>
          <a:xfrm>
            <a:off x="6667500" y="3429000"/>
            <a:ext cx="4963923" cy="857250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1" name="Text Placeholder 6">
            <a:extLst>
              <a:ext uri="{FF2B5EF4-FFF2-40B4-BE49-F238E27FC236}">
                <a16:creationId xmlns:a16="http://schemas.microsoft.com/office/drawing/2014/main" id="{2F4D72D8-0638-1E42-6480-21D9CF7A440E}"/>
              </a:ext>
            </a:extLst>
          </p:cNvPr>
          <p:cNvSpPr>
            <a:spLocks noGrp="1"/>
          </p:cNvSpPr>
          <p:nvPr>
            <p:ph type="body" sz="quarter" idx="20"/>
          </p:nvPr>
        </p:nvSpPr>
        <p:spPr>
          <a:xfrm>
            <a:off x="12739220" y="3429001"/>
            <a:ext cx="4963923" cy="857250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2" name="Text Placeholder 6">
            <a:extLst>
              <a:ext uri="{FF2B5EF4-FFF2-40B4-BE49-F238E27FC236}">
                <a16:creationId xmlns:a16="http://schemas.microsoft.com/office/drawing/2014/main" id="{D6DDCC2C-4DA8-F28F-9BBF-ACD120C05B48}"/>
              </a:ext>
            </a:extLst>
          </p:cNvPr>
          <p:cNvSpPr>
            <a:spLocks noGrp="1"/>
          </p:cNvSpPr>
          <p:nvPr>
            <p:ph type="body" sz="quarter" idx="21"/>
          </p:nvPr>
        </p:nvSpPr>
        <p:spPr>
          <a:xfrm>
            <a:off x="18859500" y="3429001"/>
            <a:ext cx="4963923" cy="857250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595899409"/>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 cyan">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D23798D-A03E-2BC6-136A-14C1E387E723}"/>
              </a:ext>
            </a:extLst>
          </p:cNvPr>
          <p:cNvSpPr/>
          <p:nvPr userDrawn="1"/>
        </p:nvSpPr>
        <p:spPr bwMode="auto">
          <a:xfrm>
            <a:off x="0" y="0"/>
            <a:ext cx="24387175" cy="12001500"/>
          </a:xfrm>
          <a:prstGeom prst="rect">
            <a:avLst/>
          </a:prstGeom>
          <a:solidFill>
            <a:srgbClr val="E5F6FF"/>
          </a:solidFill>
          <a:ln w="19050">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IBM Plex Sans Light" panose="020B0403050203000203" pitchFamily="34" charset="0"/>
            </a:endParaRPr>
          </a:p>
        </p:txBody>
      </p:sp>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11050589" cy="4573587"/>
          </a:xfrm>
        </p:spPr>
        <p:txBody>
          <a:bodyPr/>
          <a:lstStyle>
            <a:lvl1pPr>
              <a:lnSpc>
                <a:spcPct val="100000"/>
              </a:lnSpc>
              <a:defRPr sz="8600" b="0" i="0">
                <a:solidFill>
                  <a:schemeClr val="tx2"/>
                </a:solidFill>
                <a:latin typeface="IBM Plex Sans Light" panose="020B0403050203000203" pitchFamily="34" charset="0"/>
              </a:defRPr>
            </a:lvl1pPr>
          </a:lstStyle>
          <a:p>
            <a:r>
              <a:rPr lang="en-US" dirty="0"/>
              <a:t>Click to edit Master title style</a:t>
            </a:r>
          </a:p>
        </p:txBody>
      </p:sp>
      <p:sp>
        <p:nvSpPr>
          <p:cNvPr id="5" name="Text Placeholder 6">
            <a:extLst>
              <a:ext uri="{FF2B5EF4-FFF2-40B4-BE49-F238E27FC236}">
                <a16:creationId xmlns:a16="http://schemas.microsoft.com/office/drawing/2014/main" id="{5314509F-3705-A705-C5B3-FA435C246A22}"/>
              </a:ext>
            </a:extLst>
          </p:cNvPr>
          <p:cNvSpPr>
            <a:spLocks noGrp="1"/>
          </p:cNvSpPr>
          <p:nvPr>
            <p:ph type="body" sz="quarter" idx="10"/>
          </p:nvPr>
        </p:nvSpPr>
        <p:spPr>
          <a:xfrm>
            <a:off x="560959" y="12096093"/>
            <a:ext cx="4953000" cy="1143000"/>
          </a:xfrm>
          <a:prstGeom prst="rect">
            <a:avLst/>
          </a:prstGeom>
        </p:spPr>
        <p:txBody>
          <a:bodyPr anchor="b"/>
          <a:lstStyle>
            <a:lvl1pPr defTabSz="1161288">
              <a:lnSpc>
                <a:spcPct val="100000"/>
              </a:lnSpc>
              <a:spcBef>
                <a:spcPts val="0"/>
              </a:spcBef>
              <a:defRPr b="0" i="0">
                <a:solidFill>
                  <a:schemeClr val="tx1"/>
                </a:solidFill>
                <a:latin typeface="IBM Plex Sans Light" panose="020B0403050203000203" pitchFamily="34" charset="0"/>
              </a:defRPr>
            </a:lvl1pPr>
            <a:lvl2pPr marL="327600" indent="-327600" defTabSz="116128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2pPr>
            <a:lvl3pPr marL="658800" indent="-327600" defTabSz="116128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3pPr>
            <a:lvl4pPr marL="986400" indent="-327600" defTabSz="116128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Text Placeholder 6">
            <a:extLst>
              <a:ext uri="{FF2B5EF4-FFF2-40B4-BE49-F238E27FC236}">
                <a16:creationId xmlns:a16="http://schemas.microsoft.com/office/drawing/2014/main" id="{3F264794-39E6-B78D-2E92-D8D02F9188BC}"/>
              </a:ext>
            </a:extLst>
          </p:cNvPr>
          <p:cNvSpPr>
            <a:spLocks noGrp="1"/>
          </p:cNvSpPr>
          <p:nvPr>
            <p:ph type="body" sz="quarter" idx="14"/>
          </p:nvPr>
        </p:nvSpPr>
        <p:spPr>
          <a:xfrm>
            <a:off x="6656388" y="12001501"/>
            <a:ext cx="4953000" cy="1237592"/>
          </a:xfrm>
          <a:prstGeom prst="rect">
            <a:avLst/>
          </a:prstGeom>
        </p:spPr>
        <p:txBody>
          <a:bodyPr anchor="b"/>
          <a:lstStyle>
            <a:lvl1pPr defTabSz="1161288">
              <a:lnSpc>
                <a:spcPct val="100000"/>
              </a:lnSpc>
              <a:spcBef>
                <a:spcPts val="0"/>
              </a:spcBef>
              <a:defRPr b="0" i="0">
                <a:solidFill>
                  <a:schemeClr val="tx1"/>
                </a:solidFill>
                <a:latin typeface="IBM Plex Sans Light" panose="020B0403050203000203" pitchFamily="34" charset="0"/>
              </a:defRPr>
            </a:lvl1pPr>
            <a:lvl2pPr marL="327600" indent="-327600" defTabSz="116128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2pPr>
            <a:lvl3pPr marL="658800" indent="-327600" defTabSz="116128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3pPr>
            <a:lvl4pPr marL="986400" indent="-327600" defTabSz="116128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698670438"/>
      </p:ext>
    </p:extLst>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ext, 1 wide column, divi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384048"/>
            <a:ext cx="4949825" cy="1141412"/>
          </a:xfrm>
        </p:spPr>
        <p:txBody>
          <a:bodyPr/>
          <a:lstStyle>
            <a:lvl1pPr>
              <a:lnSpc>
                <a:spcPct val="100000"/>
              </a:lnSpc>
              <a:defRPr sz="6400" b="0" i="0">
                <a:solidFill>
                  <a:schemeClr val="tx2"/>
                </a:solidFill>
                <a:latin typeface="IBM Plex Sans Light" panose="020B0403050203000203" pitchFamily="34" charset="0"/>
              </a:defRPr>
            </a:lvl1pPr>
          </a:lstStyle>
          <a:p>
            <a:r>
              <a:rPr lang="en-US" dirty="0"/>
              <a:t>Click to edit Master title style</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5976" y="384048"/>
            <a:ext cx="4956175" cy="1141412"/>
          </a:xfrm>
          <a:prstGeom prst="rect">
            <a:avLst/>
          </a:prstGeom>
        </p:spPr>
        <p:txBody>
          <a:bodyPr/>
          <a:lstStyle>
            <a:lvl1pPr>
              <a:lnSpc>
                <a:spcPct val="100000"/>
              </a:lnSpc>
              <a:spcBef>
                <a:spcPts val="0"/>
              </a:spcBef>
              <a:defRPr sz="6400" b="0" i="0">
                <a:solidFill>
                  <a:schemeClr val="tx2"/>
                </a:solidFill>
                <a:latin typeface="IBM Plex Sans Light" panose="020B0403050203000203" pitchFamily="34" charset="0"/>
              </a:defRPr>
            </a:lvl1pPr>
            <a:lvl2pPr>
              <a:spcBef>
                <a:spcPts val="0"/>
              </a:spcBef>
              <a:defRPr sz="2800"/>
            </a:lvl2pPr>
            <a:lvl3pPr>
              <a:spcBef>
                <a:spcPts val="0"/>
              </a:spcBef>
              <a:defRPr sz="2800"/>
            </a:lvl3pPr>
            <a:lvl4pPr>
              <a:spcBef>
                <a:spcPts val="0"/>
              </a:spcBef>
              <a:defRPr sz="2800"/>
            </a:lvl4pPr>
            <a:lvl5pPr>
              <a:spcBef>
                <a:spcPts val="0"/>
              </a:spcBef>
              <a:defRPr sz="2800"/>
            </a:lvl5pPr>
          </a:lstStyle>
          <a:p>
            <a:pPr lvl="0"/>
            <a:r>
              <a:rPr lang="en-US" dirty="0"/>
              <a:t>Click to edit Master text styles</a:t>
            </a:r>
          </a:p>
        </p:txBody>
      </p:sp>
      <p:sp>
        <p:nvSpPr>
          <p:cNvPr id="4" name="Footer Placeholder 3">
            <a:extLst>
              <a:ext uri="{FF2B5EF4-FFF2-40B4-BE49-F238E27FC236}">
                <a16:creationId xmlns:a16="http://schemas.microsoft.com/office/drawing/2014/main" id="{BA03B922-FA59-5165-48BF-0B57DFD66348}"/>
              </a:ext>
            </a:extLst>
          </p:cNvPr>
          <p:cNvSpPr>
            <a:spLocks noGrp="1"/>
          </p:cNvSpPr>
          <p:nvPr>
            <p:ph type="ftr" sz="quarter" idx="16"/>
          </p:nvPr>
        </p:nvSpPr>
        <p:spPr/>
        <p:txBody>
          <a:bodyPr/>
          <a:lstStyle>
            <a:lvl1pPr>
              <a:defRPr b="0" i="0">
                <a:latin typeface="IBM Plex Sans Light" panose="020B0403050203000203" pitchFamily="34" charset="0"/>
              </a:defRPr>
            </a:lvl1pPr>
          </a:lstStyle>
          <a:p>
            <a:endParaRPr lang="en-US" dirty="0"/>
          </a:p>
        </p:txBody>
      </p:sp>
      <p:sp>
        <p:nvSpPr>
          <p:cNvPr id="5" name="Slide Number">
            <a:extLst>
              <a:ext uri="{FF2B5EF4-FFF2-40B4-BE49-F238E27FC236}">
                <a16:creationId xmlns:a16="http://schemas.microsoft.com/office/drawing/2014/main" id="{5C3B405E-94D1-4A09-C6BF-A66D9CBEF63D}"/>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12" name="Text Placeholder 6">
            <a:extLst>
              <a:ext uri="{FF2B5EF4-FFF2-40B4-BE49-F238E27FC236}">
                <a16:creationId xmlns:a16="http://schemas.microsoft.com/office/drawing/2014/main" id="{AD98038E-FA9A-2E7F-DE4F-45D37F116DFD}"/>
              </a:ext>
            </a:extLst>
          </p:cNvPr>
          <p:cNvSpPr>
            <a:spLocks noGrp="1"/>
          </p:cNvSpPr>
          <p:nvPr>
            <p:ph type="body" sz="quarter" idx="10"/>
          </p:nvPr>
        </p:nvSpPr>
        <p:spPr>
          <a:xfrm>
            <a:off x="6667500" y="3429000"/>
            <a:ext cx="4963923" cy="857250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marL="3276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8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4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3" name="Text Placeholder 6">
            <a:extLst>
              <a:ext uri="{FF2B5EF4-FFF2-40B4-BE49-F238E27FC236}">
                <a16:creationId xmlns:a16="http://schemas.microsoft.com/office/drawing/2014/main" id="{2B3FDBEC-0A0D-82A4-F347-00CE8AD711B9}"/>
              </a:ext>
            </a:extLst>
          </p:cNvPr>
          <p:cNvSpPr>
            <a:spLocks noGrp="1"/>
          </p:cNvSpPr>
          <p:nvPr>
            <p:ph type="body" sz="quarter" idx="21"/>
          </p:nvPr>
        </p:nvSpPr>
        <p:spPr>
          <a:xfrm>
            <a:off x="12739220" y="3429000"/>
            <a:ext cx="10183842" cy="857250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marL="3276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8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4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553649678"/>
      </p:ext>
    </p:extLst>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xt, 2 wide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46C39-902F-3DA0-AAF4-319DA8AE384D}"/>
              </a:ext>
            </a:extLst>
          </p:cNvPr>
          <p:cNvSpPr>
            <a:spLocks noGrp="1"/>
          </p:cNvSpPr>
          <p:nvPr>
            <p:ph type="title"/>
          </p:nvPr>
        </p:nvSpPr>
        <p:spPr>
          <a:xfrm>
            <a:off x="576072" y="385200"/>
            <a:ext cx="7424927" cy="1906588"/>
          </a:xfrm>
        </p:spPr>
        <p:txBody>
          <a:bodyPr/>
          <a:lstStyle>
            <a:lvl1pPr>
              <a:lnSpc>
                <a:spcPct val="100000"/>
              </a:lnSpc>
              <a:defRPr sz="6400" b="0" i="0">
                <a:solidFill>
                  <a:schemeClr val="tx2"/>
                </a:solidFill>
                <a:latin typeface="IBM Plex Sans Light" panose="020B0403050203000203" pitchFamily="34" charset="0"/>
              </a:defRPr>
            </a:lvl1pPr>
          </a:lstStyle>
          <a:p>
            <a:r>
              <a:rPr lang="en-US" dirty="0"/>
              <a:t>Click to edit Master title style</a:t>
            </a:r>
          </a:p>
        </p:txBody>
      </p:sp>
      <p:sp>
        <p:nvSpPr>
          <p:cNvPr id="4" name="Footer Placeholder 3">
            <a:extLst>
              <a:ext uri="{FF2B5EF4-FFF2-40B4-BE49-F238E27FC236}">
                <a16:creationId xmlns:a16="http://schemas.microsoft.com/office/drawing/2014/main" id="{91A0F4B3-D63C-0D8F-2804-F97776F90E4E}"/>
              </a:ext>
            </a:extLst>
          </p:cNvPr>
          <p:cNvSpPr>
            <a:spLocks noGrp="1"/>
          </p:cNvSpPr>
          <p:nvPr>
            <p:ph type="ftr" sz="quarter" idx="13"/>
          </p:nvPr>
        </p:nvSpPr>
        <p:spPr/>
        <p:txBody>
          <a:bodyPr/>
          <a:lstStyle>
            <a:lvl1pPr>
              <a:defRPr b="0" i="0">
                <a:latin typeface="IBM Plex Sans Light" panose="020B0403050203000203" pitchFamily="34" charset="0"/>
              </a:defRPr>
            </a:lvl1pPr>
          </a:lstStyle>
          <a:p>
            <a:endParaRPr lang="en-US" dirty="0"/>
          </a:p>
        </p:txBody>
      </p:sp>
      <p:sp>
        <p:nvSpPr>
          <p:cNvPr id="7" name="Slide Number">
            <a:extLst>
              <a:ext uri="{FF2B5EF4-FFF2-40B4-BE49-F238E27FC236}">
                <a16:creationId xmlns:a16="http://schemas.microsoft.com/office/drawing/2014/main" id="{38EC09FB-402F-F3CE-E1D2-51583F1BCCFA}"/>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Text Placeholder 6">
            <a:extLst>
              <a:ext uri="{FF2B5EF4-FFF2-40B4-BE49-F238E27FC236}">
                <a16:creationId xmlns:a16="http://schemas.microsoft.com/office/drawing/2014/main" id="{5377FA90-E771-AC82-090E-6FBBAE2633AB}"/>
              </a:ext>
            </a:extLst>
          </p:cNvPr>
          <p:cNvSpPr>
            <a:spLocks noGrp="1"/>
          </p:cNvSpPr>
          <p:nvPr>
            <p:ph type="body" sz="quarter" idx="20"/>
          </p:nvPr>
        </p:nvSpPr>
        <p:spPr>
          <a:xfrm>
            <a:off x="12739220" y="3429000"/>
            <a:ext cx="10183842" cy="8572499"/>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Text Placeholder 6">
            <a:extLst>
              <a:ext uri="{FF2B5EF4-FFF2-40B4-BE49-F238E27FC236}">
                <a16:creationId xmlns:a16="http://schemas.microsoft.com/office/drawing/2014/main" id="{83C39AE1-8603-84DA-CC2F-0C36A1C9D153}"/>
              </a:ext>
            </a:extLst>
          </p:cNvPr>
          <p:cNvSpPr>
            <a:spLocks noGrp="1"/>
          </p:cNvSpPr>
          <p:nvPr>
            <p:ph type="body" sz="quarter" idx="21"/>
          </p:nvPr>
        </p:nvSpPr>
        <p:spPr>
          <a:xfrm>
            <a:off x="576072" y="3429000"/>
            <a:ext cx="10183842" cy="8572499"/>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874945124"/>
      </p:ext>
    </p:extLst>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ext, 2 columns, large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691A7-388D-D543-2C74-58FA1F3BC20C}"/>
              </a:ext>
            </a:extLst>
          </p:cNvPr>
          <p:cNvSpPr>
            <a:spLocks noGrp="1"/>
          </p:cNvSpPr>
          <p:nvPr>
            <p:ph type="title"/>
          </p:nvPr>
        </p:nvSpPr>
        <p:spPr>
          <a:xfrm>
            <a:off x="576072" y="384048"/>
            <a:ext cx="11045825" cy="4573587"/>
          </a:xfrm>
        </p:spPr>
        <p:txBody>
          <a:bodyPr rIns="457200"/>
          <a:lstStyle>
            <a:lvl1pPr>
              <a:lnSpc>
                <a:spcPct val="100000"/>
              </a:lnSpc>
              <a:defRPr b="0" i="0">
                <a:solidFill>
                  <a:schemeClr val="tx2"/>
                </a:solidFill>
                <a:latin typeface="IBM Plex Sans Light" panose="020B0403050203000203" pitchFamily="34" charset="0"/>
              </a:defRPr>
            </a:lvl1pPr>
          </a:lstStyle>
          <a:p>
            <a:r>
              <a:rPr lang="en-US" dirty="0"/>
              <a:t>Click to edit Master title style</a:t>
            </a:r>
          </a:p>
        </p:txBody>
      </p:sp>
      <p:sp>
        <p:nvSpPr>
          <p:cNvPr id="4" name="Footer Placeholder 3">
            <a:extLst>
              <a:ext uri="{FF2B5EF4-FFF2-40B4-BE49-F238E27FC236}">
                <a16:creationId xmlns:a16="http://schemas.microsoft.com/office/drawing/2014/main" id="{5AA54578-ECD5-347E-35A9-C3F93EB8CDFE}"/>
              </a:ext>
            </a:extLst>
          </p:cNvPr>
          <p:cNvSpPr>
            <a:spLocks noGrp="1"/>
          </p:cNvSpPr>
          <p:nvPr>
            <p:ph type="ftr" sz="quarter" idx="13"/>
          </p:nvPr>
        </p:nvSpPr>
        <p:spPr/>
        <p:txBody>
          <a:bodyPr/>
          <a:lstStyle>
            <a:lvl1pPr>
              <a:defRPr b="0" i="0">
                <a:latin typeface="IBM Plex Sans Light" panose="020B0403050203000203" pitchFamily="34" charset="0"/>
              </a:defRPr>
            </a:lvl1pPr>
          </a:lstStyle>
          <a:p>
            <a:endParaRPr lang="en-US" dirty="0"/>
          </a:p>
        </p:txBody>
      </p:sp>
      <p:sp>
        <p:nvSpPr>
          <p:cNvPr id="7" name="Slide Number">
            <a:extLst>
              <a:ext uri="{FF2B5EF4-FFF2-40B4-BE49-F238E27FC236}">
                <a16:creationId xmlns:a16="http://schemas.microsoft.com/office/drawing/2014/main" id="{C7A51FE3-0F54-1487-47B4-164B5B802CA1}"/>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Text Placeholder 6">
            <a:extLst>
              <a:ext uri="{FF2B5EF4-FFF2-40B4-BE49-F238E27FC236}">
                <a16:creationId xmlns:a16="http://schemas.microsoft.com/office/drawing/2014/main" id="{A3A4153E-E96A-682A-6ADB-86D8329C1B21}"/>
              </a:ext>
            </a:extLst>
          </p:cNvPr>
          <p:cNvSpPr>
            <a:spLocks noGrp="1"/>
          </p:cNvSpPr>
          <p:nvPr>
            <p:ph type="body" sz="quarter" idx="10"/>
          </p:nvPr>
        </p:nvSpPr>
        <p:spPr>
          <a:xfrm>
            <a:off x="12775460" y="384044"/>
            <a:ext cx="4963923" cy="11431587"/>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Text Placeholder 6">
            <a:extLst>
              <a:ext uri="{FF2B5EF4-FFF2-40B4-BE49-F238E27FC236}">
                <a16:creationId xmlns:a16="http://schemas.microsoft.com/office/drawing/2014/main" id="{8AA778F7-DDE5-2F6E-F5FA-F5B0F120E06A}"/>
              </a:ext>
            </a:extLst>
          </p:cNvPr>
          <p:cNvSpPr>
            <a:spLocks noGrp="1"/>
          </p:cNvSpPr>
          <p:nvPr>
            <p:ph type="body" sz="quarter" idx="20"/>
          </p:nvPr>
        </p:nvSpPr>
        <p:spPr>
          <a:xfrm>
            <a:off x="18847180" y="384045"/>
            <a:ext cx="4963923" cy="11431585"/>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559821703"/>
      </p:ext>
    </p:extLst>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ext, 2 columns, small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691A7-388D-D543-2C74-58FA1F3BC20C}"/>
              </a:ext>
            </a:extLst>
          </p:cNvPr>
          <p:cNvSpPr>
            <a:spLocks noGrp="1"/>
          </p:cNvSpPr>
          <p:nvPr>
            <p:ph type="title"/>
          </p:nvPr>
        </p:nvSpPr>
        <p:spPr>
          <a:xfrm>
            <a:off x="576072" y="385200"/>
            <a:ext cx="4953000" cy="4573587"/>
          </a:xfrm>
        </p:spPr>
        <p:txBody>
          <a:bodyPr/>
          <a:lstStyle>
            <a:lvl1pPr>
              <a:lnSpc>
                <a:spcPct val="100000"/>
              </a:lnSpc>
              <a:defRPr sz="4400" b="0" i="0">
                <a:solidFill>
                  <a:schemeClr val="tx2"/>
                </a:solidFill>
                <a:latin typeface="IBM Plex Sans Light" panose="020B0403050203000203" pitchFamily="34" charset="0"/>
              </a:defRPr>
            </a:lvl1pPr>
          </a:lstStyle>
          <a:p>
            <a:r>
              <a:rPr lang="en-US" dirty="0"/>
              <a:t>Click to edit Master title style</a:t>
            </a:r>
          </a:p>
        </p:txBody>
      </p:sp>
      <p:sp>
        <p:nvSpPr>
          <p:cNvPr id="4" name="Footer Placeholder 3">
            <a:extLst>
              <a:ext uri="{FF2B5EF4-FFF2-40B4-BE49-F238E27FC236}">
                <a16:creationId xmlns:a16="http://schemas.microsoft.com/office/drawing/2014/main" id="{5AA54578-ECD5-347E-35A9-C3F93EB8CDFE}"/>
              </a:ext>
            </a:extLst>
          </p:cNvPr>
          <p:cNvSpPr>
            <a:spLocks noGrp="1"/>
          </p:cNvSpPr>
          <p:nvPr>
            <p:ph type="ftr" sz="quarter" idx="13"/>
          </p:nvPr>
        </p:nvSpPr>
        <p:spPr/>
        <p:txBody>
          <a:bodyPr/>
          <a:lstStyle>
            <a:lvl1pPr>
              <a:defRPr b="0" i="0">
                <a:latin typeface="IBM Plex Sans Light" panose="020B0403050203000203" pitchFamily="34" charset="0"/>
              </a:defRPr>
            </a:lvl1pPr>
          </a:lstStyle>
          <a:p>
            <a:endParaRPr lang="en-US" dirty="0"/>
          </a:p>
        </p:txBody>
      </p:sp>
      <p:sp>
        <p:nvSpPr>
          <p:cNvPr id="7" name="Slide Number">
            <a:extLst>
              <a:ext uri="{FF2B5EF4-FFF2-40B4-BE49-F238E27FC236}">
                <a16:creationId xmlns:a16="http://schemas.microsoft.com/office/drawing/2014/main" id="{745FF4F8-7F82-E9C2-8046-C791019E1694}"/>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6" name="Text Placeholder 6">
            <a:extLst>
              <a:ext uri="{FF2B5EF4-FFF2-40B4-BE49-F238E27FC236}">
                <a16:creationId xmlns:a16="http://schemas.microsoft.com/office/drawing/2014/main" id="{138C4317-85BF-2C36-29AD-9974CF6DE93C}"/>
              </a:ext>
            </a:extLst>
          </p:cNvPr>
          <p:cNvSpPr>
            <a:spLocks noGrp="1"/>
          </p:cNvSpPr>
          <p:nvPr>
            <p:ph type="body" sz="quarter" idx="10"/>
          </p:nvPr>
        </p:nvSpPr>
        <p:spPr>
          <a:xfrm>
            <a:off x="12775460" y="384044"/>
            <a:ext cx="4963923" cy="11431587"/>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8" name="Text Placeholder 6">
            <a:extLst>
              <a:ext uri="{FF2B5EF4-FFF2-40B4-BE49-F238E27FC236}">
                <a16:creationId xmlns:a16="http://schemas.microsoft.com/office/drawing/2014/main" id="{11D0A98E-CDEF-685C-25C7-E4EA3AFDCDFD}"/>
              </a:ext>
            </a:extLst>
          </p:cNvPr>
          <p:cNvSpPr>
            <a:spLocks noGrp="1"/>
          </p:cNvSpPr>
          <p:nvPr>
            <p:ph type="body" sz="quarter" idx="20"/>
          </p:nvPr>
        </p:nvSpPr>
        <p:spPr>
          <a:xfrm>
            <a:off x="18847180" y="384045"/>
            <a:ext cx="4963923" cy="11431585"/>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204956051"/>
      </p:ext>
    </p:extLst>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ext, 2 columns, dividers, large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E75BA-E283-08AE-B230-A89A2245C127}"/>
              </a:ext>
            </a:extLst>
          </p:cNvPr>
          <p:cNvSpPr>
            <a:spLocks noGrp="1"/>
          </p:cNvSpPr>
          <p:nvPr>
            <p:ph type="title"/>
          </p:nvPr>
        </p:nvSpPr>
        <p:spPr>
          <a:xfrm>
            <a:off x="576072" y="384048"/>
            <a:ext cx="11039476" cy="4573587"/>
          </a:xfrm>
        </p:spPr>
        <p:txBody>
          <a:bodyPr rIns="457200"/>
          <a:lstStyle>
            <a:lvl1pPr>
              <a:lnSpc>
                <a:spcPct val="100000"/>
              </a:lnSpc>
              <a:defRPr b="0" i="0">
                <a:solidFill>
                  <a:schemeClr val="tx2"/>
                </a:solidFill>
                <a:latin typeface="IBM Plex Sans Light" panose="020B0403050203000203" pitchFamily="34" charset="0"/>
              </a:defRPr>
            </a:lvl1pPr>
          </a:lstStyle>
          <a:p>
            <a:r>
              <a:rPr lang="en-US" dirty="0"/>
              <a:t>Click to edit Master title style</a:t>
            </a:r>
          </a:p>
        </p:txBody>
      </p:sp>
      <p:sp>
        <p:nvSpPr>
          <p:cNvPr id="6" name="Footer Placeholder 5">
            <a:extLst>
              <a:ext uri="{FF2B5EF4-FFF2-40B4-BE49-F238E27FC236}">
                <a16:creationId xmlns:a16="http://schemas.microsoft.com/office/drawing/2014/main" id="{A3AE734E-170F-6CE2-C852-A644ACB8F409}"/>
              </a:ext>
            </a:extLst>
          </p:cNvPr>
          <p:cNvSpPr>
            <a:spLocks noGrp="1"/>
          </p:cNvSpPr>
          <p:nvPr>
            <p:ph type="ftr" sz="quarter" idx="20"/>
          </p:nvPr>
        </p:nvSpPr>
        <p:spPr/>
        <p:txBody>
          <a:bodyPr/>
          <a:lstStyle>
            <a:lvl1pPr>
              <a:defRPr b="0" i="0">
                <a:latin typeface="IBM Plex Sans Light" panose="020B0403050203000203" pitchFamily="34" charset="0"/>
              </a:defRPr>
            </a:lvl1pPr>
          </a:lstStyle>
          <a:p>
            <a:endParaRPr lang="en-US" dirty="0"/>
          </a:p>
        </p:txBody>
      </p:sp>
      <p:sp>
        <p:nvSpPr>
          <p:cNvPr id="7" name="Slide Number">
            <a:extLst>
              <a:ext uri="{FF2B5EF4-FFF2-40B4-BE49-F238E27FC236}">
                <a16:creationId xmlns:a16="http://schemas.microsoft.com/office/drawing/2014/main" id="{9BFC0CA6-CE6F-D94C-2967-FBF2240020C4}"/>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11" name="Text Placeholder 6">
            <a:extLst>
              <a:ext uri="{FF2B5EF4-FFF2-40B4-BE49-F238E27FC236}">
                <a16:creationId xmlns:a16="http://schemas.microsoft.com/office/drawing/2014/main" id="{4401EF50-EF95-0C87-38FD-2E0B9FD3E33F}"/>
              </a:ext>
            </a:extLst>
          </p:cNvPr>
          <p:cNvSpPr>
            <a:spLocks noGrp="1"/>
          </p:cNvSpPr>
          <p:nvPr>
            <p:ph type="body" sz="quarter" idx="10"/>
          </p:nvPr>
        </p:nvSpPr>
        <p:spPr>
          <a:xfrm>
            <a:off x="12787780" y="3429000"/>
            <a:ext cx="4963923" cy="8572499"/>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2" name="Text Placeholder 6">
            <a:extLst>
              <a:ext uri="{FF2B5EF4-FFF2-40B4-BE49-F238E27FC236}">
                <a16:creationId xmlns:a16="http://schemas.microsoft.com/office/drawing/2014/main" id="{A7715D83-2EB0-631E-31DF-DAE49EE10509}"/>
              </a:ext>
            </a:extLst>
          </p:cNvPr>
          <p:cNvSpPr>
            <a:spLocks noGrp="1"/>
          </p:cNvSpPr>
          <p:nvPr>
            <p:ph type="body" sz="quarter" idx="21"/>
          </p:nvPr>
        </p:nvSpPr>
        <p:spPr>
          <a:xfrm>
            <a:off x="18859500" y="3429002"/>
            <a:ext cx="4963923" cy="8572498"/>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3" name="Text Placeholder 6">
            <a:extLst>
              <a:ext uri="{FF2B5EF4-FFF2-40B4-BE49-F238E27FC236}">
                <a16:creationId xmlns:a16="http://schemas.microsoft.com/office/drawing/2014/main" id="{72EE4CB5-8991-123D-EBF8-1ED34CC50FE6}"/>
              </a:ext>
            </a:extLst>
          </p:cNvPr>
          <p:cNvSpPr>
            <a:spLocks noGrp="1"/>
          </p:cNvSpPr>
          <p:nvPr>
            <p:ph type="body" sz="quarter" idx="22"/>
          </p:nvPr>
        </p:nvSpPr>
        <p:spPr>
          <a:xfrm>
            <a:off x="12787780" y="384048"/>
            <a:ext cx="4963923" cy="1525587"/>
          </a:xfrm>
          <a:prstGeom prst="rect">
            <a:avLst/>
          </a:prstGeom>
        </p:spPr>
        <p:txBody>
          <a:bodyPr/>
          <a:lstStyle>
            <a:lvl1pPr defTabSz="1161288">
              <a:lnSpc>
                <a:spcPct val="100000"/>
              </a:lnSpc>
              <a:spcBef>
                <a:spcPts val="0"/>
              </a:spcBef>
              <a:defRPr sz="4400" b="0" i="0">
                <a:solidFill>
                  <a:schemeClr val="tx1"/>
                </a:solidFill>
                <a:latin typeface="IBM Plex Sans Light" panose="020B0403050203000203" pitchFamily="34" charset="0"/>
              </a:defRPr>
            </a:lvl1pPr>
            <a:lvl2pPr defTabSz="1161288">
              <a:lnSpc>
                <a:spcPct val="100000"/>
              </a:lnSpc>
              <a:spcBef>
                <a:spcPts val="0"/>
              </a:spcBef>
              <a:defRPr sz="4400" b="0" i="0">
                <a:solidFill>
                  <a:schemeClr val="tx1"/>
                </a:solidFill>
                <a:latin typeface="IBM Plex Sans Light" panose="020B0403050203000203" pitchFamily="34" charset="0"/>
              </a:defRPr>
            </a:lvl2pPr>
            <a:lvl3pPr defTabSz="1161288">
              <a:lnSpc>
                <a:spcPct val="100000"/>
              </a:lnSpc>
              <a:spcBef>
                <a:spcPts val="0"/>
              </a:spcBef>
              <a:defRPr sz="4400" b="0" i="0">
                <a:solidFill>
                  <a:schemeClr val="tx1"/>
                </a:solidFill>
                <a:latin typeface="IBM Plex Sans Light" panose="020B0403050203000203" pitchFamily="34" charset="0"/>
              </a:defRPr>
            </a:lvl3pPr>
            <a:lvl4pPr defTabSz="1161288">
              <a:lnSpc>
                <a:spcPct val="100000"/>
              </a:lnSpc>
              <a:spcBef>
                <a:spcPts val="0"/>
              </a:spcBef>
              <a:defRPr sz="44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4" name="Text Placeholder 6">
            <a:extLst>
              <a:ext uri="{FF2B5EF4-FFF2-40B4-BE49-F238E27FC236}">
                <a16:creationId xmlns:a16="http://schemas.microsoft.com/office/drawing/2014/main" id="{14ACB30C-F320-75FA-F4BC-8A4103FF2F36}"/>
              </a:ext>
            </a:extLst>
          </p:cNvPr>
          <p:cNvSpPr>
            <a:spLocks noGrp="1"/>
          </p:cNvSpPr>
          <p:nvPr>
            <p:ph type="body" sz="quarter" idx="23"/>
          </p:nvPr>
        </p:nvSpPr>
        <p:spPr>
          <a:xfrm>
            <a:off x="18847180" y="384048"/>
            <a:ext cx="4963923" cy="1525587"/>
          </a:xfrm>
          <a:prstGeom prst="rect">
            <a:avLst/>
          </a:prstGeom>
        </p:spPr>
        <p:txBody>
          <a:bodyPr/>
          <a:lstStyle>
            <a:lvl1pPr defTabSz="1161288">
              <a:lnSpc>
                <a:spcPct val="100000"/>
              </a:lnSpc>
              <a:spcBef>
                <a:spcPts val="0"/>
              </a:spcBef>
              <a:defRPr sz="4400" b="0" i="0">
                <a:solidFill>
                  <a:schemeClr val="tx1"/>
                </a:solidFill>
                <a:latin typeface="IBM Plex Sans Light" panose="020B0403050203000203" pitchFamily="34" charset="0"/>
              </a:defRPr>
            </a:lvl1pPr>
            <a:lvl2pPr defTabSz="1161288">
              <a:lnSpc>
                <a:spcPct val="100000"/>
              </a:lnSpc>
              <a:spcBef>
                <a:spcPts val="0"/>
              </a:spcBef>
              <a:defRPr sz="4400" b="0" i="0">
                <a:solidFill>
                  <a:schemeClr val="tx1"/>
                </a:solidFill>
                <a:latin typeface="IBM Plex Sans Light" panose="020B0403050203000203" pitchFamily="34" charset="0"/>
              </a:defRPr>
            </a:lvl2pPr>
            <a:lvl3pPr defTabSz="1161288">
              <a:lnSpc>
                <a:spcPct val="100000"/>
              </a:lnSpc>
              <a:spcBef>
                <a:spcPts val="0"/>
              </a:spcBef>
              <a:defRPr sz="4400" b="0" i="0">
                <a:solidFill>
                  <a:schemeClr val="tx1"/>
                </a:solidFill>
                <a:latin typeface="IBM Plex Sans Light" panose="020B0403050203000203" pitchFamily="34" charset="0"/>
              </a:defRPr>
            </a:lvl3pPr>
            <a:lvl4pPr defTabSz="1161288">
              <a:lnSpc>
                <a:spcPct val="100000"/>
              </a:lnSpc>
              <a:spcBef>
                <a:spcPts val="0"/>
              </a:spcBef>
              <a:defRPr sz="44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77170831"/>
      </p:ext>
    </p:extLst>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ext, 2 columns, dividers, small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E75BA-E283-08AE-B230-A89A2245C127}"/>
              </a:ext>
            </a:extLst>
          </p:cNvPr>
          <p:cNvSpPr>
            <a:spLocks noGrp="1"/>
          </p:cNvSpPr>
          <p:nvPr>
            <p:ph type="title"/>
          </p:nvPr>
        </p:nvSpPr>
        <p:spPr>
          <a:xfrm>
            <a:off x="576072" y="385200"/>
            <a:ext cx="4949826" cy="4573587"/>
          </a:xfrm>
        </p:spPr>
        <p:txBody>
          <a:bodyPr rIns="0"/>
          <a:lstStyle>
            <a:lvl1pPr>
              <a:lnSpc>
                <a:spcPct val="100000"/>
              </a:lnSpc>
              <a:defRPr sz="4400" b="0" i="0">
                <a:solidFill>
                  <a:schemeClr val="tx2"/>
                </a:solidFill>
                <a:latin typeface="IBM Plex Sans Light" panose="020B0403050203000203" pitchFamily="34" charset="0"/>
              </a:defRPr>
            </a:lvl1pPr>
          </a:lstStyle>
          <a:p>
            <a:r>
              <a:rPr lang="en-US" dirty="0"/>
              <a:t>Click to edit Master title style</a:t>
            </a:r>
          </a:p>
        </p:txBody>
      </p:sp>
      <p:sp>
        <p:nvSpPr>
          <p:cNvPr id="6" name="Footer Placeholder 5">
            <a:extLst>
              <a:ext uri="{FF2B5EF4-FFF2-40B4-BE49-F238E27FC236}">
                <a16:creationId xmlns:a16="http://schemas.microsoft.com/office/drawing/2014/main" id="{A3AE734E-170F-6CE2-C852-A644ACB8F409}"/>
              </a:ext>
            </a:extLst>
          </p:cNvPr>
          <p:cNvSpPr>
            <a:spLocks noGrp="1"/>
          </p:cNvSpPr>
          <p:nvPr>
            <p:ph type="ftr" sz="quarter" idx="20"/>
          </p:nvPr>
        </p:nvSpPr>
        <p:spPr/>
        <p:txBody>
          <a:bodyPr/>
          <a:lstStyle>
            <a:lvl1pPr>
              <a:defRPr b="0" i="0">
                <a:latin typeface="IBM Plex Sans Light" panose="020B0403050203000203" pitchFamily="34" charset="0"/>
              </a:defRPr>
            </a:lvl1pPr>
          </a:lstStyle>
          <a:p>
            <a:endParaRPr lang="en-US" dirty="0"/>
          </a:p>
        </p:txBody>
      </p:sp>
      <p:sp>
        <p:nvSpPr>
          <p:cNvPr id="7" name="Slide Number">
            <a:extLst>
              <a:ext uri="{FF2B5EF4-FFF2-40B4-BE49-F238E27FC236}">
                <a16:creationId xmlns:a16="http://schemas.microsoft.com/office/drawing/2014/main" id="{8CF1D655-1791-BEF3-D8AA-E589057E73AC}"/>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17" name="Text Placeholder 6">
            <a:extLst>
              <a:ext uri="{FF2B5EF4-FFF2-40B4-BE49-F238E27FC236}">
                <a16:creationId xmlns:a16="http://schemas.microsoft.com/office/drawing/2014/main" id="{C320D13A-B2E3-8109-F9A4-70AB45A14B5D}"/>
              </a:ext>
            </a:extLst>
          </p:cNvPr>
          <p:cNvSpPr>
            <a:spLocks noGrp="1"/>
          </p:cNvSpPr>
          <p:nvPr>
            <p:ph type="body" sz="quarter" idx="10"/>
          </p:nvPr>
        </p:nvSpPr>
        <p:spPr>
          <a:xfrm>
            <a:off x="12787780" y="3429000"/>
            <a:ext cx="4963923" cy="8572499"/>
          </a:xfrm>
          <a:prstGeom prst="rect">
            <a:avLst/>
          </a:prstGeom>
        </p:spPr>
        <p:txBody>
          <a:bodyPr/>
          <a:lstStyle>
            <a:lvl1pPr defTabSz="1161288">
              <a:lnSpc>
                <a:spcPct val="100000"/>
              </a:lnSpc>
              <a:spcBef>
                <a:spcPts val="0"/>
              </a:spcBef>
              <a:defRPr sz="2800" b="0" i="0">
                <a:solidFill>
                  <a:schemeClr val="tx1"/>
                </a:solidFill>
                <a:latin typeface="IBM Plex Sans Light" panose="020B0403050203000203" pitchFamily="34" charset="0"/>
              </a:defRPr>
            </a:lvl1pPr>
            <a:lvl2pPr defTabSz="1161288">
              <a:lnSpc>
                <a:spcPct val="100000"/>
              </a:lnSpc>
              <a:spcBef>
                <a:spcPts val="0"/>
              </a:spcBef>
              <a:defRPr sz="2800" b="0" i="0">
                <a:solidFill>
                  <a:schemeClr val="tx1"/>
                </a:solidFill>
                <a:latin typeface="IBM Plex Sans Light" panose="020B0403050203000203" pitchFamily="34" charset="0"/>
              </a:defRPr>
            </a:lvl2pPr>
            <a:lvl3pPr defTabSz="1161288">
              <a:lnSpc>
                <a:spcPct val="100000"/>
              </a:lnSpc>
              <a:spcBef>
                <a:spcPts val="0"/>
              </a:spcBef>
              <a:defRPr sz="2800" b="0" i="0">
                <a:solidFill>
                  <a:schemeClr val="tx1"/>
                </a:solidFill>
                <a:latin typeface="IBM Plex Sans Light" panose="020B0403050203000203" pitchFamily="34" charset="0"/>
              </a:defRPr>
            </a:lvl3pPr>
            <a:lvl4pPr defTabSz="1161288">
              <a:lnSpc>
                <a:spcPct val="100000"/>
              </a:lnSpc>
              <a:spcBef>
                <a:spcPts val="0"/>
              </a:spcBef>
              <a:defRPr sz="28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8" name="Text Placeholder 6">
            <a:extLst>
              <a:ext uri="{FF2B5EF4-FFF2-40B4-BE49-F238E27FC236}">
                <a16:creationId xmlns:a16="http://schemas.microsoft.com/office/drawing/2014/main" id="{974BDB94-1ECF-14DA-1C2A-F289E665E08B}"/>
              </a:ext>
            </a:extLst>
          </p:cNvPr>
          <p:cNvSpPr>
            <a:spLocks noGrp="1"/>
          </p:cNvSpPr>
          <p:nvPr>
            <p:ph type="body" sz="quarter" idx="21"/>
          </p:nvPr>
        </p:nvSpPr>
        <p:spPr>
          <a:xfrm>
            <a:off x="18859500" y="3429002"/>
            <a:ext cx="4963923" cy="8572498"/>
          </a:xfrm>
          <a:prstGeom prst="rect">
            <a:avLst/>
          </a:prstGeom>
        </p:spPr>
        <p:txBody>
          <a:bodyPr/>
          <a:lstStyle>
            <a:lvl1pPr defTabSz="1161288">
              <a:lnSpc>
                <a:spcPct val="100000"/>
              </a:lnSpc>
              <a:spcBef>
                <a:spcPts val="0"/>
              </a:spcBef>
              <a:defRPr sz="2800" b="0" i="0">
                <a:solidFill>
                  <a:schemeClr val="tx1"/>
                </a:solidFill>
                <a:latin typeface="IBM Plex Sans Light" panose="020B0403050203000203" pitchFamily="34" charset="0"/>
              </a:defRPr>
            </a:lvl1pPr>
            <a:lvl2pPr defTabSz="1161288">
              <a:lnSpc>
                <a:spcPct val="100000"/>
              </a:lnSpc>
              <a:spcBef>
                <a:spcPts val="0"/>
              </a:spcBef>
              <a:defRPr sz="2800" b="0" i="0">
                <a:solidFill>
                  <a:schemeClr val="tx1"/>
                </a:solidFill>
                <a:latin typeface="IBM Plex Sans Light" panose="020B0403050203000203" pitchFamily="34" charset="0"/>
              </a:defRPr>
            </a:lvl2pPr>
            <a:lvl3pPr defTabSz="1161288">
              <a:lnSpc>
                <a:spcPct val="100000"/>
              </a:lnSpc>
              <a:spcBef>
                <a:spcPts val="0"/>
              </a:spcBef>
              <a:defRPr sz="2800" b="0" i="0">
                <a:solidFill>
                  <a:schemeClr val="tx1"/>
                </a:solidFill>
                <a:latin typeface="IBM Plex Sans Light" panose="020B0403050203000203" pitchFamily="34" charset="0"/>
              </a:defRPr>
            </a:lvl3pPr>
            <a:lvl4pPr defTabSz="1161288">
              <a:lnSpc>
                <a:spcPct val="100000"/>
              </a:lnSpc>
              <a:spcBef>
                <a:spcPts val="0"/>
              </a:spcBef>
              <a:defRPr sz="28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9" name="Text Placeholder 6">
            <a:extLst>
              <a:ext uri="{FF2B5EF4-FFF2-40B4-BE49-F238E27FC236}">
                <a16:creationId xmlns:a16="http://schemas.microsoft.com/office/drawing/2014/main" id="{D6E55AA2-DCD0-9227-A831-24FD27E4CB54}"/>
              </a:ext>
            </a:extLst>
          </p:cNvPr>
          <p:cNvSpPr>
            <a:spLocks noGrp="1"/>
          </p:cNvSpPr>
          <p:nvPr>
            <p:ph type="body" sz="quarter" idx="22"/>
          </p:nvPr>
        </p:nvSpPr>
        <p:spPr>
          <a:xfrm>
            <a:off x="12787780" y="384048"/>
            <a:ext cx="4963923" cy="1525587"/>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0" name="Text Placeholder 6">
            <a:extLst>
              <a:ext uri="{FF2B5EF4-FFF2-40B4-BE49-F238E27FC236}">
                <a16:creationId xmlns:a16="http://schemas.microsoft.com/office/drawing/2014/main" id="{08FF2718-83A0-A416-2862-0D7439636230}"/>
              </a:ext>
            </a:extLst>
          </p:cNvPr>
          <p:cNvSpPr>
            <a:spLocks noGrp="1"/>
          </p:cNvSpPr>
          <p:nvPr>
            <p:ph type="body" sz="quarter" idx="23"/>
          </p:nvPr>
        </p:nvSpPr>
        <p:spPr>
          <a:xfrm>
            <a:off x="18847180" y="384048"/>
            <a:ext cx="4963923" cy="1525587"/>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629240754"/>
      </p:ext>
    </p:extLst>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ext, 2 columns, dividers, pictogram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384048"/>
            <a:ext cx="4949825" cy="1141413"/>
          </a:xfrm>
        </p:spPr>
        <p:txBody>
          <a:bodyPr/>
          <a:lstStyle>
            <a:lvl1pPr>
              <a:lnSpc>
                <a:spcPct val="100000"/>
              </a:lnSpc>
              <a:defRPr sz="6400" b="0" i="0">
                <a:solidFill>
                  <a:schemeClr val="tx2"/>
                </a:solidFill>
                <a:latin typeface="IBM Plex Sans Light" panose="020B0403050203000203" pitchFamily="34" charset="0"/>
              </a:defRPr>
            </a:lvl1pPr>
          </a:lstStyle>
          <a:p>
            <a:r>
              <a:rPr lang="en-US" dirty="0"/>
              <a:t>Click to edit Master title style</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9151" y="384048"/>
            <a:ext cx="4956175" cy="1141412"/>
          </a:xfrm>
          <a:prstGeom prst="rect">
            <a:avLst/>
          </a:prstGeom>
        </p:spPr>
        <p:txBody>
          <a:bodyPr/>
          <a:lstStyle>
            <a:lvl1pPr>
              <a:lnSpc>
                <a:spcPct val="100000"/>
              </a:lnSpc>
              <a:spcBef>
                <a:spcPts val="0"/>
              </a:spcBef>
              <a:defRPr sz="6400" b="0" i="0">
                <a:solidFill>
                  <a:schemeClr val="tx2"/>
                </a:solidFill>
                <a:latin typeface="IBM Plex Sans Light" panose="020B0403050203000203" pitchFamily="34" charset="0"/>
              </a:defRPr>
            </a:lvl1pPr>
            <a:lvl2pPr>
              <a:lnSpc>
                <a:spcPct val="90000"/>
              </a:lnSpc>
              <a:spcBef>
                <a:spcPts val="0"/>
              </a:spcBef>
              <a:defRPr sz="2800"/>
            </a:lvl2pPr>
            <a:lvl3pPr>
              <a:lnSpc>
                <a:spcPct val="90000"/>
              </a:lnSpc>
              <a:spcBef>
                <a:spcPts val="0"/>
              </a:spcBef>
              <a:defRPr sz="2800"/>
            </a:lvl3pPr>
            <a:lvl4pPr>
              <a:lnSpc>
                <a:spcPct val="90000"/>
              </a:lnSpc>
              <a:spcBef>
                <a:spcPts val="0"/>
              </a:spcBef>
              <a:defRPr sz="2800"/>
            </a:lvl4pPr>
            <a:lvl5pPr>
              <a:lnSpc>
                <a:spcPct val="90000"/>
              </a:lnSpc>
              <a:spcBef>
                <a:spcPts val="0"/>
              </a:spcBef>
              <a:defRPr sz="2800"/>
            </a:lvl5pPr>
          </a:lstStyle>
          <a:p>
            <a:pPr lvl="0"/>
            <a:r>
              <a:rPr lang="en-US" dirty="0"/>
              <a:t>Click to edit Master text styles</a:t>
            </a:r>
          </a:p>
        </p:txBody>
      </p:sp>
      <p:sp>
        <p:nvSpPr>
          <p:cNvPr id="5" name="Picture Placeholder 4">
            <a:extLst>
              <a:ext uri="{FF2B5EF4-FFF2-40B4-BE49-F238E27FC236}">
                <a16:creationId xmlns:a16="http://schemas.microsoft.com/office/drawing/2014/main" id="{4E8FFEFF-CCD0-A436-418A-5FB8624CCC89}"/>
              </a:ext>
            </a:extLst>
          </p:cNvPr>
          <p:cNvSpPr>
            <a:spLocks noGrp="1" noChangeAspect="1"/>
          </p:cNvSpPr>
          <p:nvPr>
            <p:ph type="pic" sz="quarter" idx="16" hasCustomPrompt="1"/>
          </p:nvPr>
        </p:nvSpPr>
        <p:spPr>
          <a:xfrm>
            <a:off x="12763500" y="576072"/>
            <a:ext cx="1216152" cy="1214462"/>
          </a:xfrm>
          <a:prstGeom prst="rect">
            <a:avLst/>
          </a:prstGeom>
        </p:spPr>
        <p:txBody>
          <a:bodyPr anchor="ctr"/>
          <a:lstStyle>
            <a:lvl1pPr algn="ctr">
              <a:defRPr sz="1600" b="0" i="0">
                <a:solidFill>
                  <a:schemeClr val="tx1"/>
                </a:solidFill>
                <a:latin typeface="IBM Plex Sans Light" panose="020B0403050203000203" pitchFamily="34" charset="0"/>
              </a:defRPr>
            </a:lvl1pPr>
          </a:lstStyle>
          <a:p>
            <a:r>
              <a:rPr lang="en-US" dirty="0"/>
              <a:t>Pictogram</a:t>
            </a:r>
          </a:p>
        </p:txBody>
      </p:sp>
      <p:sp>
        <p:nvSpPr>
          <p:cNvPr id="12" name="Picture Placeholder 11">
            <a:extLst>
              <a:ext uri="{FF2B5EF4-FFF2-40B4-BE49-F238E27FC236}">
                <a16:creationId xmlns:a16="http://schemas.microsoft.com/office/drawing/2014/main" id="{484E55D7-CBB2-992D-3E77-5CB7B7CADA9C}"/>
              </a:ext>
            </a:extLst>
          </p:cNvPr>
          <p:cNvSpPr>
            <a:spLocks noGrp="1" noChangeAspect="1"/>
          </p:cNvSpPr>
          <p:nvPr>
            <p:ph type="pic" sz="quarter" idx="17" hasCustomPrompt="1"/>
          </p:nvPr>
        </p:nvSpPr>
        <p:spPr>
          <a:xfrm>
            <a:off x="18859500" y="576072"/>
            <a:ext cx="1217844" cy="1216152"/>
          </a:xfrm>
          <a:prstGeom prst="rect">
            <a:avLst/>
          </a:prstGeom>
        </p:spPr>
        <p:txBody>
          <a:bodyPr anchor="ctr"/>
          <a:lstStyle>
            <a:lvl1pPr algn="ctr">
              <a:defRPr sz="1600" b="0" i="0">
                <a:solidFill>
                  <a:schemeClr val="tx1"/>
                </a:solidFill>
                <a:latin typeface="IBM Plex Sans Light" panose="020B0403050203000203" pitchFamily="34" charset="0"/>
              </a:defRPr>
            </a:lvl1pPr>
          </a:lstStyle>
          <a:p>
            <a:r>
              <a:rPr lang="en-US" dirty="0"/>
              <a:t>Pictogram</a:t>
            </a:r>
          </a:p>
        </p:txBody>
      </p:sp>
      <p:sp>
        <p:nvSpPr>
          <p:cNvPr id="4" name="Footer Placeholder 3">
            <a:extLst>
              <a:ext uri="{FF2B5EF4-FFF2-40B4-BE49-F238E27FC236}">
                <a16:creationId xmlns:a16="http://schemas.microsoft.com/office/drawing/2014/main" id="{87B96A2B-2DD4-AEBB-75C4-9215E33D2664}"/>
              </a:ext>
            </a:extLst>
          </p:cNvPr>
          <p:cNvSpPr>
            <a:spLocks noGrp="1"/>
          </p:cNvSpPr>
          <p:nvPr>
            <p:ph type="ftr" sz="quarter" idx="18"/>
          </p:nvPr>
        </p:nvSpPr>
        <p:spPr/>
        <p:txBody>
          <a:bodyPr/>
          <a:lstStyle>
            <a:lvl1pPr>
              <a:defRPr b="0" i="0">
                <a:latin typeface="IBM Plex Sans Light" panose="020B0403050203000203" pitchFamily="34" charset="0"/>
              </a:defRPr>
            </a:lvl1pPr>
          </a:lstStyle>
          <a:p>
            <a:endParaRPr lang="en-US" dirty="0"/>
          </a:p>
        </p:txBody>
      </p:sp>
      <p:cxnSp>
        <p:nvCxnSpPr>
          <p:cNvPr id="13" name="Straight Connector 12">
            <a:extLst>
              <a:ext uri="{FF2B5EF4-FFF2-40B4-BE49-F238E27FC236}">
                <a16:creationId xmlns:a16="http://schemas.microsoft.com/office/drawing/2014/main" id="{202744BD-C7A4-D538-2E19-AA279C025A21}"/>
              </a:ext>
            </a:extLst>
          </p:cNvPr>
          <p:cNvCxnSpPr/>
          <p:nvPr userDrawn="1"/>
        </p:nvCxnSpPr>
        <p:spPr bwMode="auto">
          <a:xfrm>
            <a:off x="12188952"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ADCE883F-3781-7F7E-8236-8BB5CEBAD77C}"/>
              </a:ext>
            </a:extLst>
          </p:cNvPr>
          <p:cNvCxnSpPr/>
          <p:nvPr userDrawn="1"/>
        </p:nvCxnSpPr>
        <p:spPr bwMode="auto">
          <a:xfrm>
            <a:off x="18288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8" name="Slide Number">
            <a:extLst>
              <a:ext uri="{FF2B5EF4-FFF2-40B4-BE49-F238E27FC236}">
                <a16:creationId xmlns:a16="http://schemas.microsoft.com/office/drawing/2014/main" id="{FE28AB83-26B6-464D-000B-077BBC188616}"/>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16" name="Text Placeholder 6">
            <a:extLst>
              <a:ext uri="{FF2B5EF4-FFF2-40B4-BE49-F238E27FC236}">
                <a16:creationId xmlns:a16="http://schemas.microsoft.com/office/drawing/2014/main" id="{C6703E2E-EBF0-C866-7278-E844AFCB3A5F}"/>
              </a:ext>
            </a:extLst>
          </p:cNvPr>
          <p:cNvSpPr>
            <a:spLocks noGrp="1"/>
          </p:cNvSpPr>
          <p:nvPr>
            <p:ph type="body" sz="quarter" idx="10"/>
          </p:nvPr>
        </p:nvSpPr>
        <p:spPr>
          <a:xfrm>
            <a:off x="6667500" y="3429000"/>
            <a:ext cx="4963923" cy="857250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7" name="Text Placeholder 6">
            <a:extLst>
              <a:ext uri="{FF2B5EF4-FFF2-40B4-BE49-F238E27FC236}">
                <a16:creationId xmlns:a16="http://schemas.microsoft.com/office/drawing/2014/main" id="{BD2030D9-4E2C-5A41-AC60-E9DAA791E354}"/>
              </a:ext>
            </a:extLst>
          </p:cNvPr>
          <p:cNvSpPr>
            <a:spLocks noGrp="1"/>
          </p:cNvSpPr>
          <p:nvPr>
            <p:ph type="body" sz="quarter" idx="20"/>
          </p:nvPr>
        </p:nvSpPr>
        <p:spPr>
          <a:xfrm>
            <a:off x="12739220" y="3429001"/>
            <a:ext cx="4963923" cy="8572500"/>
          </a:xfrm>
          <a:prstGeom prst="rect">
            <a:avLst/>
          </a:prstGeom>
        </p:spPr>
        <p:txBody>
          <a:bodyPr/>
          <a:lstStyle>
            <a:lvl1pPr defTabSz="1161288">
              <a:lnSpc>
                <a:spcPct val="100000"/>
              </a:lnSpc>
              <a:spcBef>
                <a:spcPts val="0"/>
              </a:spcBef>
              <a:defRPr sz="2800" b="0" i="0">
                <a:solidFill>
                  <a:schemeClr val="tx1"/>
                </a:solidFill>
                <a:latin typeface="IBM Plex Sans Light" panose="020B0403050203000203" pitchFamily="34" charset="0"/>
              </a:defRPr>
            </a:lvl1pPr>
            <a:lvl2pPr defTabSz="1161288">
              <a:lnSpc>
                <a:spcPct val="100000"/>
              </a:lnSpc>
              <a:spcBef>
                <a:spcPts val="0"/>
              </a:spcBef>
              <a:defRPr sz="2800" b="0" i="0">
                <a:solidFill>
                  <a:schemeClr val="tx1"/>
                </a:solidFill>
                <a:latin typeface="IBM Plex Sans Light" panose="020B0403050203000203" pitchFamily="34" charset="0"/>
              </a:defRPr>
            </a:lvl2pPr>
            <a:lvl3pPr defTabSz="1161288">
              <a:lnSpc>
                <a:spcPct val="100000"/>
              </a:lnSpc>
              <a:spcBef>
                <a:spcPts val="0"/>
              </a:spcBef>
              <a:defRPr sz="2800" b="0" i="0">
                <a:solidFill>
                  <a:schemeClr val="tx1"/>
                </a:solidFill>
                <a:latin typeface="IBM Plex Sans Light" panose="020B0403050203000203" pitchFamily="34" charset="0"/>
              </a:defRPr>
            </a:lvl3pPr>
            <a:lvl4pPr defTabSz="1161288">
              <a:lnSpc>
                <a:spcPct val="100000"/>
              </a:lnSpc>
              <a:spcBef>
                <a:spcPts val="0"/>
              </a:spcBef>
              <a:defRPr sz="28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8" name="Text Placeholder 6">
            <a:extLst>
              <a:ext uri="{FF2B5EF4-FFF2-40B4-BE49-F238E27FC236}">
                <a16:creationId xmlns:a16="http://schemas.microsoft.com/office/drawing/2014/main" id="{2473B493-1BC7-D878-AEAA-C60A2D67B762}"/>
              </a:ext>
            </a:extLst>
          </p:cNvPr>
          <p:cNvSpPr>
            <a:spLocks noGrp="1"/>
          </p:cNvSpPr>
          <p:nvPr>
            <p:ph type="body" sz="quarter" idx="21"/>
          </p:nvPr>
        </p:nvSpPr>
        <p:spPr>
          <a:xfrm>
            <a:off x="18859500" y="3429001"/>
            <a:ext cx="4963923" cy="8572500"/>
          </a:xfrm>
          <a:prstGeom prst="rect">
            <a:avLst/>
          </a:prstGeom>
        </p:spPr>
        <p:txBody>
          <a:bodyPr/>
          <a:lstStyle>
            <a:lvl1pPr defTabSz="1161288">
              <a:lnSpc>
                <a:spcPct val="100000"/>
              </a:lnSpc>
              <a:spcBef>
                <a:spcPts val="0"/>
              </a:spcBef>
              <a:defRPr sz="2800" b="0" i="0">
                <a:solidFill>
                  <a:schemeClr val="tx1"/>
                </a:solidFill>
                <a:latin typeface="IBM Plex Sans Light" panose="020B0403050203000203" pitchFamily="34" charset="0"/>
              </a:defRPr>
            </a:lvl1pPr>
            <a:lvl2pPr defTabSz="1161288">
              <a:lnSpc>
                <a:spcPct val="100000"/>
              </a:lnSpc>
              <a:spcBef>
                <a:spcPts val="0"/>
              </a:spcBef>
              <a:defRPr sz="2800" b="0" i="0">
                <a:solidFill>
                  <a:schemeClr val="tx1"/>
                </a:solidFill>
                <a:latin typeface="IBM Plex Sans Light" panose="020B0403050203000203" pitchFamily="34" charset="0"/>
              </a:defRPr>
            </a:lvl2pPr>
            <a:lvl3pPr defTabSz="1161288">
              <a:lnSpc>
                <a:spcPct val="100000"/>
              </a:lnSpc>
              <a:spcBef>
                <a:spcPts val="0"/>
              </a:spcBef>
              <a:defRPr sz="2800" b="0" i="0">
                <a:solidFill>
                  <a:schemeClr val="tx1"/>
                </a:solidFill>
                <a:latin typeface="IBM Plex Sans Light" panose="020B0403050203000203" pitchFamily="34" charset="0"/>
              </a:defRPr>
            </a:lvl3pPr>
            <a:lvl4pPr defTabSz="1161288">
              <a:lnSpc>
                <a:spcPct val="100000"/>
              </a:lnSpc>
              <a:spcBef>
                <a:spcPts val="0"/>
              </a:spcBef>
              <a:defRPr sz="28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133412524"/>
      </p:ext>
    </p:extLst>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oxes, 4 stacked wide, pictograms">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30AB5158-BCB8-39EE-DA85-F2CD01699FBB}"/>
              </a:ext>
            </a:extLst>
          </p:cNvPr>
          <p:cNvSpPr>
            <a:spLocks noGrp="1"/>
          </p:cNvSpPr>
          <p:nvPr>
            <p:ph type="pic" sz="quarter" idx="15" hasCustomPrompt="1"/>
          </p:nvPr>
        </p:nvSpPr>
        <p:spPr>
          <a:xfrm>
            <a:off x="576072" y="576072"/>
            <a:ext cx="1216152" cy="1216152"/>
          </a:xfrm>
          <a:prstGeom prst="rect">
            <a:avLst/>
          </a:prstGeom>
        </p:spPr>
        <p:txBody>
          <a:bodyPr anchor="ctr"/>
          <a:lstStyle>
            <a:lvl1pPr algn="ctr">
              <a:defRPr sz="1600" b="0" i="0">
                <a:latin typeface="IBM Plex Sans Light" panose="020B0403050203000203" pitchFamily="34" charset="0"/>
              </a:defRPr>
            </a:lvl1pPr>
          </a:lstStyle>
          <a:p>
            <a:r>
              <a:rPr lang="en-US" dirty="0"/>
              <a:t>Pictogram</a:t>
            </a:r>
          </a:p>
        </p:txBody>
      </p:sp>
      <p:sp>
        <p:nvSpPr>
          <p:cNvPr id="15" name="Picture Placeholder 14">
            <a:extLst>
              <a:ext uri="{FF2B5EF4-FFF2-40B4-BE49-F238E27FC236}">
                <a16:creationId xmlns:a16="http://schemas.microsoft.com/office/drawing/2014/main" id="{3C3730E5-61EB-7405-CC85-AB04242CDBC4}"/>
              </a:ext>
            </a:extLst>
          </p:cNvPr>
          <p:cNvSpPr>
            <a:spLocks noGrp="1"/>
          </p:cNvSpPr>
          <p:nvPr>
            <p:ph type="pic" sz="quarter" idx="16" hasCustomPrompt="1"/>
          </p:nvPr>
        </p:nvSpPr>
        <p:spPr>
          <a:xfrm>
            <a:off x="12763500" y="576072"/>
            <a:ext cx="1216152" cy="1216152"/>
          </a:xfrm>
          <a:prstGeom prst="rect">
            <a:avLst/>
          </a:prstGeom>
        </p:spPr>
        <p:txBody>
          <a:bodyPr anchor="ctr"/>
          <a:lstStyle>
            <a:lvl1pPr algn="ctr">
              <a:defRPr sz="1600" b="0" i="0">
                <a:latin typeface="IBM Plex Sans Light" panose="020B0403050203000203" pitchFamily="34" charset="0"/>
              </a:defRPr>
            </a:lvl1pPr>
          </a:lstStyle>
          <a:p>
            <a:r>
              <a:rPr lang="en-US" dirty="0"/>
              <a:t>Pictogram</a:t>
            </a:r>
          </a:p>
        </p:txBody>
      </p:sp>
      <p:sp>
        <p:nvSpPr>
          <p:cNvPr id="17" name="Picture Placeholder 16">
            <a:extLst>
              <a:ext uri="{FF2B5EF4-FFF2-40B4-BE49-F238E27FC236}">
                <a16:creationId xmlns:a16="http://schemas.microsoft.com/office/drawing/2014/main" id="{62C94928-6A9B-2EA7-301C-71E5F2547C8A}"/>
              </a:ext>
            </a:extLst>
          </p:cNvPr>
          <p:cNvSpPr>
            <a:spLocks noGrp="1"/>
          </p:cNvSpPr>
          <p:nvPr>
            <p:ph type="pic" sz="quarter" idx="17" hasCustomPrompt="1"/>
          </p:nvPr>
        </p:nvSpPr>
        <p:spPr>
          <a:xfrm>
            <a:off x="576072" y="6473951"/>
            <a:ext cx="1216152" cy="1216152"/>
          </a:xfrm>
          <a:prstGeom prst="rect">
            <a:avLst/>
          </a:prstGeom>
        </p:spPr>
        <p:txBody>
          <a:bodyPr anchor="ctr"/>
          <a:lstStyle>
            <a:lvl1pPr algn="ctr">
              <a:defRPr sz="1600" b="0" i="0">
                <a:latin typeface="IBM Plex Sans Light" panose="020B0403050203000203" pitchFamily="34" charset="0"/>
              </a:defRPr>
            </a:lvl1pPr>
          </a:lstStyle>
          <a:p>
            <a:r>
              <a:rPr lang="en-US" dirty="0"/>
              <a:t>Pictogram</a:t>
            </a:r>
          </a:p>
        </p:txBody>
      </p:sp>
      <p:sp>
        <p:nvSpPr>
          <p:cNvPr id="19" name="Picture Placeholder 18">
            <a:extLst>
              <a:ext uri="{FF2B5EF4-FFF2-40B4-BE49-F238E27FC236}">
                <a16:creationId xmlns:a16="http://schemas.microsoft.com/office/drawing/2014/main" id="{2E840026-2FAF-826F-DCFD-3FF0082B0823}"/>
              </a:ext>
            </a:extLst>
          </p:cNvPr>
          <p:cNvSpPr>
            <a:spLocks noGrp="1"/>
          </p:cNvSpPr>
          <p:nvPr>
            <p:ph type="pic" sz="quarter" idx="18" hasCustomPrompt="1"/>
          </p:nvPr>
        </p:nvSpPr>
        <p:spPr>
          <a:xfrm>
            <a:off x="12763500" y="6477000"/>
            <a:ext cx="1216152" cy="1216152"/>
          </a:xfrm>
          <a:prstGeom prst="rect">
            <a:avLst/>
          </a:prstGeom>
        </p:spPr>
        <p:txBody>
          <a:bodyPr anchor="ctr"/>
          <a:lstStyle>
            <a:lvl1pPr algn="ctr">
              <a:defRPr sz="1600" b="0" i="0">
                <a:latin typeface="IBM Plex Sans Light" panose="020B0403050203000203" pitchFamily="34" charset="0"/>
              </a:defRPr>
            </a:lvl1pPr>
          </a:lstStyle>
          <a:p>
            <a:r>
              <a:rPr lang="en-US" dirty="0"/>
              <a:t>Pictogram</a:t>
            </a:r>
          </a:p>
        </p:txBody>
      </p:sp>
      <p:sp>
        <p:nvSpPr>
          <p:cNvPr id="2" name="Footer Placeholder 1">
            <a:extLst>
              <a:ext uri="{FF2B5EF4-FFF2-40B4-BE49-F238E27FC236}">
                <a16:creationId xmlns:a16="http://schemas.microsoft.com/office/drawing/2014/main" id="{007BB90E-D2B7-D6BA-E8F5-B16C3F57F6F9}"/>
              </a:ext>
            </a:extLst>
          </p:cNvPr>
          <p:cNvSpPr>
            <a:spLocks noGrp="1"/>
          </p:cNvSpPr>
          <p:nvPr>
            <p:ph type="ftr" sz="quarter" idx="19"/>
          </p:nvPr>
        </p:nvSpPr>
        <p:spPr/>
        <p:txBody>
          <a:bodyPr/>
          <a:lstStyle>
            <a:lvl1pPr>
              <a:defRPr b="0" i="0">
                <a:latin typeface="IBM Plex Sans Light" panose="020B0403050203000203" pitchFamily="34" charset="0"/>
              </a:defRPr>
            </a:lvl1pPr>
          </a:lstStyle>
          <a:p>
            <a:endParaRPr lang="en-US" dirty="0"/>
          </a:p>
        </p:txBody>
      </p:sp>
      <p:cxnSp>
        <p:nvCxnSpPr>
          <p:cNvPr id="14" name="Straight Connector 13">
            <a:extLst>
              <a:ext uri="{FF2B5EF4-FFF2-40B4-BE49-F238E27FC236}">
                <a16:creationId xmlns:a16="http://schemas.microsoft.com/office/drawing/2014/main" id="{00A530A6-2F26-DA70-D0D9-6DD90453CEC1}"/>
              </a:ext>
            </a:extLst>
          </p:cNvPr>
          <p:cNvCxnSpPr/>
          <p:nvPr userDrawn="1"/>
        </p:nvCxnSpPr>
        <p:spPr bwMode="auto">
          <a:xfrm>
            <a:off x="12192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9C5483A0-0E31-72CE-21C3-6248FAEBC09A}"/>
              </a:ext>
            </a:extLst>
          </p:cNvPr>
          <p:cNvCxnSpPr/>
          <p:nvPr userDrawn="1"/>
        </p:nvCxnSpPr>
        <p:spPr bwMode="auto">
          <a:xfrm>
            <a:off x="568325" y="6096000"/>
            <a:ext cx="2324417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4" name="Slide Number">
            <a:extLst>
              <a:ext uri="{FF2B5EF4-FFF2-40B4-BE49-F238E27FC236}">
                <a16:creationId xmlns:a16="http://schemas.microsoft.com/office/drawing/2014/main" id="{FDDCE3A8-54F6-70FC-38D0-2AF2D8AB71EE}"/>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10" name="Text Placeholder 6">
            <a:extLst>
              <a:ext uri="{FF2B5EF4-FFF2-40B4-BE49-F238E27FC236}">
                <a16:creationId xmlns:a16="http://schemas.microsoft.com/office/drawing/2014/main" id="{FE4E8AF0-4192-FB86-9702-8592B301CAB8}"/>
              </a:ext>
            </a:extLst>
          </p:cNvPr>
          <p:cNvSpPr>
            <a:spLocks noGrp="1"/>
          </p:cNvSpPr>
          <p:nvPr>
            <p:ph type="body" sz="quarter" idx="22"/>
          </p:nvPr>
        </p:nvSpPr>
        <p:spPr>
          <a:xfrm>
            <a:off x="560577" y="2456592"/>
            <a:ext cx="6670675" cy="3067904"/>
          </a:xfrm>
          <a:prstGeom prst="rect">
            <a:avLst/>
          </a:prstGeom>
        </p:spPr>
        <p:txBody>
          <a:bodyPr/>
          <a:lstStyle>
            <a:lvl1pPr defTabSz="1161288">
              <a:lnSpc>
                <a:spcPct val="100000"/>
              </a:lnSpc>
              <a:spcBef>
                <a:spcPts val="0"/>
              </a:spcBef>
              <a:defRPr sz="4400" b="0" i="0">
                <a:solidFill>
                  <a:schemeClr val="tx1"/>
                </a:solidFill>
                <a:latin typeface="IBM Plex Sans Light" panose="020B0403050203000203" pitchFamily="34" charset="0"/>
              </a:defRPr>
            </a:lvl1pPr>
            <a:lvl2pPr defTabSz="1161288">
              <a:lnSpc>
                <a:spcPct val="100000"/>
              </a:lnSpc>
              <a:spcBef>
                <a:spcPts val="0"/>
              </a:spcBef>
              <a:defRPr sz="4400" b="0" i="0">
                <a:solidFill>
                  <a:schemeClr val="tx1"/>
                </a:solidFill>
                <a:latin typeface="IBM Plex Sans Light" panose="020B0403050203000203" pitchFamily="34" charset="0"/>
              </a:defRPr>
            </a:lvl2pPr>
            <a:lvl3pPr defTabSz="1161288">
              <a:lnSpc>
                <a:spcPct val="100000"/>
              </a:lnSpc>
              <a:spcBef>
                <a:spcPts val="0"/>
              </a:spcBef>
              <a:defRPr sz="4400" b="0" i="0">
                <a:solidFill>
                  <a:schemeClr val="tx1"/>
                </a:solidFill>
                <a:latin typeface="IBM Plex Sans Light" panose="020B0403050203000203" pitchFamily="34" charset="0"/>
              </a:defRPr>
            </a:lvl3pPr>
            <a:lvl4pPr defTabSz="1161288">
              <a:lnSpc>
                <a:spcPct val="100000"/>
              </a:lnSpc>
              <a:spcBef>
                <a:spcPts val="0"/>
              </a:spcBef>
              <a:defRPr sz="44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2" name="Text Placeholder 6">
            <a:extLst>
              <a:ext uri="{FF2B5EF4-FFF2-40B4-BE49-F238E27FC236}">
                <a16:creationId xmlns:a16="http://schemas.microsoft.com/office/drawing/2014/main" id="{B5744FFC-849B-8FBD-FF73-B21942BA087F}"/>
              </a:ext>
            </a:extLst>
          </p:cNvPr>
          <p:cNvSpPr>
            <a:spLocks noGrp="1"/>
          </p:cNvSpPr>
          <p:nvPr>
            <p:ph type="body" sz="quarter" idx="23"/>
          </p:nvPr>
        </p:nvSpPr>
        <p:spPr>
          <a:xfrm>
            <a:off x="12763500" y="2456592"/>
            <a:ext cx="6670675" cy="3067901"/>
          </a:xfrm>
          <a:prstGeom prst="rect">
            <a:avLst/>
          </a:prstGeom>
        </p:spPr>
        <p:txBody>
          <a:bodyPr/>
          <a:lstStyle>
            <a:lvl1pPr defTabSz="1161288">
              <a:lnSpc>
                <a:spcPct val="100000"/>
              </a:lnSpc>
              <a:spcBef>
                <a:spcPts val="0"/>
              </a:spcBef>
              <a:defRPr sz="4400" b="0" i="0">
                <a:solidFill>
                  <a:schemeClr val="tx1"/>
                </a:solidFill>
                <a:latin typeface="IBM Plex Sans Light" panose="020B0403050203000203" pitchFamily="34" charset="0"/>
              </a:defRPr>
            </a:lvl1pPr>
            <a:lvl2pPr defTabSz="1161288">
              <a:lnSpc>
                <a:spcPct val="100000"/>
              </a:lnSpc>
              <a:spcBef>
                <a:spcPts val="0"/>
              </a:spcBef>
              <a:defRPr sz="4400" b="0" i="0">
                <a:solidFill>
                  <a:schemeClr val="tx1"/>
                </a:solidFill>
                <a:latin typeface="IBM Plex Sans Light" panose="020B0403050203000203" pitchFamily="34" charset="0"/>
              </a:defRPr>
            </a:lvl2pPr>
            <a:lvl3pPr defTabSz="1161288">
              <a:lnSpc>
                <a:spcPct val="100000"/>
              </a:lnSpc>
              <a:spcBef>
                <a:spcPts val="0"/>
              </a:spcBef>
              <a:defRPr sz="4400" b="0" i="0">
                <a:solidFill>
                  <a:schemeClr val="tx1"/>
                </a:solidFill>
                <a:latin typeface="IBM Plex Sans Light" panose="020B0403050203000203" pitchFamily="34" charset="0"/>
              </a:defRPr>
            </a:lvl3pPr>
            <a:lvl4pPr defTabSz="1161288">
              <a:lnSpc>
                <a:spcPct val="100000"/>
              </a:lnSpc>
              <a:spcBef>
                <a:spcPts val="0"/>
              </a:spcBef>
              <a:defRPr sz="44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8" name="Text Placeholder 6">
            <a:extLst>
              <a:ext uri="{FF2B5EF4-FFF2-40B4-BE49-F238E27FC236}">
                <a16:creationId xmlns:a16="http://schemas.microsoft.com/office/drawing/2014/main" id="{70A13E8E-060C-6E01-AB11-41A2190116B1}"/>
              </a:ext>
            </a:extLst>
          </p:cNvPr>
          <p:cNvSpPr>
            <a:spLocks noGrp="1"/>
          </p:cNvSpPr>
          <p:nvPr>
            <p:ph type="body" sz="quarter" idx="24"/>
          </p:nvPr>
        </p:nvSpPr>
        <p:spPr>
          <a:xfrm>
            <a:off x="576073" y="8362096"/>
            <a:ext cx="6670675" cy="3067897"/>
          </a:xfrm>
          <a:prstGeom prst="rect">
            <a:avLst/>
          </a:prstGeom>
        </p:spPr>
        <p:txBody>
          <a:bodyPr/>
          <a:lstStyle>
            <a:lvl1pPr defTabSz="1161288">
              <a:lnSpc>
                <a:spcPct val="100000"/>
              </a:lnSpc>
              <a:spcBef>
                <a:spcPts val="0"/>
              </a:spcBef>
              <a:defRPr sz="4400" b="0" i="0">
                <a:solidFill>
                  <a:schemeClr val="tx1"/>
                </a:solidFill>
                <a:latin typeface="IBM Plex Sans Light" panose="020B0403050203000203" pitchFamily="34" charset="0"/>
              </a:defRPr>
            </a:lvl1pPr>
            <a:lvl2pPr defTabSz="1161288">
              <a:lnSpc>
                <a:spcPct val="100000"/>
              </a:lnSpc>
              <a:spcBef>
                <a:spcPts val="0"/>
              </a:spcBef>
              <a:defRPr sz="4400" b="0" i="0">
                <a:solidFill>
                  <a:schemeClr val="tx1"/>
                </a:solidFill>
                <a:latin typeface="IBM Plex Sans Light" panose="020B0403050203000203" pitchFamily="34" charset="0"/>
              </a:defRPr>
            </a:lvl2pPr>
            <a:lvl3pPr defTabSz="1161288">
              <a:lnSpc>
                <a:spcPct val="100000"/>
              </a:lnSpc>
              <a:spcBef>
                <a:spcPts val="0"/>
              </a:spcBef>
              <a:defRPr sz="4400" b="0" i="0">
                <a:solidFill>
                  <a:schemeClr val="tx1"/>
                </a:solidFill>
                <a:latin typeface="IBM Plex Sans Light" panose="020B0403050203000203" pitchFamily="34" charset="0"/>
              </a:defRPr>
            </a:lvl3pPr>
            <a:lvl4pPr defTabSz="1161288">
              <a:lnSpc>
                <a:spcPct val="100000"/>
              </a:lnSpc>
              <a:spcBef>
                <a:spcPts val="0"/>
              </a:spcBef>
              <a:defRPr sz="44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0" name="Text Placeholder 6">
            <a:extLst>
              <a:ext uri="{FF2B5EF4-FFF2-40B4-BE49-F238E27FC236}">
                <a16:creationId xmlns:a16="http://schemas.microsoft.com/office/drawing/2014/main" id="{3277838E-5792-202A-65F5-342AF0992EF8}"/>
              </a:ext>
            </a:extLst>
          </p:cNvPr>
          <p:cNvSpPr>
            <a:spLocks noGrp="1"/>
          </p:cNvSpPr>
          <p:nvPr>
            <p:ph type="body" sz="quarter" idx="25"/>
          </p:nvPr>
        </p:nvSpPr>
        <p:spPr>
          <a:xfrm>
            <a:off x="12778996" y="8362096"/>
            <a:ext cx="6670675" cy="3067892"/>
          </a:xfrm>
          <a:prstGeom prst="rect">
            <a:avLst/>
          </a:prstGeom>
        </p:spPr>
        <p:txBody>
          <a:bodyPr/>
          <a:lstStyle>
            <a:lvl1pPr defTabSz="1161288">
              <a:lnSpc>
                <a:spcPct val="100000"/>
              </a:lnSpc>
              <a:spcBef>
                <a:spcPts val="0"/>
              </a:spcBef>
              <a:defRPr sz="4400" b="0" i="0">
                <a:solidFill>
                  <a:schemeClr val="tx1"/>
                </a:solidFill>
                <a:latin typeface="IBM Plex Sans Light" panose="020B0403050203000203" pitchFamily="34" charset="0"/>
              </a:defRPr>
            </a:lvl1pPr>
            <a:lvl2pPr defTabSz="1161288">
              <a:lnSpc>
                <a:spcPct val="100000"/>
              </a:lnSpc>
              <a:spcBef>
                <a:spcPts val="0"/>
              </a:spcBef>
              <a:defRPr sz="4400" b="0" i="0">
                <a:solidFill>
                  <a:schemeClr val="tx1"/>
                </a:solidFill>
                <a:latin typeface="IBM Plex Sans Light" panose="020B0403050203000203" pitchFamily="34" charset="0"/>
              </a:defRPr>
            </a:lvl2pPr>
            <a:lvl3pPr defTabSz="1161288">
              <a:lnSpc>
                <a:spcPct val="100000"/>
              </a:lnSpc>
              <a:spcBef>
                <a:spcPts val="0"/>
              </a:spcBef>
              <a:defRPr sz="4400" b="0" i="0">
                <a:solidFill>
                  <a:schemeClr val="tx1"/>
                </a:solidFill>
                <a:latin typeface="IBM Plex Sans Light" panose="020B0403050203000203" pitchFamily="34" charset="0"/>
              </a:defRPr>
            </a:lvl3pPr>
            <a:lvl4pPr defTabSz="1161288">
              <a:lnSpc>
                <a:spcPct val="100000"/>
              </a:lnSpc>
              <a:spcBef>
                <a:spcPts val="0"/>
              </a:spcBef>
              <a:defRPr sz="44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380496384"/>
      </p:ext>
    </p:extLst>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oxes, 4 stacked, small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1682496"/>
            <a:ext cx="5715000" cy="2276856"/>
          </a:xfrm>
        </p:spPr>
        <p:txBody>
          <a:bodyPr/>
          <a:lstStyle>
            <a:lvl1pPr>
              <a:lnSpc>
                <a:spcPct val="100000"/>
              </a:lnSpc>
              <a:defRPr sz="4400" b="0" i="0">
                <a:solidFill>
                  <a:schemeClr val="tx2"/>
                </a:solidFill>
                <a:latin typeface="IBM Plex Sans Light" panose="020B0403050203000203" pitchFamily="34" charset="0"/>
              </a:defRPr>
            </a:lvl1pPr>
          </a:lstStyle>
          <a:p>
            <a:r>
              <a:rPr lang="en-US" dirty="0"/>
              <a:t>Click to edit Master title style</a:t>
            </a:r>
          </a:p>
        </p:txBody>
      </p:sp>
      <p:sp>
        <p:nvSpPr>
          <p:cNvPr id="4" name="Footer Placeholder 3">
            <a:extLst>
              <a:ext uri="{FF2B5EF4-FFF2-40B4-BE49-F238E27FC236}">
                <a16:creationId xmlns:a16="http://schemas.microsoft.com/office/drawing/2014/main" id="{CAD46B95-CF19-9C3F-1691-68ABF62095BE}"/>
              </a:ext>
            </a:extLst>
          </p:cNvPr>
          <p:cNvSpPr>
            <a:spLocks noGrp="1"/>
          </p:cNvSpPr>
          <p:nvPr>
            <p:ph type="ftr" sz="quarter" idx="20"/>
          </p:nvPr>
        </p:nvSpPr>
        <p:spPr/>
        <p:txBody>
          <a:bodyPr/>
          <a:lstStyle>
            <a:lvl1pPr>
              <a:defRPr b="0" i="0">
                <a:latin typeface="IBM Plex Sans Light" panose="020B0403050203000203" pitchFamily="34" charset="0"/>
              </a:defRPr>
            </a:lvl1pPr>
          </a:lstStyle>
          <a:p>
            <a:endParaRPr lang="en-US" dirty="0"/>
          </a:p>
        </p:txBody>
      </p:sp>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576072" y="385200"/>
            <a:ext cx="4956175" cy="1141412"/>
          </a:xfrm>
          <a:prstGeom prst="rect">
            <a:avLst/>
          </a:prstGeom>
        </p:spPr>
        <p:txBody>
          <a:bodyPr/>
          <a:lstStyle>
            <a:lvl1pPr>
              <a:defRPr sz="2800" b="0" i="0">
                <a:solidFill>
                  <a:schemeClr val="tx2"/>
                </a:solidFill>
                <a:latin typeface="IBM Plex Sans Light" panose="020B0403050203000203" pitchFamily="34" charset="0"/>
              </a:defRPr>
            </a:lvl1pPr>
          </a:lstStyle>
          <a:p>
            <a:pPr lvl="0"/>
            <a:r>
              <a:rPr lang="en-US" dirty="0"/>
              <a:t>Click to edit Master text styles</a:t>
            </a:r>
          </a:p>
        </p:txBody>
      </p:sp>
      <p:sp>
        <p:nvSpPr>
          <p:cNvPr id="6" name="Slide Number">
            <a:extLst>
              <a:ext uri="{FF2B5EF4-FFF2-40B4-BE49-F238E27FC236}">
                <a16:creationId xmlns:a16="http://schemas.microsoft.com/office/drawing/2014/main" id="{6CE92126-B67C-8301-95D0-A821B804399E}"/>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Text Placeholder 6">
            <a:extLst>
              <a:ext uri="{FF2B5EF4-FFF2-40B4-BE49-F238E27FC236}">
                <a16:creationId xmlns:a16="http://schemas.microsoft.com/office/drawing/2014/main" id="{4FBB383F-F59D-AEC8-4D6C-AC28926B09FF}"/>
              </a:ext>
            </a:extLst>
          </p:cNvPr>
          <p:cNvSpPr>
            <a:spLocks noGrp="1"/>
          </p:cNvSpPr>
          <p:nvPr>
            <p:ph type="body" sz="quarter" idx="10"/>
          </p:nvPr>
        </p:nvSpPr>
        <p:spPr>
          <a:xfrm>
            <a:off x="12728028" y="576073"/>
            <a:ext cx="4963923" cy="5145086"/>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8" name="Text Placeholder 6">
            <a:extLst>
              <a:ext uri="{FF2B5EF4-FFF2-40B4-BE49-F238E27FC236}">
                <a16:creationId xmlns:a16="http://schemas.microsoft.com/office/drawing/2014/main" id="{6053B001-EDB1-FA28-FFB0-F41FF2D33138}"/>
              </a:ext>
            </a:extLst>
          </p:cNvPr>
          <p:cNvSpPr>
            <a:spLocks noGrp="1"/>
          </p:cNvSpPr>
          <p:nvPr>
            <p:ph type="body" sz="quarter" idx="22"/>
          </p:nvPr>
        </p:nvSpPr>
        <p:spPr>
          <a:xfrm>
            <a:off x="18799748" y="576073"/>
            <a:ext cx="4963923" cy="5145085"/>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9" name="Text Placeholder 6">
            <a:extLst>
              <a:ext uri="{FF2B5EF4-FFF2-40B4-BE49-F238E27FC236}">
                <a16:creationId xmlns:a16="http://schemas.microsoft.com/office/drawing/2014/main" id="{CD8F0E9F-03CA-D8CD-75A1-CB650A81E996}"/>
              </a:ext>
            </a:extLst>
          </p:cNvPr>
          <p:cNvSpPr>
            <a:spLocks noGrp="1"/>
          </p:cNvSpPr>
          <p:nvPr>
            <p:ph type="body" sz="quarter" idx="23"/>
          </p:nvPr>
        </p:nvSpPr>
        <p:spPr>
          <a:xfrm>
            <a:off x="12728028" y="6667499"/>
            <a:ext cx="4963923" cy="495300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1" name="Text Placeholder 6">
            <a:extLst>
              <a:ext uri="{FF2B5EF4-FFF2-40B4-BE49-F238E27FC236}">
                <a16:creationId xmlns:a16="http://schemas.microsoft.com/office/drawing/2014/main" id="{F16D24DB-6F94-3A9D-70FD-B96C2E9E8DB4}"/>
              </a:ext>
            </a:extLst>
          </p:cNvPr>
          <p:cNvSpPr>
            <a:spLocks noGrp="1"/>
          </p:cNvSpPr>
          <p:nvPr>
            <p:ph type="body" sz="quarter" idx="24"/>
          </p:nvPr>
        </p:nvSpPr>
        <p:spPr>
          <a:xfrm>
            <a:off x="18799748" y="6667499"/>
            <a:ext cx="4963923" cy="4952999"/>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70433241"/>
      </p:ext>
    </p:extLst>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oxes, 4 stacked, large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1527048"/>
            <a:ext cx="11044239" cy="2276856"/>
          </a:xfrm>
        </p:spPr>
        <p:txBody>
          <a:bodyPr rIns="457200"/>
          <a:lstStyle>
            <a:lvl1pPr>
              <a:lnSpc>
                <a:spcPct val="100000"/>
              </a:lnSpc>
              <a:defRPr sz="6400" b="0" i="0">
                <a:solidFill>
                  <a:schemeClr val="tx2"/>
                </a:solidFill>
                <a:latin typeface="IBM Plex Sans Light" panose="020B0403050203000203" pitchFamily="34" charset="0"/>
              </a:defRPr>
            </a:lvl1pPr>
          </a:lstStyle>
          <a:p>
            <a:r>
              <a:rPr lang="en-US" dirty="0"/>
              <a:t>Click to edit Master title style</a:t>
            </a:r>
          </a:p>
        </p:txBody>
      </p:sp>
      <p:sp>
        <p:nvSpPr>
          <p:cNvPr id="4" name="Footer Placeholder 3">
            <a:extLst>
              <a:ext uri="{FF2B5EF4-FFF2-40B4-BE49-F238E27FC236}">
                <a16:creationId xmlns:a16="http://schemas.microsoft.com/office/drawing/2014/main" id="{CAD46B95-CF19-9C3F-1691-68ABF62095BE}"/>
              </a:ext>
            </a:extLst>
          </p:cNvPr>
          <p:cNvSpPr>
            <a:spLocks noGrp="1"/>
          </p:cNvSpPr>
          <p:nvPr>
            <p:ph type="ftr" sz="quarter" idx="20"/>
          </p:nvPr>
        </p:nvSpPr>
        <p:spPr/>
        <p:txBody>
          <a:bodyPr/>
          <a:lstStyle>
            <a:lvl1pPr>
              <a:defRPr b="0" i="0">
                <a:latin typeface="IBM Plex Sans Light" panose="020B0403050203000203" pitchFamily="34" charset="0"/>
              </a:defRPr>
            </a:lvl1pPr>
          </a:lstStyle>
          <a:p>
            <a:endParaRPr lang="en-US" dirty="0"/>
          </a:p>
        </p:txBody>
      </p:sp>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576072" y="385200"/>
            <a:ext cx="4956175" cy="448056"/>
          </a:xfrm>
          <a:prstGeom prst="rect">
            <a:avLst/>
          </a:prstGeom>
        </p:spPr>
        <p:txBody>
          <a:bodyPr/>
          <a:lstStyle>
            <a:lvl1pPr>
              <a:lnSpc>
                <a:spcPct val="100000"/>
              </a:lnSpc>
              <a:defRPr sz="2800" b="0" i="0">
                <a:solidFill>
                  <a:schemeClr val="tx2"/>
                </a:solidFill>
                <a:latin typeface="IBM Plex Sans Light" panose="020B0403050203000203" pitchFamily="34" charset="0"/>
              </a:defRPr>
            </a:lvl1pPr>
          </a:lstStyle>
          <a:p>
            <a:pPr lvl="0"/>
            <a:r>
              <a:rPr lang="en-US" dirty="0"/>
              <a:t>Click to edit Master text styles</a:t>
            </a:r>
          </a:p>
        </p:txBody>
      </p:sp>
      <p:sp>
        <p:nvSpPr>
          <p:cNvPr id="6" name="Slide Number">
            <a:extLst>
              <a:ext uri="{FF2B5EF4-FFF2-40B4-BE49-F238E27FC236}">
                <a16:creationId xmlns:a16="http://schemas.microsoft.com/office/drawing/2014/main" id="{D8351E8F-C586-866F-37A3-340B3DD347B2}"/>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14" name="Text Placeholder 6">
            <a:extLst>
              <a:ext uri="{FF2B5EF4-FFF2-40B4-BE49-F238E27FC236}">
                <a16:creationId xmlns:a16="http://schemas.microsoft.com/office/drawing/2014/main" id="{BEE7923F-2C08-E17F-72B0-F41C361C5372}"/>
              </a:ext>
            </a:extLst>
          </p:cNvPr>
          <p:cNvSpPr>
            <a:spLocks noGrp="1"/>
          </p:cNvSpPr>
          <p:nvPr>
            <p:ph type="body" sz="quarter" idx="10"/>
          </p:nvPr>
        </p:nvSpPr>
        <p:spPr>
          <a:xfrm>
            <a:off x="12728028" y="576073"/>
            <a:ext cx="4963923" cy="5145086"/>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5" name="Text Placeholder 6">
            <a:extLst>
              <a:ext uri="{FF2B5EF4-FFF2-40B4-BE49-F238E27FC236}">
                <a16:creationId xmlns:a16="http://schemas.microsoft.com/office/drawing/2014/main" id="{4F52302E-5C35-DCB5-2D11-CC0BE75371AE}"/>
              </a:ext>
            </a:extLst>
          </p:cNvPr>
          <p:cNvSpPr>
            <a:spLocks noGrp="1"/>
          </p:cNvSpPr>
          <p:nvPr>
            <p:ph type="body" sz="quarter" idx="22"/>
          </p:nvPr>
        </p:nvSpPr>
        <p:spPr>
          <a:xfrm>
            <a:off x="18799748" y="576073"/>
            <a:ext cx="4963923" cy="5145085"/>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6" name="Text Placeholder 6">
            <a:extLst>
              <a:ext uri="{FF2B5EF4-FFF2-40B4-BE49-F238E27FC236}">
                <a16:creationId xmlns:a16="http://schemas.microsoft.com/office/drawing/2014/main" id="{644BCD2A-7E42-10EE-E251-907F955BFCEB}"/>
              </a:ext>
            </a:extLst>
          </p:cNvPr>
          <p:cNvSpPr>
            <a:spLocks noGrp="1"/>
          </p:cNvSpPr>
          <p:nvPr>
            <p:ph type="body" sz="quarter" idx="23"/>
          </p:nvPr>
        </p:nvSpPr>
        <p:spPr>
          <a:xfrm>
            <a:off x="12728028" y="6667499"/>
            <a:ext cx="4963923" cy="495300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7" name="Text Placeholder 6">
            <a:extLst>
              <a:ext uri="{FF2B5EF4-FFF2-40B4-BE49-F238E27FC236}">
                <a16:creationId xmlns:a16="http://schemas.microsoft.com/office/drawing/2014/main" id="{FEF5B836-0687-FE12-9EE1-7B2CB1124537}"/>
              </a:ext>
            </a:extLst>
          </p:cNvPr>
          <p:cNvSpPr>
            <a:spLocks noGrp="1"/>
          </p:cNvSpPr>
          <p:nvPr>
            <p:ph type="body" sz="quarter" idx="24"/>
          </p:nvPr>
        </p:nvSpPr>
        <p:spPr>
          <a:xfrm>
            <a:off x="18799748" y="6667499"/>
            <a:ext cx="4963923" cy="4952999"/>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891810613"/>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 plai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11050589" cy="4573587"/>
          </a:xfrm>
        </p:spPr>
        <p:txBody>
          <a:bodyPr/>
          <a:lstStyle>
            <a:lvl1pPr>
              <a:lnSpc>
                <a:spcPct val="100000"/>
              </a:lnSpc>
              <a:defRPr sz="8600" b="0" i="0">
                <a:latin typeface="IBM Plex Sans Light" panose="020B0403050203000203" pitchFamily="34" charset="0"/>
              </a:defRPr>
            </a:lvl1pPr>
          </a:lstStyle>
          <a:p>
            <a:r>
              <a:rPr lang="en-US" dirty="0"/>
              <a:t>Click to edit Master title style</a:t>
            </a:r>
          </a:p>
        </p:txBody>
      </p:sp>
    </p:spTree>
    <p:extLst>
      <p:ext uri="{BB962C8B-B14F-4D97-AF65-F5344CB8AC3E}">
        <p14:creationId xmlns:p14="http://schemas.microsoft.com/office/powerpoint/2010/main" val="2224878651"/>
      </p:ext>
    </p:extLst>
  </p:cSld>
  <p:clrMapOvr>
    <a:masterClrMapping/>
  </p:clrMapOvr>
  <p:transition spd="med"/>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oxes, 4 horizontal, small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4353C-7670-AC55-CDA3-888971A5482E}"/>
              </a:ext>
            </a:extLst>
          </p:cNvPr>
          <p:cNvSpPr>
            <a:spLocks noGrp="1"/>
          </p:cNvSpPr>
          <p:nvPr>
            <p:ph type="title"/>
          </p:nvPr>
        </p:nvSpPr>
        <p:spPr>
          <a:xfrm>
            <a:off x="576072" y="385200"/>
            <a:ext cx="4956175" cy="4573587"/>
          </a:xfrm>
        </p:spPr>
        <p:txBody>
          <a:bodyPr/>
          <a:lstStyle>
            <a:lvl1pPr>
              <a:lnSpc>
                <a:spcPct val="100000"/>
              </a:lnSpc>
              <a:defRPr sz="4400" b="0" i="0">
                <a:solidFill>
                  <a:schemeClr val="tx2"/>
                </a:solidFill>
                <a:latin typeface="IBM Plex Sans Light" panose="020B0403050203000203" pitchFamily="34" charset="0"/>
              </a:defRPr>
            </a:lvl1pPr>
          </a:lstStyle>
          <a:p>
            <a:r>
              <a:rPr lang="en-US" dirty="0"/>
              <a:t>Click to edit Master title style</a:t>
            </a:r>
          </a:p>
        </p:txBody>
      </p:sp>
      <p:sp>
        <p:nvSpPr>
          <p:cNvPr id="4" name="Footer Placeholder 3">
            <a:extLst>
              <a:ext uri="{FF2B5EF4-FFF2-40B4-BE49-F238E27FC236}">
                <a16:creationId xmlns:a16="http://schemas.microsoft.com/office/drawing/2014/main" id="{BAB76B22-9748-7A34-9D32-D77BB1B498E6}"/>
              </a:ext>
            </a:extLst>
          </p:cNvPr>
          <p:cNvSpPr>
            <a:spLocks noGrp="1"/>
          </p:cNvSpPr>
          <p:nvPr>
            <p:ph type="ftr" sz="quarter" idx="15"/>
          </p:nvPr>
        </p:nvSpPr>
        <p:spPr/>
        <p:txBody>
          <a:bodyPr/>
          <a:lstStyle>
            <a:lvl1pPr>
              <a:defRPr b="0" i="0">
                <a:latin typeface="IBM Plex Sans Light" panose="020B0403050203000203" pitchFamily="34" charset="0"/>
              </a:defRPr>
            </a:lvl1pPr>
          </a:lstStyle>
          <a:p>
            <a:endParaRPr lang="en-US" dirty="0"/>
          </a:p>
        </p:txBody>
      </p:sp>
      <p:sp>
        <p:nvSpPr>
          <p:cNvPr id="5" name="Slide Number">
            <a:extLst>
              <a:ext uri="{FF2B5EF4-FFF2-40B4-BE49-F238E27FC236}">
                <a16:creationId xmlns:a16="http://schemas.microsoft.com/office/drawing/2014/main" id="{7D0BCD34-4CA7-388C-5244-7DC8F9F36FAC}"/>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7" name="Text Placeholder 6">
            <a:extLst>
              <a:ext uri="{FF2B5EF4-FFF2-40B4-BE49-F238E27FC236}">
                <a16:creationId xmlns:a16="http://schemas.microsoft.com/office/drawing/2014/main" id="{3E32141B-6D8C-ADDD-8D24-D2B360381383}"/>
              </a:ext>
            </a:extLst>
          </p:cNvPr>
          <p:cNvSpPr>
            <a:spLocks noGrp="1"/>
          </p:cNvSpPr>
          <p:nvPr>
            <p:ph type="body" sz="quarter" idx="23"/>
          </p:nvPr>
        </p:nvSpPr>
        <p:spPr>
          <a:xfrm>
            <a:off x="12728028" y="6656832"/>
            <a:ext cx="4963923" cy="5334249"/>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8" name="Text Placeholder 6">
            <a:extLst>
              <a:ext uri="{FF2B5EF4-FFF2-40B4-BE49-F238E27FC236}">
                <a16:creationId xmlns:a16="http://schemas.microsoft.com/office/drawing/2014/main" id="{7DBD6A3D-FB96-6A97-1F58-F61F03D37691}"/>
              </a:ext>
            </a:extLst>
          </p:cNvPr>
          <p:cNvSpPr>
            <a:spLocks noGrp="1"/>
          </p:cNvSpPr>
          <p:nvPr>
            <p:ph type="body" sz="quarter" idx="24"/>
          </p:nvPr>
        </p:nvSpPr>
        <p:spPr>
          <a:xfrm>
            <a:off x="18799748" y="6656832"/>
            <a:ext cx="4963923" cy="5334249"/>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9" name="Text Placeholder 6">
            <a:extLst>
              <a:ext uri="{FF2B5EF4-FFF2-40B4-BE49-F238E27FC236}">
                <a16:creationId xmlns:a16="http://schemas.microsoft.com/office/drawing/2014/main" id="{B54BA88F-5BD8-839D-33E8-DAC02350ACA1}"/>
              </a:ext>
            </a:extLst>
          </p:cNvPr>
          <p:cNvSpPr>
            <a:spLocks noGrp="1"/>
          </p:cNvSpPr>
          <p:nvPr>
            <p:ph type="body" sz="quarter" idx="25"/>
          </p:nvPr>
        </p:nvSpPr>
        <p:spPr>
          <a:xfrm>
            <a:off x="560577" y="6656832"/>
            <a:ext cx="4963923" cy="533425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0" name="Text Placeholder 6">
            <a:extLst>
              <a:ext uri="{FF2B5EF4-FFF2-40B4-BE49-F238E27FC236}">
                <a16:creationId xmlns:a16="http://schemas.microsoft.com/office/drawing/2014/main" id="{5BCA7C7E-4E8C-6B73-007A-21635527B083}"/>
              </a:ext>
            </a:extLst>
          </p:cNvPr>
          <p:cNvSpPr>
            <a:spLocks noGrp="1"/>
          </p:cNvSpPr>
          <p:nvPr>
            <p:ph type="body" sz="quarter" idx="26"/>
          </p:nvPr>
        </p:nvSpPr>
        <p:spPr>
          <a:xfrm>
            <a:off x="6632297" y="6656832"/>
            <a:ext cx="4963923" cy="5334249"/>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954362297"/>
      </p:ext>
    </p:extLst>
  </p:cSld>
  <p:clrMapOvr>
    <a:masterClrMapping/>
  </p:clrMapOvr>
  <p:transition spd="med"/>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oxes, 4 horizontal, large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4353C-7670-AC55-CDA3-888971A5482E}"/>
              </a:ext>
            </a:extLst>
          </p:cNvPr>
          <p:cNvSpPr>
            <a:spLocks noGrp="1"/>
          </p:cNvSpPr>
          <p:nvPr>
            <p:ph type="title"/>
          </p:nvPr>
        </p:nvSpPr>
        <p:spPr>
          <a:xfrm>
            <a:off x="576072" y="384048"/>
            <a:ext cx="11050589" cy="4573587"/>
          </a:xfrm>
        </p:spPr>
        <p:txBody>
          <a:bodyPr rIns="457200"/>
          <a:lstStyle>
            <a:lvl1pPr>
              <a:lnSpc>
                <a:spcPct val="100000"/>
              </a:lnSpc>
              <a:defRPr b="0" i="0">
                <a:solidFill>
                  <a:schemeClr val="tx2"/>
                </a:solidFill>
                <a:latin typeface="IBM Plex Sans Light" panose="020B0403050203000203" pitchFamily="34" charset="0"/>
              </a:defRPr>
            </a:lvl1pPr>
          </a:lstStyle>
          <a:p>
            <a:r>
              <a:rPr lang="en-US" dirty="0"/>
              <a:t>Click to edit Master title style</a:t>
            </a:r>
          </a:p>
        </p:txBody>
      </p:sp>
      <p:sp>
        <p:nvSpPr>
          <p:cNvPr id="4" name="Footer Placeholder 3">
            <a:extLst>
              <a:ext uri="{FF2B5EF4-FFF2-40B4-BE49-F238E27FC236}">
                <a16:creationId xmlns:a16="http://schemas.microsoft.com/office/drawing/2014/main" id="{BAB76B22-9748-7A34-9D32-D77BB1B498E6}"/>
              </a:ext>
            </a:extLst>
          </p:cNvPr>
          <p:cNvSpPr>
            <a:spLocks noGrp="1"/>
          </p:cNvSpPr>
          <p:nvPr>
            <p:ph type="ftr" sz="quarter" idx="15"/>
          </p:nvPr>
        </p:nvSpPr>
        <p:spPr/>
        <p:txBody>
          <a:bodyPr/>
          <a:lstStyle>
            <a:lvl1pPr>
              <a:defRPr b="0" i="0">
                <a:latin typeface="IBM Plex Sans Light" panose="020B0403050203000203" pitchFamily="34" charset="0"/>
              </a:defRPr>
            </a:lvl1pPr>
          </a:lstStyle>
          <a:p>
            <a:endParaRPr lang="en-US" dirty="0"/>
          </a:p>
        </p:txBody>
      </p:sp>
      <p:sp>
        <p:nvSpPr>
          <p:cNvPr id="5" name="Slide Number">
            <a:extLst>
              <a:ext uri="{FF2B5EF4-FFF2-40B4-BE49-F238E27FC236}">
                <a16:creationId xmlns:a16="http://schemas.microsoft.com/office/drawing/2014/main" id="{238163DF-77AB-875A-C8AC-2F8AEABFB85F}"/>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Text Placeholder 6">
            <a:extLst>
              <a:ext uri="{FF2B5EF4-FFF2-40B4-BE49-F238E27FC236}">
                <a16:creationId xmlns:a16="http://schemas.microsoft.com/office/drawing/2014/main" id="{34340CDF-396E-8FEA-9F33-A868AEB7DE6A}"/>
              </a:ext>
            </a:extLst>
          </p:cNvPr>
          <p:cNvSpPr>
            <a:spLocks noGrp="1"/>
          </p:cNvSpPr>
          <p:nvPr>
            <p:ph type="body" sz="quarter" idx="23"/>
          </p:nvPr>
        </p:nvSpPr>
        <p:spPr>
          <a:xfrm>
            <a:off x="12728028" y="6656832"/>
            <a:ext cx="4963923" cy="5334249"/>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Text Placeholder 6">
            <a:extLst>
              <a:ext uri="{FF2B5EF4-FFF2-40B4-BE49-F238E27FC236}">
                <a16:creationId xmlns:a16="http://schemas.microsoft.com/office/drawing/2014/main" id="{F04B77E5-DBD6-E6DD-D620-C878361A7BB4}"/>
              </a:ext>
            </a:extLst>
          </p:cNvPr>
          <p:cNvSpPr>
            <a:spLocks noGrp="1"/>
          </p:cNvSpPr>
          <p:nvPr>
            <p:ph type="body" sz="quarter" idx="24"/>
          </p:nvPr>
        </p:nvSpPr>
        <p:spPr>
          <a:xfrm>
            <a:off x="18799748" y="6656832"/>
            <a:ext cx="4963923" cy="5334249"/>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7" name="Text Placeholder 6">
            <a:extLst>
              <a:ext uri="{FF2B5EF4-FFF2-40B4-BE49-F238E27FC236}">
                <a16:creationId xmlns:a16="http://schemas.microsoft.com/office/drawing/2014/main" id="{AC83D79D-159D-684B-A0A2-E6DD61C3A503}"/>
              </a:ext>
            </a:extLst>
          </p:cNvPr>
          <p:cNvSpPr>
            <a:spLocks noGrp="1"/>
          </p:cNvSpPr>
          <p:nvPr>
            <p:ph type="body" sz="quarter" idx="25"/>
          </p:nvPr>
        </p:nvSpPr>
        <p:spPr>
          <a:xfrm>
            <a:off x="560577" y="6656832"/>
            <a:ext cx="4963923" cy="533425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8" name="Text Placeholder 6">
            <a:extLst>
              <a:ext uri="{FF2B5EF4-FFF2-40B4-BE49-F238E27FC236}">
                <a16:creationId xmlns:a16="http://schemas.microsoft.com/office/drawing/2014/main" id="{550B9EEB-A8EA-2744-D650-EC7233DAFF4D}"/>
              </a:ext>
            </a:extLst>
          </p:cNvPr>
          <p:cNvSpPr>
            <a:spLocks noGrp="1"/>
          </p:cNvSpPr>
          <p:nvPr>
            <p:ph type="body" sz="quarter" idx="26"/>
          </p:nvPr>
        </p:nvSpPr>
        <p:spPr>
          <a:xfrm>
            <a:off x="6632297" y="6656832"/>
            <a:ext cx="4963923" cy="5334249"/>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457828484"/>
      </p:ext>
    </p:extLst>
  </p:cSld>
  <p:clrMapOvr>
    <a:masterClrMapping/>
  </p:clrMapOvr>
  <p:transition spd="med"/>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oxes, 6 stacke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385200"/>
            <a:ext cx="4949825" cy="4573588"/>
          </a:xfrm>
        </p:spPr>
        <p:txBody>
          <a:bodyPr/>
          <a:lstStyle>
            <a:lvl1pPr>
              <a:lnSpc>
                <a:spcPct val="100000"/>
              </a:lnSpc>
              <a:defRPr sz="6400" b="0" i="0">
                <a:solidFill>
                  <a:schemeClr val="tx2"/>
                </a:solidFill>
                <a:latin typeface="IBM Plex Sans Light" panose="020B0403050203000203" pitchFamily="34" charset="0"/>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01A4BD59-9F51-7E32-8659-A763D0799EB2}"/>
              </a:ext>
            </a:extLst>
          </p:cNvPr>
          <p:cNvSpPr>
            <a:spLocks noGrp="1"/>
          </p:cNvSpPr>
          <p:nvPr>
            <p:ph type="ftr" sz="quarter" idx="22"/>
          </p:nvPr>
        </p:nvSpPr>
        <p:spPr/>
        <p:txBody>
          <a:bodyPr/>
          <a:lstStyle>
            <a:lvl1pPr>
              <a:defRPr b="0" i="0">
                <a:latin typeface="IBM Plex Sans Light" panose="020B0403050203000203" pitchFamily="34" charset="0"/>
              </a:defRPr>
            </a:lvl1pPr>
          </a:lstStyle>
          <a:p>
            <a:endParaRPr lang="en-US" dirty="0"/>
          </a:p>
        </p:txBody>
      </p:sp>
      <p:sp>
        <p:nvSpPr>
          <p:cNvPr id="6" name="Slide Number">
            <a:extLst>
              <a:ext uri="{FF2B5EF4-FFF2-40B4-BE49-F238E27FC236}">
                <a16:creationId xmlns:a16="http://schemas.microsoft.com/office/drawing/2014/main" id="{180E7AB4-F0E4-7C09-7FE7-9F182217FE07}"/>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19" name="Text Placeholder 6">
            <a:extLst>
              <a:ext uri="{FF2B5EF4-FFF2-40B4-BE49-F238E27FC236}">
                <a16:creationId xmlns:a16="http://schemas.microsoft.com/office/drawing/2014/main" id="{B74FE312-96C3-0801-8AFE-48C53A3855EF}"/>
              </a:ext>
            </a:extLst>
          </p:cNvPr>
          <p:cNvSpPr>
            <a:spLocks noGrp="1"/>
          </p:cNvSpPr>
          <p:nvPr>
            <p:ph type="body" sz="quarter" idx="10"/>
          </p:nvPr>
        </p:nvSpPr>
        <p:spPr>
          <a:xfrm>
            <a:off x="12728028" y="576073"/>
            <a:ext cx="4963923" cy="5145086"/>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0" name="Text Placeholder 6">
            <a:extLst>
              <a:ext uri="{FF2B5EF4-FFF2-40B4-BE49-F238E27FC236}">
                <a16:creationId xmlns:a16="http://schemas.microsoft.com/office/drawing/2014/main" id="{BFE072FD-410A-B1CF-4BD5-EFE459133BB6}"/>
              </a:ext>
            </a:extLst>
          </p:cNvPr>
          <p:cNvSpPr>
            <a:spLocks noGrp="1"/>
          </p:cNvSpPr>
          <p:nvPr>
            <p:ph type="body" sz="quarter" idx="23"/>
          </p:nvPr>
        </p:nvSpPr>
        <p:spPr>
          <a:xfrm>
            <a:off x="18799748" y="576073"/>
            <a:ext cx="4963923" cy="5145085"/>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1" name="Text Placeholder 6">
            <a:extLst>
              <a:ext uri="{FF2B5EF4-FFF2-40B4-BE49-F238E27FC236}">
                <a16:creationId xmlns:a16="http://schemas.microsoft.com/office/drawing/2014/main" id="{1C0822F6-B969-1E92-CC74-0CBB1126A9C8}"/>
              </a:ext>
            </a:extLst>
          </p:cNvPr>
          <p:cNvSpPr>
            <a:spLocks noGrp="1"/>
          </p:cNvSpPr>
          <p:nvPr>
            <p:ph type="body" sz="quarter" idx="24"/>
          </p:nvPr>
        </p:nvSpPr>
        <p:spPr>
          <a:xfrm>
            <a:off x="12728028" y="6667499"/>
            <a:ext cx="4963923" cy="495300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2" name="Text Placeholder 6">
            <a:extLst>
              <a:ext uri="{FF2B5EF4-FFF2-40B4-BE49-F238E27FC236}">
                <a16:creationId xmlns:a16="http://schemas.microsoft.com/office/drawing/2014/main" id="{F9AB4B51-7CBC-4B83-F837-82517C33FEBA}"/>
              </a:ext>
            </a:extLst>
          </p:cNvPr>
          <p:cNvSpPr>
            <a:spLocks noGrp="1"/>
          </p:cNvSpPr>
          <p:nvPr>
            <p:ph type="body" sz="quarter" idx="25"/>
          </p:nvPr>
        </p:nvSpPr>
        <p:spPr>
          <a:xfrm>
            <a:off x="18799748" y="6667499"/>
            <a:ext cx="4963923" cy="4952999"/>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3" name="Text Placeholder 6">
            <a:extLst>
              <a:ext uri="{FF2B5EF4-FFF2-40B4-BE49-F238E27FC236}">
                <a16:creationId xmlns:a16="http://schemas.microsoft.com/office/drawing/2014/main" id="{4AB00072-45AF-510F-C146-BAC3B20406FD}"/>
              </a:ext>
            </a:extLst>
          </p:cNvPr>
          <p:cNvSpPr>
            <a:spLocks noGrp="1"/>
          </p:cNvSpPr>
          <p:nvPr>
            <p:ph type="body" sz="quarter" idx="26"/>
          </p:nvPr>
        </p:nvSpPr>
        <p:spPr>
          <a:xfrm>
            <a:off x="6665976" y="576072"/>
            <a:ext cx="4963923" cy="5145084"/>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4" name="Text Placeholder 6">
            <a:extLst>
              <a:ext uri="{FF2B5EF4-FFF2-40B4-BE49-F238E27FC236}">
                <a16:creationId xmlns:a16="http://schemas.microsoft.com/office/drawing/2014/main" id="{C4503F3E-D426-7E9E-BDBD-CDA2B731934A}"/>
              </a:ext>
            </a:extLst>
          </p:cNvPr>
          <p:cNvSpPr>
            <a:spLocks noGrp="1"/>
          </p:cNvSpPr>
          <p:nvPr>
            <p:ph type="body" sz="quarter" idx="27"/>
          </p:nvPr>
        </p:nvSpPr>
        <p:spPr>
          <a:xfrm>
            <a:off x="6665976" y="6667498"/>
            <a:ext cx="4963923" cy="4952998"/>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156056091"/>
      </p:ext>
    </p:extLst>
  </p:cSld>
  <p:clrMapOvr>
    <a:masterClrMapping/>
  </p:clrMapOvr>
  <p:transition spd="med"/>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oxes, 6 stacked, ico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3A5819-78ED-4475-16CD-65C8A2C5EC85}"/>
              </a:ext>
            </a:extLst>
          </p:cNvPr>
          <p:cNvSpPr>
            <a:spLocks noGrp="1"/>
          </p:cNvSpPr>
          <p:nvPr>
            <p:ph type="title"/>
          </p:nvPr>
        </p:nvSpPr>
        <p:spPr>
          <a:xfrm>
            <a:off x="576072" y="385200"/>
            <a:ext cx="4949825" cy="2859087"/>
          </a:xfrm>
        </p:spPr>
        <p:txBody>
          <a:bodyPr/>
          <a:lstStyle>
            <a:lvl1pPr>
              <a:lnSpc>
                <a:spcPct val="100000"/>
              </a:lnSpc>
              <a:defRPr sz="6400" b="0" i="0">
                <a:solidFill>
                  <a:schemeClr val="tx2"/>
                </a:solidFill>
                <a:latin typeface="IBM Plex Sans Light" panose="020B0403050203000203" pitchFamily="34" charset="0"/>
              </a:defRPr>
            </a:lvl1pPr>
          </a:lstStyle>
          <a:p>
            <a:r>
              <a:rPr lang="en-US" dirty="0"/>
              <a:t>Click to edit Master title style</a:t>
            </a:r>
          </a:p>
        </p:txBody>
      </p:sp>
      <p:sp>
        <p:nvSpPr>
          <p:cNvPr id="16" name="Picture Placeholder 15">
            <a:extLst>
              <a:ext uri="{FF2B5EF4-FFF2-40B4-BE49-F238E27FC236}">
                <a16:creationId xmlns:a16="http://schemas.microsoft.com/office/drawing/2014/main" id="{DD1F0C48-79E5-E356-43FC-0FCF2DE89A20}"/>
              </a:ext>
            </a:extLst>
          </p:cNvPr>
          <p:cNvSpPr>
            <a:spLocks noGrp="1"/>
          </p:cNvSpPr>
          <p:nvPr>
            <p:ph type="pic" sz="quarter" idx="17" hasCustomPrompt="1"/>
          </p:nvPr>
        </p:nvSpPr>
        <p:spPr>
          <a:xfrm>
            <a:off x="6667500" y="576072"/>
            <a:ext cx="402336" cy="403225"/>
          </a:xfrm>
          <a:prstGeom prst="rect">
            <a:avLst/>
          </a:prstGeom>
        </p:spPr>
        <p:txBody>
          <a:bodyPr/>
          <a:lstStyle>
            <a:lvl1pPr>
              <a:defRPr sz="1400" b="0" i="0">
                <a:solidFill>
                  <a:schemeClr val="tx1"/>
                </a:solidFill>
                <a:latin typeface="IBM Plex Sans Light" panose="020B0403050203000203" pitchFamily="34" charset="0"/>
              </a:defRPr>
            </a:lvl1pPr>
          </a:lstStyle>
          <a:p>
            <a:r>
              <a:rPr lang="en-US" dirty="0"/>
              <a:t>Icon</a:t>
            </a:r>
          </a:p>
        </p:txBody>
      </p:sp>
      <p:sp>
        <p:nvSpPr>
          <p:cNvPr id="17" name="Picture Placeholder 15">
            <a:extLst>
              <a:ext uri="{FF2B5EF4-FFF2-40B4-BE49-F238E27FC236}">
                <a16:creationId xmlns:a16="http://schemas.microsoft.com/office/drawing/2014/main" id="{18E9E323-0756-7849-8F52-19C58A517BD5}"/>
              </a:ext>
            </a:extLst>
          </p:cNvPr>
          <p:cNvSpPr>
            <a:spLocks noGrp="1"/>
          </p:cNvSpPr>
          <p:nvPr>
            <p:ph type="pic" sz="quarter" idx="18" hasCustomPrompt="1"/>
          </p:nvPr>
        </p:nvSpPr>
        <p:spPr>
          <a:xfrm>
            <a:off x="12763501" y="576072"/>
            <a:ext cx="402336" cy="403225"/>
          </a:xfrm>
          <a:prstGeom prst="rect">
            <a:avLst/>
          </a:prstGeom>
        </p:spPr>
        <p:txBody>
          <a:bodyPr/>
          <a:lstStyle>
            <a:lvl1pPr>
              <a:defRPr sz="1400" b="0" i="0">
                <a:solidFill>
                  <a:schemeClr val="tx1"/>
                </a:solidFill>
                <a:latin typeface="IBM Plex Sans Light" panose="020B0403050203000203" pitchFamily="34" charset="0"/>
              </a:defRPr>
            </a:lvl1pPr>
          </a:lstStyle>
          <a:p>
            <a:r>
              <a:rPr lang="en-US" dirty="0"/>
              <a:t>Icon</a:t>
            </a:r>
          </a:p>
        </p:txBody>
      </p:sp>
      <p:sp>
        <p:nvSpPr>
          <p:cNvPr id="18" name="Picture Placeholder 15">
            <a:extLst>
              <a:ext uri="{FF2B5EF4-FFF2-40B4-BE49-F238E27FC236}">
                <a16:creationId xmlns:a16="http://schemas.microsoft.com/office/drawing/2014/main" id="{7C3BFFDB-5499-B3D7-98B2-1ABDA7D5C9DD}"/>
              </a:ext>
            </a:extLst>
          </p:cNvPr>
          <p:cNvSpPr>
            <a:spLocks noGrp="1"/>
          </p:cNvSpPr>
          <p:nvPr>
            <p:ph type="pic" sz="quarter" idx="19" hasCustomPrompt="1"/>
          </p:nvPr>
        </p:nvSpPr>
        <p:spPr>
          <a:xfrm>
            <a:off x="18859501" y="576072"/>
            <a:ext cx="402336" cy="403225"/>
          </a:xfrm>
          <a:prstGeom prst="rect">
            <a:avLst/>
          </a:prstGeom>
        </p:spPr>
        <p:txBody>
          <a:bodyPr/>
          <a:lstStyle>
            <a:lvl1pPr>
              <a:defRPr sz="1400" b="0" i="0">
                <a:solidFill>
                  <a:schemeClr val="tx1"/>
                </a:solidFill>
                <a:latin typeface="IBM Plex Sans Light" panose="020B0403050203000203" pitchFamily="34" charset="0"/>
              </a:defRPr>
            </a:lvl1pPr>
          </a:lstStyle>
          <a:p>
            <a:r>
              <a:rPr lang="en-US" dirty="0"/>
              <a:t>Icon</a:t>
            </a:r>
          </a:p>
        </p:txBody>
      </p:sp>
      <p:sp>
        <p:nvSpPr>
          <p:cNvPr id="19" name="Picture Placeholder 15">
            <a:extLst>
              <a:ext uri="{FF2B5EF4-FFF2-40B4-BE49-F238E27FC236}">
                <a16:creationId xmlns:a16="http://schemas.microsoft.com/office/drawing/2014/main" id="{C00295A2-8D30-455D-EBB9-FA7A46791936}"/>
              </a:ext>
            </a:extLst>
          </p:cNvPr>
          <p:cNvSpPr>
            <a:spLocks noGrp="1"/>
          </p:cNvSpPr>
          <p:nvPr>
            <p:ph type="pic" sz="quarter" idx="20" hasCustomPrompt="1"/>
          </p:nvPr>
        </p:nvSpPr>
        <p:spPr>
          <a:xfrm>
            <a:off x="6667500" y="6694631"/>
            <a:ext cx="402336" cy="403225"/>
          </a:xfrm>
          <a:prstGeom prst="rect">
            <a:avLst/>
          </a:prstGeom>
        </p:spPr>
        <p:txBody>
          <a:bodyPr/>
          <a:lstStyle>
            <a:lvl1pPr>
              <a:defRPr sz="1400" b="0" i="0">
                <a:solidFill>
                  <a:schemeClr val="tx1"/>
                </a:solidFill>
                <a:latin typeface="IBM Plex Sans Light" panose="020B0403050203000203" pitchFamily="34" charset="0"/>
              </a:defRPr>
            </a:lvl1pPr>
          </a:lstStyle>
          <a:p>
            <a:r>
              <a:rPr lang="en-US" dirty="0"/>
              <a:t>Icon</a:t>
            </a:r>
          </a:p>
        </p:txBody>
      </p:sp>
      <p:sp>
        <p:nvSpPr>
          <p:cNvPr id="20" name="Picture Placeholder 15">
            <a:extLst>
              <a:ext uri="{FF2B5EF4-FFF2-40B4-BE49-F238E27FC236}">
                <a16:creationId xmlns:a16="http://schemas.microsoft.com/office/drawing/2014/main" id="{F30F0F2C-CA19-3A79-4375-EB8A00FA887C}"/>
              </a:ext>
            </a:extLst>
          </p:cNvPr>
          <p:cNvSpPr>
            <a:spLocks noGrp="1"/>
          </p:cNvSpPr>
          <p:nvPr>
            <p:ph type="pic" sz="quarter" idx="21" hasCustomPrompt="1"/>
          </p:nvPr>
        </p:nvSpPr>
        <p:spPr>
          <a:xfrm>
            <a:off x="12763501" y="6694631"/>
            <a:ext cx="402336" cy="403225"/>
          </a:xfrm>
          <a:prstGeom prst="rect">
            <a:avLst/>
          </a:prstGeom>
        </p:spPr>
        <p:txBody>
          <a:bodyPr/>
          <a:lstStyle>
            <a:lvl1pPr>
              <a:defRPr sz="1400" b="0" i="0">
                <a:solidFill>
                  <a:schemeClr val="tx1"/>
                </a:solidFill>
                <a:latin typeface="IBM Plex Sans Light" panose="020B0403050203000203" pitchFamily="34" charset="0"/>
              </a:defRPr>
            </a:lvl1pPr>
          </a:lstStyle>
          <a:p>
            <a:r>
              <a:rPr lang="en-US" dirty="0"/>
              <a:t>Icon</a:t>
            </a:r>
          </a:p>
        </p:txBody>
      </p:sp>
      <p:sp>
        <p:nvSpPr>
          <p:cNvPr id="21" name="Picture Placeholder 15">
            <a:extLst>
              <a:ext uri="{FF2B5EF4-FFF2-40B4-BE49-F238E27FC236}">
                <a16:creationId xmlns:a16="http://schemas.microsoft.com/office/drawing/2014/main" id="{9354D8C6-F61D-3FC1-07F8-FEE730E2D7A8}"/>
              </a:ext>
            </a:extLst>
          </p:cNvPr>
          <p:cNvSpPr>
            <a:spLocks noGrp="1"/>
          </p:cNvSpPr>
          <p:nvPr>
            <p:ph type="pic" sz="quarter" idx="22" hasCustomPrompt="1"/>
          </p:nvPr>
        </p:nvSpPr>
        <p:spPr>
          <a:xfrm>
            <a:off x="18859501" y="6694631"/>
            <a:ext cx="402336" cy="403225"/>
          </a:xfrm>
          <a:prstGeom prst="rect">
            <a:avLst/>
          </a:prstGeom>
        </p:spPr>
        <p:txBody>
          <a:bodyPr/>
          <a:lstStyle>
            <a:lvl1pPr>
              <a:defRPr sz="1400" b="0" i="0">
                <a:solidFill>
                  <a:schemeClr val="tx1"/>
                </a:solidFill>
                <a:latin typeface="IBM Plex Sans Light" panose="020B0403050203000203" pitchFamily="34" charset="0"/>
              </a:defRPr>
            </a:lvl1pPr>
          </a:lstStyle>
          <a:p>
            <a:r>
              <a:rPr lang="en-US" dirty="0"/>
              <a:t>Icon</a:t>
            </a:r>
          </a:p>
        </p:txBody>
      </p:sp>
      <p:sp>
        <p:nvSpPr>
          <p:cNvPr id="4" name="Footer Placeholder 3">
            <a:extLst>
              <a:ext uri="{FF2B5EF4-FFF2-40B4-BE49-F238E27FC236}">
                <a16:creationId xmlns:a16="http://schemas.microsoft.com/office/drawing/2014/main" id="{09A430D6-E733-E611-E1EF-A795D0B0362A}"/>
              </a:ext>
            </a:extLst>
          </p:cNvPr>
          <p:cNvSpPr>
            <a:spLocks noGrp="1"/>
          </p:cNvSpPr>
          <p:nvPr>
            <p:ph type="ftr" sz="quarter" idx="23"/>
          </p:nvPr>
        </p:nvSpPr>
        <p:spPr/>
        <p:txBody>
          <a:bodyPr/>
          <a:lstStyle>
            <a:lvl1pPr>
              <a:defRPr b="0" i="0">
                <a:latin typeface="IBM Plex Sans Light" panose="020B0403050203000203" pitchFamily="34" charset="0"/>
              </a:defRPr>
            </a:lvl1pPr>
          </a:lstStyle>
          <a:p>
            <a:endParaRPr lang="en-US" dirty="0"/>
          </a:p>
        </p:txBody>
      </p:sp>
      <p:cxnSp>
        <p:nvCxnSpPr>
          <p:cNvPr id="23" name="Straight Connector 22">
            <a:extLst>
              <a:ext uri="{FF2B5EF4-FFF2-40B4-BE49-F238E27FC236}">
                <a16:creationId xmlns:a16="http://schemas.microsoft.com/office/drawing/2014/main" id="{252CDB94-BA57-B58F-95F0-D406FE34BB40}"/>
              </a:ext>
            </a:extLst>
          </p:cNvPr>
          <p:cNvCxnSpPr>
            <a:cxnSpLocks/>
          </p:cNvCxnSpPr>
          <p:nvPr userDrawn="1"/>
        </p:nvCxnSpPr>
        <p:spPr bwMode="auto">
          <a:xfrm>
            <a:off x="6096000" y="6096000"/>
            <a:ext cx="17722850"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B5CBE6E3-0E18-8A57-578D-D314948AF14F}"/>
              </a:ext>
            </a:extLst>
          </p:cNvPr>
          <p:cNvCxnSpPr/>
          <p:nvPr userDrawn="1"/>
        </p:nvCxnSpPr>
        <p:spPr bwMode="auto">
          <a:xfrm>
            <a:off x="6096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47200B05-7E36-4E03-3739-0BA983764616}"/>
              </a:ext>
            </a:extLst>
          </p:cNvPr>
          <p:cNvCxnSpPr/>
          <p:nvPr userDrawn="1"/>
        </p:nvCxnSpPr>
        <p:spPr bwMode="auto">
          <a:xfrm>
            <a:off x="18288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52FF3B59-8BBA-8C99-9D4D-743723E434FC}"/>
              </a:ext>
            </a:extLst>
          </p:cNvPr>
          <p:cNvCxnSpPr/>
          <p:nvPr userDrawn="1"/>
        </p:nvCxnSpPr>
        <p:spPr bwMode="auto">
          <a:xfrm>
            <a:off x="12188952" y="566928"/>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1" name="Slide Number">
            <a:extLst>
              <a:ext uri="{FF2B5EF4-FFF2-40B4-BE49-F238E27FC236}">
                <a16:creationId xmlns:a16="http://schemas.microsoft.com/office/drawing/2014/main" id="{A0B46D22-64E6-4222-F4E2-B807A7A15287}"/>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Text Placeholder 6">
            <a:extLst>
              <a:ext uri="{FF2B5EF4-FFF2-40B4-BE49-F238E27FC236}">
                <a16:creationId xmlns:a16="http://schemas.microsoft.com/office/drawing/2014/main" id="{0784E564-F094-C65E-4C30-6AD26FD6AE47}"/>
              </a:ext>
            </a:extLst>
          </p:cNvPr>
          <p:cNvSpPr>
            <a:spLocks noGrp="1"/>
          </p:cNvSpPr>
          <p:nvPr>
            <p:ph type="body" sz="quarter" idx="10"/>
          </p:nvPr>
        </p:nvSpPr>
        <p:spPr>
          <a:xfrm>
            <a:off x="12728028" y="1427410"/>
            <a:ext cx="4963923" cy="3716082"/>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2" name="Text Placeholder 6">
            <a:extLst>
              <a:ext uri="{FF2B5EF4-FFF2-40B4-BE49-F238E27FC236}">
                <a16:creationId xmlns:a16="http://schemas.microsoft.com/office/drawing/2014/main" id="{5B384162-F420-216E-B250-BA49ED23AA36}"/>
              </a:ext>
            </a:extLst>
          </p:cNvPr>
          <p:cNvSpPr>
            <a:spLocks noGrp="1"/>
          </p:cNvSpPr>
          <p:nvPr>
            <p:ph type="body" sz="quarter" idx="24"/>
          </p:nvPr>
        </p:nvSpPr>
        <p:spPr>
          <a:xfrm>
            <a:off x="18799748" y="1427410"/>
            <a:ext cx="4963923" cy="3716076"/>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3" name="Text Placeholder 6">
            <a:extLst>
              <a:ext uri="{FF2B5EF4-FFF2-40B4-BE49-F238E27FC236}">
                <a16:creationId xmlns:a16="http://schemas.microsoft.com/office/drawing/2014/main" id="{2D5D50EC-56AE-CB68-AF0D-967D997C2277}"/>
              </a:ext>
            </a:extLst>
          </p:cNvPr>
          <p:cNvSpPr>
            <a:spLocks noGrp="1"/>
          </p:cNvSpPr>
          <p:nvPr>
            <p:ph type="body" sz="quarter" idx="25"/>
          </p:nvPr>
        </p:nvSpPr>
        <p:spPr>
          <a:xfrm>
            <a:off x="12728028" y="7518835"/>
            <a:ext cx="4963923" cy="3720655"/>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4" name="Text Placeholder 6">
            <a:extLst>
              <a:ext uri="{FF2B5EF4-FFF2-40B4-BE49-F238E27FC236}">
                <a16:creationId xmlns:a16="http://schemas.microsoft.com/office/drawing/2014/main" id="{95DF0382-EAC2-42E6-8F3C-D78D99701167}"/>
              </a:ext>
            </a:extLst>
          </p:cNvPr>
          <p:cNvSpPr>
            <a:spLocks noGrp="1"/>
          </p:cNvSpPr>
          <p:nvPr>
            <p:ph type="body" sz="quarter" idx="26"/>
          </p:nvPr>
        </p:nvSpPr>
        <p:spPr>
          <a:xfrm>
            <a:off x="18799748" y="7518835"/>
            <a:ext cx="4963923" cy="3720651"/>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5" name="Text Placeholder 6">
            <a:extLst>
              <a:ext uri="{FF2B5EF4-FFF2-40B4-BE49-F238E27FC236}">
                <a16:creationId xmlns:a16="http://schemas.microsoft.com/office/drawing/2014/main" id="{DD63E7DA-FA91-79CE-F137-C4CFF4237814}"/>
              </a:ext>
            </a:extLst>
          </p:cNvPr>
          <p:cNvSpPr>
            <a:spLocks noGrp="1"/>
          </p:cNvSpPr>
          <p:nvPr>
            <p:ph type="body" sz="quarter" idx="27"/>
          </p:nvPr>
        </p:nvSpPr>
        <p:spPr>
          <a:xfrm>
            <a:off x="6665976" y="1427408"/>
            <a:ext cx="4963923" cy="3716081"/>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2" name="Text Placeholder 6">
            <a:extLst>
              <a:ext uri="{FF2B5EF4-FFF2-40B4-BE49-F238E27FC236}">
                <a16:creationId xmlns:a16="http://schemas.microsoft.com/office/drawing/2014/main" id="{03E415E0-33AF-4F69-4718-A13AF38331B2}"/>
              </a:ext>
            </a:extLst>
          </p:cNvPr>
          <p:cNvSpPr>
            <a:spLocks noGrp="1"/>
          </p:cNvSpPr>
          <p:nvPr>
            <p:ph type="body" sz="quarter" idx="28"/>
          </p:nvPr>
        </p:nvSpPr>
        <p:spPr>
          <a:xfrm>
            <a:off x="6665976" y="7518834"/>
            <a:ext cx="4963923" cy="3720653"/>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654205542"/>
      </p:ext>
    </p:extLst>
  </p:cSld>
  <p:clrMapOvr>
    <a:masterClrMapping/>
  </p:clrMapOvr>
  <p:transition spd="med"/>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oxes, 6 stacked, alternate, large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3E52F-EEA1-D56F-5E7A-C1983151DCC0}"/>
              </a:ext>
            </a:extLst>
          </p:cNvPr>
          <p:cNvSpPr>
            <a:spLocks noGrp="1"/>
          </p:cNvSpPr>
          <p:nvPr>
            <p:ph type="title"/>
          </p:nvPr>
        </p:nvSpPr>
        <p:spPr>
          <a:xfrm>
            <a:off x="576072" y="384048"/>
            <a:ext cx="11039475" cy="3413126"/>
          </a:xfrm>
        </p:spPr>
        <p:txBody>
          <a:bodyPr rIns="457200"/>
          <a:lstStyle>
            <a:lvl1pPr>
              <a:lnSpc>
                <a:spcPct val="100000"/>
              </a:lnSpc>
              <a:defRPr sz="6400" b="0" i="0">
                <a:solidFill>
                  <a:schemeClr val="tx2"/>
                </a:solidFill>
                <a:latin typeface="IBM Plex Sans Light" panose="020B0403050203000203" pitchFamily="34" charset="0"/>
              </a:defRPr>
            </a:lvl1pPr>
          </a:lstStyle>
          <a:p>
            <a:r>
              <a:rPr lang="en-US" dirty="0"/>
              <a:t>Click to edit Master title style</a:t>
            </a:r>
          </a:p>
        </p:txBody>
      </p:sp>
      <p:sp>
        <p:nvSpPr>
          <p:cNvPr id="4" name="Footer Placeholder 3">
            <a:extLst>
              <a:ext uri="{FF2B5EF4-FFF2-40B4-BE49-F238E27FC236}">
                <a16:creationId xmlns:a16="http://schemas.microsoft.com/office/drawing/2014/main" id="{BDA5ACE3-ACF8-D072-E98D-B30BD47D0818}"/>
              </a:ext>
            </a:extLst>
          </p:cNvPr>
          <p:cNvSpPr>
            <a:spLocks noGrp="1"/>
          </p:cNvSpPr>
          <p:nvPr>
            <p:ph type="ftr" sz="quarter" idx="18"/>
          </p:nvPr>
        </p:nvSpPr>
        <p:spPr/>
        <p:txBody>
          <a:bodyPr/>
          <a:lstStyle>
            <a:lvl1pPr>
              <a:defRPr b="0" i="0">
                <a:latin typeface="IBM Plex Sans Light" panose="020B0403050203000203" pitchFamily="34" charset="0"/>
              </a:defRPr>
            </a:lvl1pPr>
          </a:lstStyle>
          <a:p>
            <a:endParaRPr lang="en-US" dirty="0"/>
          </a:p>
        </p:txBody>
      </p:sp>
      <p:cxnSp>
        <p:nvCxnSpPr>
          <p:cNvPr id="16" name="Straight Connector 15">
            <a:extLst>
              <a:ext uri="{FF2B5EF4-FFF2-40B4-BE49-F238E27FC236}">
                <a16:creationId xmlns:a16="http://schemas.microsoft.com/office/drawing/2014/main" id="{4F455E69-0B51-1D31-E569-651079398D33}"/>
              </a:ext>
            </a:extLst>
          </p:cNvPr>
          <p:cNvCxnSpPr>
            <a:cxnSpLocks/>
          </p:cNvCxnSpPr>
          <p:nvPr userDrawn="1"/>
        </p:nvCxnSpPr>
        <p:spPr bwMode="auto">
          <a:xfrm>
            <a:off x="574675" y="6096000"/>
            <a:ext cx="2324417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54C560F4-CB2D-6B04-588B-57BB4D4E6DC3}"/>
              </a:ext>
            </a:extLst>
          </p:cNvPr>
          <p:cNvCxnSpPr>
            <a:cxnSpLocks/>
          </p:cNvCxnSpPr>
          <p:nvPr userDrawn="1"/>
        </p:nvCxnSpPr>
        <p:spPr bwMode="auto">
          <a:xfrm>
            <a:off x="6096000" y="6096000"/>
            <a:ext cx="0" cy="590550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B87B78A1-A315-98D3-1692-18AAAF4C6002}"/>
              </a:ext>
            </a:extLst>
          </p:cNvPr>
          <p:cNvCxnSpPr/>
          <p:nvPr userDrawn="1"/>
        </p:nvCxnSpPr>
        <p:spPr bwMode="auto">
          <a:xfrm>
            <a:off x="18288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F764036E-86AB-0893-B72B-200B84A6BCFD}"/>
              </a:ext>
            </a:extLst>
          </p:cNvPr>
          <p:cNvCxnSpPr/>
          <p:nvPr userDrawn="1"/>
        </p:nvCxnSpPr>
        <p:spPr bwMode="auto">
          <a:xfrm>
            <a:off x="12188952" y="566928"/>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25C7A71B-E65D-0A5D-606D-9F95D5AC6BE8}"/>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5" name="Text Placeholder 6">
            <a:extLst>
              <a:ext uri="{FF2B5EF4-FFF2-40B4-BE49-F238E27FC236}">
                <a16:creationId xmlns:a16="http://schemas.microsoft.com/office/drawing/2014/main" id="{22EB5F78-B3F7-EBA1-BE53-B96CA397D9E3}"/>
              </a:ext>
            </a:extLst>
          </p:cNvPr>
          <p:cNvSpPr>
            <a:spLocks noGrp="1"/>
          </p:cNvSpPr>
          <p:nvPr>
            <p:ph type="body" sz="quarter" idx="10"/>
          </p:nvPr>
        </p:nvSpPr>
        <p:spPr>
          <a:xfrm>
            <a:off x="12728028" y="576073"/>
            <a:ext cx="4963923" cy="5145086"/>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36" name="Text Placeholder 6">
            <a:extLst>
              <a:ext uri="{FF2B5EF4-FFF2-40B4-BE49-F238E27FC236}">
                <a16:creationId xmlns:a16="http://schemas.microsoft.com/office/drawing/2014/main" id="{BFFEAD4C-1129-22EA-9ED5-9BE409A0C748}"/>
              </a:ext>
            </a:extLst>
          </p:cNvPr>
          <p:cNvSpPr>
            <a:spLocks noGrp="1"/>
          </p:cNvSpPr>
          <p:nvPr>
            <p:ph type="body" sz="quarter" idx="23"/>
          </p:nvPr>
        </p:nvSpPr>
        <p:spPr>
          <a:xfrm>
            <a:off x="18799748" y="576073"/>
            <a:ext cx="4963923" cy="5145085"/>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37" name="Text Placeholder 6">
            <a:extLst>
              <a:ext uri="{FF2B5EF4-FFF2-40B4-BE49-F238E27FC236}">
                <a16:creationId xmlns:a16="http://schemas.microsoft.com/office/drawing/2014/main" id="{91719EAC-72ED-B4B5-CA48-EB23C5EB8B0A}"/>
              </a:ext>
            </a:extLst>
          </p:cNvPr>
          <p:cNvSpPr>
            <a:spLocks noGrp="1"/>
          </p:cNvSpPr>
          <p:nvPr>
            <p:ph type="body" sz="quarter" idx="24"/>
          </p:nvPr>
        </p:nvSpPr>
        <p:spPr>
          <a:xfrm>
            <a:off x="12728028" y="6667499"/>
            <a:ext cx="4963923" cy="495300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38" name="Text Placeholder 6">
            <a:extLst>
              <a:ext uri="{FF2B5EF4-FFF2-40B4-BE49-F238E27FC236}">
                <a16:creationId xmlns:a16="http://schemas.microsoft.com/office/drawing/2014/main" id="{28C9C88E-05A2-25E3-4571-C794E968D7FC}"/>
              </a:ext>
            </a:extLst>
          </p:cNvPr>
          <p:cNvSpPr>
            <a:spLocks noGrp="1"/>
          </p:cNvSpPr>
          <p:nvPr>
            <p:ph type="body" sz="quarter" idx="25"/>
          </p:nvPr>
        </p:nvSpPr>
        <p:spPr>
          <a:xfrm>
            <a:off x="18799748" y="6667499"/>
            <a:ext cx="4963923" cy="4952999"/>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39" name="Text Placeholder 6">
            <a:extLst>
              <a:ext uri="{FF2B5EF4-FFF2-40B4-BE49-F238E27FC236}">
                <a16:creationId xmlns:a16="http://schemas.microsoft.com/office/drawing/2014/main" id="{D76302BE-E896-F153-8F88-B63A433B5C29}"/>
              </a:ext>
            </a:extLst>
          </p:cNvPr>
          <p:cNvSpPr>
            <a:spLocks noGrp="1"/>
          </p:cNvSpPr>
          <p:nvPr>
            <p:ph type="body" sz="quarter" idx="26"/>
          </p:nvPr>
        </p:nvSpPr>
        <p:spPr>
          <a:xfrm>
            <a:off x="574675" y="6665976"/>
            <a:ext cx="4963923" cy="4954514"/>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40" name="Text Placeholder 6">
            <a:extLst>
              <a:ext uri="{FF2B5EF4-FFF2-40B4-BE49-F238E27FC236}">
                <a16:creationId xmlns:a16="http://schemas.microsoft.com/office/drawing/2014/main" id="{FF14BC99-A0C2-45B6-C1F6-84D3EACEDF48}"/>
              </a:ext>
            </a:extLst>
          </p:cNvPr>
          <p:cNvSpPr>
            <a:spLocks noGrp="1"/>
          </p:cNvSpPr>
          <p:nvPr>
            <p:ph type="body" sz="quarter" idx="27"/>
          </p:nvPr>
        </p:nvSpPr>
        <p:spPr>
          <a:xfrm>
            <a:off x="6665976" y="6667498"/>
            <a:ext cx="4963923" cy="4952998"/>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784512172"/>
      </p:ext>
    </p:extLst>
  </p:cSld>
  <p:clrMapOvr>
    <a:masterClrMapping/>
  </p:clrMapOvr>
  <p:transition spd="med"/>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oxes, 6 stacked, alternate, small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3E52F-EEA1-D56F-5E7A-C1983151DCC0}"/>
              </a:ext>
            </a:extLst>
          </p:cNvPr>
          <p:cNvSpPr>
            <a:spLocks noGrp="1"/>
          </p:cNvSpPr>
          <p:nvPr>
            <p:ph type="title"/>
          </p:nvPr>
        </p:nvSpPr>
        <p:spPr>
          <a:xfrm>
            <a:off x="576072" y="385200"/>
            <a:ext cx="4949825" cy="3413126"/>
          </a:xfrm>
        </p:spPr>
        <p:txBody>
          <a:bodyPr rIns="0"/>
          <a:lstStyle>
            <a:lvl1pPr>
              <a:lnSpc>
                <a:spcPct val="100000"/>
              </a:lnSpc>
              <a:defRPr sz="4400" b="0" i="0">
                <a:solidFill>
                  <a:schemeClr val="tx2"/>
                </a:solidFill>
                <a:latin typeface="IBM Plex Sans Light" panose="020B0403050203000203" pitchFamily="34" charset="0"/>
              </a:defRPr>
            </a:lvl1pPr>
          </a:lstStyle>
          <a:p>
            <a:r>
              <a:rPr lang="en-US" dirty="0"/>
              <a:t>Click to edit Master title style</a:t>
            </a:r>
          </a:p>
        </p:txBody>
      </p:sp>
      <p:sp>
        <p:nvSpPr>
          <p:cNvPr id="4" name="Footer Placeholder 3">
            <a:extLst>
              <a:ext uri="{FF2B5EF4-FFF2-40B4-BE49-F238E27FC236}">
                <a16:creationId xmlns:a16="http://schemas.microsoft.com/office/drawing/2014/main" id="{BDA5ACE3-ACF8-D072-E98D-B30BD47D0818}"/>
              </a:ext>
            </a:extLst>
          </p:cNvPr>
          <p:cNvSpPr>
            <a:spLocks noGrp="1"/>
          </p:cNvSpPr>
          <p:nvPr>
            <p:ph type="ftr" sz="quarter" idx="18"/>
          </p:nvPr>
        </p:nvSpPr>
        <p:spPr/>
        <p:txBody>
          <a:bodyPr/>
          <a:lstStyle>
            <a:lvl1pPr>
              <a:defRPr b="0" i="0">
                <a:latin typeface="IBM Plex Sans Light" panose="020B0403050203000203" pitchFamily="34" charset="0"/>
              </a:defRPr>
            </a:lvl1pPr>
          </a:lstStyle>
          <a:p>
            <a:endParaRPr lang="en-US" dirty="0"/>
          </a:p>
        </p:txBody>
      </p:sp>
      <p:cxnSp>
        <p:nvCxnSpPr>
          <p:cNvPr id="16" name="Straight Connector 15">
            <a:extLst>
              <a:ext uri="{FF2B5EF4-FFF2-40B4-BE49-F238E27FC236}">
                <a16:creationId xmlns:a16="http://schemas.microsoft.com/office/drawing/2014/main" id="{4F455E69-0B51-1D31-E569-651079398D33}"/>
              </a:ext>
            </a:extLst>
          </p:cNvPr>
          <p:cNvCxnSpPr>
            <a:cxnSpLocks/>
          </p:cNvCxnSpPr>
          <p:nvPr userDrawn="1"/>
        </p:nvCxnSpPr>
        <p:spPr bwMode="auto">
          <a:xfrm>
            <a:off x="574675" y="6096000"/>
            <a:ext cx="2324417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54C560F4-CB2D-6B04-588B-57BB4D4E6DC3}"/>
              </a:ext>
            </a:extLst>
          </p:cNvPr>
          <p:cNvCxnSpPr>
            <a:cxnSpLocks/>
          </p:cNvCxnSpPr>
          <p:nvPr userDrawn="1"/>
        </p:nvCxnSpPr>
        <p:spPr bwMode="auto">
          <a:xfrm>
            <a:off x="6096000" y="6096000"/>
            <a:ext cx="0" cy="590550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B87B78A1-A315-98D3-1692-18AAAF4C6002}"/>
              </a:ext>
            </a:extLst>
          </p:cNvPr>
          <p:cNvCxnSpPr/>
          <p:nvPr userDrawn="1"/>
        </p:nvCxnSpPr>
        <p:spPr bwMode="auto">
          <a:xfrm>
            <a:off x="18288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F764036E-86AB-0893-B72B-200B84A6BCFD}"/>
              </a:ext>
            </a:extLst>
          </p:cNvPr>
          <p:cNvCxnSpPr/>
          <p:nvPr userDrawn="1"/>
        </p:nvCxnSpPr>
        <p:spPr bwMode="auto">
          <a:xfrm>
            <a:off x="12188952" y="566928"/>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78DA00F4-B5C9-B0CB-71F8-ED123EAA68CC}"/>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Text Placeholder 6">
            <a:extLst>
              <a:ext uri="{FF2B5EF4-FFF2-40B4-BE49-F238E27FC236}">
                <a16:creationId xmlns:a16="http://schemas.microsoft.com/office/drawing/2014/main" id="{FBA90B24-A7AA-EE26-4DF0-B0850F874CC1}"/>
              </a:ext>
            </a:extLst>
          </p:cNvPr>
          <p:cNvSpPr>
            <a:spLocks noGrp="1"/>
          </p:cNvSpPr>
          <p:nvPr>
            <p:ph type="body" sz="quarter" idx="20"/>
          </p:nvPr>
        </p:nvSpPr>
        <p:spPr>
          <a:xfrm>
            <a:off x="552009" y="6665975"/>
            <a:ext cx="5026139" cy="4954515"/>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marL="3276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8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4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Text Placeholder 6">
            <a:extLst>
              <a:ext uri="{FF2B5EF4-FFF2-40B4-BE49-F238E27FC236}">
                <a16:creationId xmlns:a16="http://schemas.microsoft.com/office/drawing/2014/main" id="{B293E5F0-8E0D-8611-485C-03E54EE01CAD}"/>
              </a:ext>
            </a:extLst>
          </p:cNvPr>
          <p:cNvSpPr>
            <a:spLocks noGrp="1"/>
          </p:cNvSpPr>
          <p:nvPr>
            <p:ph type="body" sz="quarter" idx="28"/>
          </p:nvPr>
        </p:nvSpPr>
        <p:spPr>
          <a:xfrm>
            <a:off x="6659393" y="6665975"/>
            <a:ext cx="5026139" cy="4954509"/>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marL="3276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8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4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7" name="Text Placeholder 6">
            <a:extLst>
              <a:ext uri="{FF2B5EF4-FFF2-40B4-BE49-F238E27FC236}">
                <a16:creationId xmlns:a16="http://schemas.microsoft.com/office/drawing/2014/main" id="{7E5B5649-C746-EAC6-E506-88A5EE6297F2}"/>
              </a:ext>
            </a:extLst>
          </p:cNvPr>
          <p:cNvSpPr>
            <a:spLocks noGrp="1"/>
          </p:cNvSpPr>
          <p:nvPr>
            <p:ph type="body" sz="quarter" idx="29"/>
          </p:nvPr>
        </p:nvSpPr>
        <p:spPr>
          <a:xfrm>
            <a:off x="12725407" y="6701421"/>
            <a:ext cx="5026139" cy="4919059"/>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marL="3276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8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4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8" name="Text Placeholder 6">
            <a:extLst>
              <a:ext uri="{FF2B5EF4-FFF2-40B4-BE49-F238E27FC236}">
                <a16:creationId xmlns:a16="http://schemas.microsoft.com/office/drawing/2014/main" id="{D1C336AE-32DC-6A3D-A0A5-FD3BEEE59FD9}"/>
              </a:ext>
            </a:extLst>
          </p:cNvPr>
          <p:cNvSpPr>
            <a:spLocks noGrp="1"/>
          </p:cNvSpPr>
          <p:nvPr>
            <p:ph type="body" sz="quarter" idx="30"/>
          </p:nvPr>
        </p:nvSpPr>
        <p:spPr>
          <a:xfrm>
            <a:off x="18791798" y="6665975"/>
            <a:ext cx="4978776" cy="4954497"/>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marL="3276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8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4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9" name="Text Placeholder 6">
            <a:extLst>
              <a:ext uri="{FF2B5EF4-FFF2-40B4-BE49-F238E27FC236}">
                <a16:creationId xmlns:a16="http://schemas.microsoft.com/office/drawing/2014/main" id="{58F4A404-A74C-F889-564A-6677AB4E33D2}"/>
              </a:ext>
            </a:extLst>
          </p:cNvPr>
          <p:cNvSpPr>
            <a:spLocks noGrp="1"/>
          </p:cNvSpPr>
          <p:nvPr>
            <p:ph type="body" sz="quarter" idx="31"/>
          </p:nvPr>
        </p:nvSpPr>
        <p:spPr>
          <a:xfrm>
            <a:off x="18812222" y="576073"/>
            <a:ext cx="4978776" cy="5145085"/>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marL="3276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8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4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0" name="Text Placeholder 6">
            <a:extLst>
              <a:ext uri="{FF2B5EF4-FFF2-40B4-BE49-F238E27FC236}">
                <a16:creationId xmlns:a16="http://schemas.microsoft.com/office/drawing/2014/main" id="{4D20BC60-A254-2972-5466-846B4E395A1C}"/>
              </a:ext>
            </a:extLst>
          </p:cNvPr>
          <p:cNvSpPr>
            <a:spLocks noGrp="1"/>
          </p:cNvSpPr>
          <p:nvPr>
            <p:ph type="body" sz="quarter" idx="32"/>
          </p:nvPr>
        </p:nvSpPr>
        <p:spPr>
          <a:xfrm>
            <a:off x="12692373" y="576073"/>
            <a:ext cx="4978776" cy="5145079"/>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marL="3276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8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4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71212167"/>
      </p:ext>
    </p:extLst>
  </p:cSld>
  <p:clrMapOvr>
    <a:masterClrMapping/>
  </p:clrMapOvr>
  <p:transition spd="med"/>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Video or imagery, half, inse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2" y="385200"/>
            <a:ext cx="4949825" cy="1525588"/>
          </a:xfrm>
        </p:spPr>
        <p:txBody>
          <a:bodyPr/>
          <a:lstStyle>
            <a:lvl1pPr>
              <a:lnSpc>
                <a:spcPct val="100000"/>
              </a:lnSpc>
              <a:defRPr sz="6400" b="0" i="0">
                <a:solidFill>
                  <a:schemeClr val="tx2"/>
                </a:solidFill>
                <a:latin typeface="IBM Plex Sans Light" panose="020B0403050203000203" pitchFamily="34" charset="0"/>
              </a:defRPr>
            </a:lvl1pPr>
          </a:lstStyle>
          <a:p>
            <a:r>
              <a:rPr lang="en-US" dirty="0"/>
              <a:t>Click to edit Master title style</a:t>
            </a:r>
          </a:p>
        </p:txBody>
      </p:sp>
      <p:sp>
        <p:nvSpPr>
          <p:cNvPr id="4" name="Footer Placeholder 3">
            <a:extLst>
              <a:ext uri="{FF2B5EF4-FFF2-40B4-BE49-F238E27FC236}">
                <a16:creationId xmlns:a16="http://schemas.microsoft.com/office/drawing/2014/main" id="{C977F84A-1700-568D-FF6C-C74EAF713E1A}"/>
              </a:ext>
            </a:extLst>
          </p:cNvPr>
          <p:cNvSpPr>
            <a:spLocks noGrp="1"/>
          </p:cNvSpPr>
          <p:nvPr>
            <p:ph type="ftr" sz="quarter" idx="14"/>
          </p:nvPr>
        </p:nvSpPr>
        <p:spPr/>
        <p:txBody>
          <a:bodyPr/>
          <a:lstStyle>
            <a:lvl1pPr>
              <a:defRPr b="0" i="0">
                <a:latin typeface="IBM Plex Sans Light" panose="020B0403050203000203" pitchFamily="34" charset="0"/>
              </a:defRPr>
            </a:lvl1pPr>
          </a:lstStyle>
          <a:p>
            <a:endParaRPr lang="en-US" dirty="0"/>
          </a:p>
        </p:txBody>
      </p:sp>
      <p:sp>
        <p:nvSpPr>
          <p:cNvPr id="5" name="Picture Placeholder 10">
            <a:extLst>
              <a:ext uri="{FF2B5EF4-FFF2-40B4-BE49-F238E27FC236}">
                <a16:creationId xmlns:a16="http://schemas.microsoft.com/office/drawing/2014/main" id="{468A48E8-BE84-7972-AB73-8E31C1C13499}"/>
              </a:ext>
            </a:extLst>
          </p:cNvPr>
          <p:cNvSpPr>
            <a:spLocks noGrp="1"/>
          </p:cNvSpPr>
          <p:nvPr>
            <p:ph type="pic" sz="quarter" idx="15" hasCustomPrompt="1"/>
          </p:nvPr>
        </p:nvSpPr>
        <p:spPr>
          <a:xfrm>
            <a:off x="12763500" y="569913"/>
            <a:ext cx="11049000" cy="12574587"/>
          </a:xfrm>
          <a:prstGeom prst="rect">
            <a:avLst/>
          </a:prstGeom>
          <a:solidFill>
            <a:srgbClr val="E0E0E0"/>
          </a:solidFill>
        </p:spPr>
        <p:txBody>
          <a:bodyPr anchor="ctr"/>
          <a:lstStyle>
            <a:lvl1pPr algn="ctr">
              <a:defRPr b="0" i="0">
                <a:solidFill>
                  <a:schemeClr val="accent5"/>
                </a:solidFill>
                <a:latin typeface="IBM Plex Sans Light" panose="020B0403050203000203" pitchFamily="34" charset="0"/>
              </a:defRPr>
            </a:lvl1pPr>
          </a:lstStyle>
          <a:p>
            <a:r>
              <a:rPr lang="en-US" dirty="0"/>
              <a:t>Place imagery here</a:t>
            </a:r>
          </a:p>
        </p:txBody>
      </p:sp>
      <p:sp>
        <p:nvSpPr>
          <p:cNvPr id="6" name="Text Placeholder 6">
            <a:extLst>
              <a:ext uri="{FF2B5EF4-FFF2-40B4-BE49-F238E27FC236}">
                <a16:creationId xmlns:a16="http://schemas.microsoft.com/office/drawing/2014/main" id="{F97050FE-79BA-7876-7C87-1EBC54ABDE3B}"/>
              </a:ext>
            </a:extLst>
          </p:cNvPr>
          <p:cNvSpPr>
            <a:spLocks noGrp="1"/>
          </p:cNvSpPr>
          <p:nvPr>
            <p:ph type="body" sz="quarter" idx="21"/>
          </p:nvPr>
        </p:nvSpPr>
        <p:spPr>
          <a:xfrm>
            <a:off x="552010" y="3429000"/>
            <a:ext cx="4972490" cy="857250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marL="3276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8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4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7" name="Text Placeholder 6">
            <a:extLst>
              <a:ext uri="{FF2B5EF4-FFF2-40B4-BE49-F238E27FC236}">
                <a16:creationId xmlns:a16="http://schemas.microsoft.com/office/drawing/2014/main" id="{0F1D7D74-3344-9F6B-7157-4A7E1AB48342}"/>
              </a:ext>
            </a:extLst>
          </p:cNvPr>
          <p:cNvSpPr>
            <a:spLocks noGrp="1"/>
          </p:cNvSpPr>
          <p:nvPr>
            <p:ph type="body" sz="quarter" idx="22"/>
          </p:nvPr>
        </p:nvSpPr>
        <p:spPr>
          <a:xfrm>
            <a:off x="6669087" y="3429000"/>
            <a:ext cx="4972490" cy="857250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marL="3276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8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4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224836230"/>
      </p:ext>
    </p:extLst>
  </p:cSld>
  <p:clrMapOvr>
    <a:masterClrMapping/>
  </p:clrMapOvr>
  <p:transition spd="med"/>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Video or imagery, 3/4, blee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2" y="385200"/>
            <a:ext cx="4949825" cy="1525588"/>
          </a:xfrm>
        </p:spPr>
        <p:txBody>
          <a:bodyPr/>
          <a:lstStyle>
            <a:lvl1pPr>
              <a:lnSpc>
                <a:spcPct val="100000"/>
              </a:lnSpc>
              <a:defRPr sz="6400" b="0" i="0">
                <a:solidFill>
                  <a:schemeClr val="tx2"/>
                </a:solidFill>
                <a:latin typeface="IBM Plex Sans Light" panose="020B0403050203000203" pitchFamily="34" charset="0"/>
              </a:defRPr>
            </a:lvl1pPr>
          </a:lstStyle>
          <a:p>
            <a:r>
              <a:rPr lang="en-US" dirty="0"/>
              <a:t>Click to edit Master title style</a:t>
            </a:r>
          </a:p>
        </p:txBody>
      </p:sp>
      <p:sp>
        <p:nvSpPr>
          <p:cNvPr id="3" name="Slide Number Placeholder 2">
            <a:extLst>
              <a:ext uri="{FF2B5EF4-FFF2-40B4-BE49-F238E27FC236}">
                <a16:creationId xmlns:a16="http://schemas.microsoft.com/office/drawing/2014/main" id="{5075B039-5865-7356-B725-0FF3C8F73E3C}"/>
              </a:ext>
            </a:extLst>
          </p:cNvPr>
          <p:cNvSpPr>
            <a:spLocks noGrp="1"/>
          </p:cNvSpPr>
          <p:nvPr>
            <p:ph type="sldNum" sz="quarter" idx="10"/>
          </p:nvPr>
        </p:nvSpPr>
        <p:spPr>
          <a:xfrm>
            <a:off x="23544798" y="12904628"/>
            <a:ext cx="267702" cy="246221"/>
          </a:xfrm>
          <a:prstGeom prst="rect">
            <a:avLst/>
          </a:prstGeom>
        </p:spPr>
        <p:txBody>
          <a:bodyPr/>
          <a:lstStyle>
            <a:lvl1pPr>
              <a:defRPr b="0" i="0">
                <a:latin typeface="IBM Plex Sans Light" panose="020B0403050203000203" pitchFamily="34" charset="0"/>
              </a:defRPr>
            </a:lvl1pPr>
          </a:lstStyle>
          <a:p>
            <a:fld id="{86CB4B4D-7CA3-9044-876B-883B54F8677D}" type="slidenum">
              <a:rPr lang="en-US" smtClean="0"/>
              <a:pPr/>
              <a:t>‹#›</a:t>
            </a:fld>
            <a:endParaRPr lang="en-US" dirty="0"/>
          </a:p>
        </p:txBody>
      </p:sp>
      <p:sp>
        <p:nvSpPr>
          <p:cNvPr id="4" name="Footer Placeholder 3">
            <a:extLst>
              <a:ext uri="{FF2B5EF4-FFF2-40B4-BE49-F238E27FC236}">
                <a16:creationId xmlns:a16="http://schemas.microsoft.com/office/drawing/2014/main" id="{69559113-A66F-B148-0A73-FD8B5C2B023D}"/>
              </a:ext>
            </a:extLst>
          </p:cNvPr>
          <p:cNvSpPr>
            <a:spLocks noGrp="1"/>
          </p:cNvSpPr>
          <p:nvPr>
            <p:ph type="ftr" sz="quarter" idx="12"/>
          </p:nvPr>
        </p:nvSpPr>
        <p:spPr/>
        <p:txBody>
          <a:bodyPr/>
          <a:lstStyle>
            <a:lvl1pPr>
              <a:defRPr b="0" i="0">
                <a:latin typeface="IBM Plex Sans Light" panose="020B0403050203000203" pitchFamily="34" charset="0"/>
              </a:defRPr>
            </a:lvl1pPr>
          </a:lstStyle>
          <a:p>
            <a:endParaRPr lang="en-US" dirty="0"/>
          </a:p>
        </p:txBody>
      </p:sp>
      <p:sp>
        <p:nvSpPr>
          <p:cNvPr id="12" name="Picture Placeholder 11">
            <a:extLst>
              <a:ext uri="{FF2B5EF4-FFF2-40B4-BE49-F238E27FC236}">
                <a16:creationId xmlns:a16="http://schemas.microsoft.com/office/drawing/2014/main" id="{DE390102-FDF4-C834-3F45-02B57A70ADB2}"/>
              </a:ext>
            </a:extLst>
          </p:cNvPr>
          <p:cNvSpPr>
            <a:spLocks noGrp="1"/>
          </p:cNvSpPr>
          <p:nvPr>
            <p:ph type="pic" sz="quarter" idx="14" hasCustomPrompt="1"/>
          </p:nvPr>
        </p:nvSpPr>
        <p:spPr>
          <a:xfrm>
            <a:off x="6096000" y="0"/>
            <a:ext cx="18291175" cy="13716000"/>
          </a:xfrm>
          <a:prstGeom prst="rect">
            <a:avLst/>
          </a:prstGeom>
          <a:solidFill>
            <a:srgbClr val="E0E0E0"/>
          </a:solidFill>
        </p:spPr>
        <p:txBody>
          <a:bodyPr anchor="ctr"/>
          <a:lstStyle>
            <a:lvl1pPr algn="ctr">
              <a:defRPr b="0" i="0">
                <a:solidFill>
                  <a:schemeClr val="accent5"/>
                </a:solidFill>
                <a:latin typeface="IBM Plex Sans Light" panose="020B0403050203000203" pitchFamily="34" charset="0"/>
              </a:defRPr>
            </a:lvl1pPr>
          </a:lstStyle>
          <a:p>
            <a:r>
              <a:rPr lang="en-US" dirty="0"/>
              <a:t>Place imagery here</a:t>
            </a:r>
          </a:p>
        </p:txBody>
      </p:sp>
      <p:sp>
        <p:nvSpPr>
          <p:cNvPr id="7" name="Text Placeholder 6">
            <a:extLst>
              <a:ext uri="{FF2B5EF4-FFF2-40B4-BE49-F238E27FC236}">
                <a16:creationId xmlns:a16="http://schemas.microsoft.com/office/drawing/2014/main" id="{C7581521-9341-A586-10B8-D3CD3EBBADFC}"/>
              </a:ext>
            </a:extLst>
          </p:cNvPr>
          <p:cNvSpPr>
            <a:spLocks noGrp="1"/>
          </p:cNvSpPr>
          <p:nvPr>
            <p:ph type="body" sz="quarter" idx="20"/>
          </p:nvPr>
        </p:nvSpPr>
        <p:spPr>
          <a:xfrm>
            <a:off x="552010" y="3429000"/>
            <a:ext cx="4972490" cy="857250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marL="3276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8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4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830154425"/>
      </p:ext>
    </p:extLst>
  </p:cSld>
  <p:clrMapOvr>
    <a:masterClrMapping/>
  </p:clrMapOvr>
  <p:transition spd="med"/>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Video or imagery, 3/4, inse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2" y="385200"/>
            <a:ext cx="4949825" cy="1525588"/>
          </a:xfrm>
        </p:spPr>
        <p:txBody>
          <a:bodyPr/>
          <a:lstStyle>
            <a:lvl1pPr>
              <a:lnSpc>
                <a:spcPct val="100000"/>
              </a:lnSpc>
              <a:defRPr sz="6400" b="0" i="0">
                <a:solidFill>
                  <a:schemeClr val="tx2"/>
                </a:solidFill>
                <a:latin typeface="IBM Plex Sans Light" panose="020B0403050203000203" pitchFamily="34" charset="0"/>
              </a:defRPr>
            </a:lvl1pPr>
          </a:lstStyle>
          <a:p>
            <a:r>
              <a:rPr lang="en-US" dirty="0"/>
              <a:t>Click to edit Master title style</a:t>
            </a:r>
          </a:p>
        </p:txBody>
      </p:sp>
      <p:sp>
        <p:nvSpPr>
          <p:cNvPr id="3" name="Slide Number Placeholder 2">
            <a:extLst>
              <a:ext uri="{FF2B5EF4-FFF2-40B4-BE49-F238E27FC236}">
                <a16:creationId xmlns:a16="http://schemas.microsoft.com/office/drawing/2014/main" id="{5075B039-5865-7356-B725-0FF3C8F73E3C}"/>
              </a:ext>
            </a:extLst>
          </p:cNvPr>
          <p:cNvSpPr>
            <a:spLocks noGrp="1"/>
          </p:cNvSpPr>
          <p:nvPr>
            <p:ph type="sldNum" sz="quarter" idx="10"/>
          </p:nvPr>
        </p:nvSpPr>
        <p:spPr>
          <a:xfrm>
            <a:off x="23544798" y="12904628"/>
            <a:ext cx="267702" cy="246221"/>
          </a:xfrm>
          <a:prstGeom prst="rect">
            <a:avLst/>
          </a:prstGeom>
        </p:spPr>
        <p:txBody>
          <a:bodyPr/>
          <a:lstStyle>
            <a:lvl1pPr>
              <a:defRPr b="0" i="0">
                <a:latin typeface="IBM Plex Sans Light" panose="020B0403050203000203" pitchFamily="34" charset="0"/>
              </a:defRPr>
            </a:lvl1pPr>
          </a:lstStyle>
          <a:p>
            <a:fld id="{86CB4B4D-7CA3-9044-876B-883B54F8677D}" type="slidenum">
              <a:rPr lang="en-US" smtClean="0"/>
              <a:pPr/>
              <a:t>‹#›</a:t>
            </a:fld>
            <a:endParaRPr lang="en-US" dirty="0"/>
          </a:p>
        </p:txBody>
      </p:sp>
      <p:sp>
        <p:nvSpPr>
          <p:cNvPr id="4" name="Footer Placeholder 3">
            <a:extLst>
              <a:ext uri="{FF2B5EF4-FFF2-40B4-BE49-F238E27FC236}">
                <a16:creationId xmlns:a16="http://schemas.microsoft.com/office/drawing/2014/main" id="{378C6A11-84D9-C1BA-F3C9-2E9D1A288B25}"/>
              </a:ext>
            </a:extLst>
          </p:cNvPr>
          <p:cNvSpPr>
            <a:spLocks noGrp="1"/>
          </p:cNvSpPr>
          <p:nvPr>
            <p:ph type="ftr" sz="quarter" idx="13"/>
          </p:nvPr>
        </p:nvSpPr>
        <p:spPr/>
        <p:txBody>
          <a:bodyPr/>
          <a:lstStyle>
            <a:lvl1pPr>
              <a:defRPr b="0" i="0">
                <a:latin typeface="IBM Plex Sans Light" panose="020B0403050203000203" pitchFamily="34" charset="0"/>
              </a:defRPr>
            </a:lvl1pPr>
          </a:lstStyle>
          <a:p>
            <a:endParaRPr lang="en-US" dirty="0"/>
          </a:p>
        </p:txBody>
      </p:sp>
      <p:sp>
        <p:nvSpPr>
          <p:cNvPr id="7" name="Picture Placeholder 6">
            <a:extLst>
              <a:ext uri="{FF2B5EF4-FFF2-40B4-BE49-F238E27FC236}">
                <a16:creationId xmlns:a16="http://schemas.microsoft.com/office/drawing/2014/main" id="{CC70703B-65B6-4B78-8B7C-73857A06C3A8}"/>
              </a:ext>
            </a:extLst>
          </p:cNvPr>
          <p:cNvSpPr>
            <a:spLocks noGrp="1"/>
          </p:cNvSpPr>
          <p:nvPr>
            <p:ph type="pic" sz="quarter" idx="14" hasCustomPrompt="1"/>
          </p:nvPr>
        </p:nvSpPr>
        <p:spPr>
          <a:xfrm>
            <a:off x="6667500" y="565151"/>
            <a:ext cx="17151350" cy="12579349"/>
          </a:xfrm>
          <a:prstGeom prst="rect">
            <a:avLst/>
          </a:prstGeom>
          <a:solidFill>
            <a:srgbClr val="E0E0E0"/>
          </a:solidFill>
        </p:spPr>
        <p:txBody>
          <a:bodyPr anchor="ctr"/>
          <a:lstStyle>
            <a:lvl1pPr algn="ctr">
              <a:defRPr b="0" i="0">
                <a:solidFill>
                  <a:schemeClr val="accent5"/>
                </a:solidFill>
                <a:latin typeface="IBM Plex Sans Light" panose="020B0403050203000203" pitchFamily="34" charset="0"/>
              </a:defRPr>
            </a:lvl1pPr>
          </a:lstStyle>
          <a:p>
            <a:r>
              <a:rPr lang="en-US" dirty="0"/>
              <a:t>Place imagery here</a:t>
            </a:r>
          </a:p>
        </p:txBody>
      </p:sp>
      <p:sp>
        <p:nvSpPr>
          <p:cNvPr id="5" name="Text Placeholder 6">
            <a:extLst>
              <a:ext uri="{FF2B5EF4-FFF2-40B4-BE49-F238E27FC236}">
                <a16:creationId xmlns:a16="http://schemas.microsoft.com/office/drawing/2014/main" id="{4D171C2C-D5EE-B66A-FC5F-45245937D132}"/>
              </a:ext>
            </a:extLst>
          </p:cNvPr>
          <p:cNvSpPr>
            <a:spLocks noGrp="1"/>
          </p:cNvSpPr>
          <p:nvPr>
            <p:ph type="body" sz="quarter" idx="19"/>
          </p:nvPr>
        </p:nvSpPr>
        <p:spPr>
          <a:xfrm>
            <a:off x="563069" y="3429000"/>
            <a:ext cx="4963923" cy="857250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marL="3276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8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4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327768506"/>
      </p:ext>
    </p:extLst>
  </p:cSld>
  <p:clrMapOvr>
    <a:masterClrMapping/>
  </p:clrMapOvr>
  <p:transition spd="med"/>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Video or imagery, blee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0C9F466-AC9D-B311-5655-93E326ED59B1}"/>
              </a:ext>
            </a:extLst>
          </p:cNvPr>
          <p:cNvSpPr>
            <a:spLocks noGrp="1"/>
          </p:cNvSpPr>
          <p:nvPr>
            <p:ph type="sldNum" sz="quarter" idx="10"/>
          </p:nvPr>
        </p:nvSpPr>
        <p:spPr>
          <a:xfrm>
            <a:off x="23555959" y="12896848"/>
            <a:ext cx="256541" cy="254001"/>
          </a:xfrm>
          <a:prstGeom prst="rect">
            <a:avLst/>
          </a:prstGeom>
        </p:spPr>
        <p:txBody>
          <a:bodyPr/>
          <a:lstStyle/>
          <a:p>
            <a:fld id="{86CB4B4D-7CA3-9044-876B-883B54F8677D}" type="slidenum">
              <a:rPr lang="en-US" smtClean="0"/>
              <a:t>‹#›</a:t>
            </a:fld>
            <a:endParaRPr lang="en-US" dirty="0"/>
          </a:p>
        </p:txBody>
      </p:sp>
      <p:sp>
        <p:nvSpPr>
          <p:cNvPr id="4" name="Picture Placeholder 3">
            <a:extLst>
              <a:ext uri="{FF2B5EF4-FFF2-40B4-BE49-F238E27FC236}">
                <a16:creationId xmlns:a16="http://schemas.microsoft.com/office/drawing/2014/main" id="{F6679120-DB81-97FD-CD5A-00DC1F5E6658}"/>
              </a:ext>
            </a:extLst>
          </p:cNvPr>
          <p:cNvSpPr>
            <a:spLocks noGrp="1"/>
          </p:cNvSpPr>
          <p:nvPr>
            <p:ph type="pic" sz="quarter" idx="11" hasCustomPrompt="1"/>
          </p:nvPr>
        </p:nvSpPr>
        <p:spPr>
          <a:xfrm>
            <a:off x="1" y="0"/>
            <a:ext cx="24387174" cy="13715999"/>
          </a:xfrm>
          <a:prstGeom prst="rect">
            <a:avLst/>
          </a:prstGeom>
          <a:solidFill>
            <a:srgbClr val="E0E0E0"/>
          </a:solidFill>
        </p:spPr>
        <p:txBody>
          <a:bodyPr anchor="ctr"/>
          <a:lstStyle>
            <a:lvl1pPr algn="ctr">
              <a:defRPr>
                <a:solidFill>
                  <a:schemeClr val="accent5"/>
                </a:solidFill>
              </a:defRPr>
            </a:lvl1pPr>
          </a:lstStyle>
          <a:p>
            <a:r>
              <a:rPr lang="en-US" dirty="0"/>
              <a:t>Place imagery here</a:t>
            </a:r>
          </a:p>
        </p:txBody>
      </p:sp>
    </p:spTree>
    <p:extLst>
      <p:ext uri="{BB962C8B-B14F-4D97-AF65-F5344CB8AC3E}">
        <p14:creationId xmlns:p14="http://schemas.microsoft.com/office/powerpoint/2010/main" val="4066270910"/>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ver, plain, business uni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11050588" cy="4573587"/>
          </a:xfrm>
        </p:spPr>
        <p:txBody>
          <a:bodyPr/>
          <a:lstStyle>
            <a:lvl1pPr>
              <a:lnSpc>
                <a:spcPct val="100000"/>
              </a:lnSpc>
              <a:defRPr sz="8600" b="0" i="0">
                <a:solidFill>
                  <a:schemeClr val="tx2"/>
                </a:solidFill>
                <a:latin typeface="IBM Plex Sans Light" panose="020B0403050203000203" pitchFamily="34" charset="0"/>
              </a:defRPr>
            </a:lvl1pPr>
          </a:lstStyle>
          <a:p>
            <a:r>
              <a:rPr lang="en-US" dirty="0"/>
              <a:t>Click to edit Master title style</a:t>
            </a:r>
          </a:p>
        </p:txBody>
      </p:sp>
      <p:sp>
        <p:nvSpPr>
          <p:cNvPr id="5" name="Text Placeholder 4">
            <a:extLst>
              <a:ext uri="{FF2B5EF4-FFF2-40B4-BE49-F238E27FC236}">
                <a16:creationId xmlns:a16="http://schemas.microsoft.com/office/drawing/2014/main" id="{F3A2629C-3C99-5809-3D6C-46ACEB922F7C}"/>
              </a:ext>
            </a:extLst>
          </p:cNvPr>
          <p:cNvSpPr>
            <a:spLocks noGrp="1"/>
          </p:cNvSpPr>
          <p:nvPr>
            <p:ph type="body" sz="quarter" idx="10"/>
          </p:nvPr>
        </p:nvSpPr>
        <p:spPr>
          <a:xfrm>
            <a:off x="576072" y="12463272"/>
            <a:ext cx="11050588" cy="762000"/>
          </a:xfrm>
          <a:prstGeom prst="rect">
            <a:avLst/>
          </a:prstGeom>
        </p:spPr>
        <p:txBody>
          <a:bodyPr anchor="b"/>
          <a:lstStyle>
            <a:lvl1pPr>
              <a:lnSpc>
                <a:spcPct val="100000"/>
              </a:lnSpc>
              <a:spcBef>
                <a:spcPts val="0"/>
              </a:spcBef>
              <a:defRPr sz="3600" b="0" i="0">
                <a:solidFill>
                  <a:schemeClr val="tx1"/>
                </a:solidFill>
                <a:latin typeface="IBM Plex Sans Light" panose="020B0403050203000203" pitchFamily="34" charset="0"/>
              </a:defRPr>
            </a:lvl1pPr>
          </a:lstStyle>
          <a:p>
            <a:pPr lvl="0"/>
            <a:r>
              <a:rPr lang="en-US" dirty="0"/>
              <a:t>Click to edit Master text styles</a:t>
            </a:r>
          </a:p>
        </p:txBody>
      </p:sp>
    </p:spTree>
    <p:extLst>
      <p:ext uri="{BB962C8B-B14F-4D97-AF65-F5344CB8AC3E}">
        <p14:creationId xmlns:p14="http://schemas.microsoft.com/office/powerpoint/2010/main" val="817174950"/>
      </p:ext>
    </p:extLst>
  </p:cSld>
  <p:clrMapOvr>
    <a:masterClrMapping/>
  </p:clrMapOvr>
  <p:transition spd="med"/>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Video or imagery, inset">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0C9F466-AC9D-B311-5655-93E326ED59B1}"/>
              </a:ext>
            </a:extLst>
          </p:cNvPr>
          <p:cNvSpPr>
            <a:spLocks noGrp="1"/>
          </p:cNvSpPr>
          <p:nvPr>
            <p:ph type="sldNum" sz="quarter" idx="10"/>
          </p:nvPr>
        </p:nvSpPr>
        <p:spPr>
          <a:xfrm>
            <a:off x="23555959" y="12896848"/>
            <a:ext cx="256541" cy="254001"/>
          </a:xfrm>
          <a:prstGeom prst="rect">
            <a:avLst/>
          </a:prstGeom>
        </p:spPr>
        <p:txBody>
          <a:bodyPr/>
          <a:lstStyle/>
          <a:p>
            <a:fld id="{86CB4B4D-7CA3-9044-876B-883B54F8677D}" type="slidenum">
              <a:rPr lang="en-US" smtClean="0"/>
              <a:t>‹#›</a:t>
            </a:fld>
            <a:endParaRPr lang="en-US" dirty="0"/>
          </a:p>
        </p:txBody>
      </p:sp>
      <p:sp>
        <p:nvSpPr>
          <p:cNvPr id="4" name="Picture Placeholder 3">
            <a:extLst>
              <a:ext uri="{FF2B5EF4-FFF2-40B4-BE49-F238E27FC236}">
                <a16:creationId xmlns:a16="http://schemas.microsoft.com/office/drawing/2014/main" id="{34239CCE-9A38-90E1-F860-FF40FBDA2409}"/>
              </a:ext>
            </a:extLst>
          </p:cNvPr>
          <p:cNvSpPr>
            <a:spLocks noGrp="1"/>
          </p:cNvSpPr>
          <p:nvPr>
            <p:ph type="pic" sz="quarter" idx="11" hasCustomPrompt="1"/>
          </p:nvPr>
        </p:nvSpPr>
        <p:spPr>
          <a:xfrm>
            <a:off x="568325" y="569913"/>
            <a:ext cx="23244175" cy="12580936"/>
          </a:xfrm>
          <a:prstGeom prst="rect">
            <a:avLst/>
          </a:prstGeom>
          <a:solidFill>
            <a:srgbClr val="E0E0E0"/>
          </a:solidFill>
        </p:spPr>
        <p:txBody>
          <a:bodyPr anchor="ctr"/>
          <a:lstStyle>
            <a:lvl1pPr algn="ctr">
              <a:defRPr>
                <a:solidFill>
                  <a:schemeClr val="accent5"/>
                </a:solidFill>
              </a:defRPr>
            </a:lvl1pPr>
          </a:lstStyle>
          <a:p>
            <a:r>
              <a:rPr lang="en-US" dirty="0"/>
              <a:t>Place imagery here</a:t>
            </a:r>
          </a:p>
        </p:txBody>
      </p:sp>
    </p:spTree>
    <p:extLst>
      <p:ext uri="{BB962C8B-B14F-4D97-AF65-F5344CB8AC3E}">
        <p14:creationId xmlns:p14="http://schemas.microsoft.com/office/powerpoint/2010/main" val="7694905"/>
      </p:ext>
    </p:extLst>
  </p:cSld>
  <p:clrMapOvr>
    <a:masterClrMapping/>
  </p:clrMapOvr>
  <p:transition spd="med"/>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ontacts, profiles, contributors">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AB8510EE-4140-AEDB-B7AB-EF1D4B72D2AD}"/>
              </a:ext>
            </a:extLst>
          </p:cNvPr>
          <p:cNvSpPr>
            <a:spLocks noGrp="1"/>
          </p:cNvSpPr>
          <p:nvPr>
            <p:ph type="pic" sz="quarter" idx="11" hasCustomPrompt="1"/>
          </p:nvPr>
        </p:nvSpPr>
        <p:spPr>
          <a:xfrm>
            <a:off x="576072" y="6117123"/>
            <a:ext cx="2473325" cy="2476500"/>
          </a:xfrm>
          <a:prstGeom prst="rect">
            <a:avLst/>
          </a:prstGeo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b="0" i="0">
                <a:solidFill>
                  <a:schemeClr val="accent5"/>
                </a:solidFill>
                <a:latin typeface="IBM Plex Sans Light" panose="020B0403050203000203" pitchFamily="34" charset="0"/>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11" name="Picture Placeholder 7">
            <a:extLst>
              <a:ext uri="{FF2B5EF4-FFF2-40B4-BE49-F238E27FC236}">
                <a16:creationId xmlns:a16="http://schemas.microsoft.com/office/drawing/2014/main" id="{3F048335-9A0B-2C1F-47A6-67051F20075E}"/>
              </a:ext>
            </a:extLst>
          </p:cNvPr>
          <p:cNvSpPr>
            <a:spLocks noGrp="1"/>
          </p:cNvSpPr>
          <p:nvPr>
            <p:ph type="pic" sz="quarter" idx="13" hasCustomPrompt="1"/>
          </p:nvPr>
        </p:nvSpPr>
        <p:spPr>
          <a:xfrm>
            <a:off x="576072" y="9525000"/>
            <a:ext cx="2473325" cy="2476500"/>
          </a:xfrm>
          <a:prstGeom prst="rect">
            <a:avLst/>
          </a:prstGeo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b="0" i="0">
                <a:solidFill>
                  <a:schemeClr val="accent5"/>
                </a:solidFill>
                <a:latin typeface="IBM Plex Sans Light" panose="020B0403050203000203" pitchFamily="34" charset="0"/>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4" name="Footer Placeholder 3">
            <a:extLst>
              <a:ext uri="{FF2B5EF4-FFF2-40B4-BE49-F238E27FC236}">
                <a16:creationId xmlns:a16="http://schemas.microsoft.com/office/drawing/2014/main" id="{85D83A84-CCD3-C297-7314-225B96D47D6A}"/>
              </a:ext>
            </a:extLst>
          </p:cNvPr>
          <p:cNvSpPr>
            <a:spLocks noGrp="1"/>
          </p:cNvSpPr>
          <p:nvPr>
            <p:ph type="ftr" sz="quarter" idx="19"/>
          </p:nvPr>
        </p:nvSpPr>
        <p:spPr/>
        <p:txBody>
          <a:bodyPr/>
          <a:lstStyle>
            <a:lvl1pPr>
              <a:defRPr b="0" i="0">
                <a:latin typeface="IBM Plex Sans Light" panose="020B0403050203000203" pitchFamily="34" charset="0"/>
              </a:defRPr>
            </a:lvl1pPr>
          </a:lstStyle>
          <a:p>
            <a:endParaRPr lang="en-US" dirty="0"/>
          </a:p>
        </p:txBody>
      </p:sp>
      <p:sp>
        <p:nvSpPr>
          <p:cNvPr id="17" name="Picture Placeholder 7">
            <a:extLst>
              <a:ext uri="{FF2B5EF4-FFF2-40B4-BE49-F238E27FC236}">
                <a16:creationId xmlns:a16="http://schemas.microsoft.com/office/drawing/2014/main" id="{E889D859-F4A1-3E97-F05E-8D134A25B9F2}"/>
              </a:ext>
            </a:extLst>
          </p:cNvPr>
          <p:cNvSpPr>
            <a:spLocks noGrp="1"/>
          </p:cNvSpPr>
          <p:nvPr>
            <p:ph type="pic" sz="quarter" idx="20" hasCustomPrompt="1"/>
          </p:nvPr>
        </p:nvSpPr>
        <p:spPr>
          <a:xfrm>
            <a:off x="576072" y="2618874"/>
            <a:ext cx="2473325" cy="2476500"/>
          </a:xfrm>
          <a:prstGeom prst="rect">
            <a:avLst/>
          </a:prstGeom>
          <a:solidFill>
            <a:srgbClr val="E0E0E0"/>
          </a:solidFill>
        </p:spPr>
        <p:txBody>
          <a:bodyPr anchor="ctr"/>
          <a:lstStyle>
            <a:lvl1pPr algn="ctr">
              <a:defRPr b="0" i="0">
                <a:solidFill>
                  <a:schemeClr val="accent5"/>
                </a:solidFill>
                <a:latin typeface="IBM Plex Sans Light" panose="020B0403050203000203" pitchFamily="34" charset="0"/>
              </a:defRPr>
            </a:lvl1pPr>
          </a:lstStyle>
          <a:p>
            <a:r>
              <a:rPr lang="en-US" dirty="0"/>
              <a:t>Place imagery here</a:t>
            </a:r>
          </a:p>
        </p:txBody>
      </p:sp>
      <p:sp>
        <p:nvSpPr>
          <p:cNvPr id="19" name="Picture Placeholder 7">
            <a:extLst>
              <a:ext uri="{FF2B5EF4-FFF2-40B4-BE49-F238E27FC236}">
                <a16:creationId xmlns:a16="http://schemas.microsoft.com/office/drawing/2014/main" id="{A33F8C74-1D30-FEA9-4F3C-636531C86142}"/>
              </a:ext>
            </a:extLst>
          </p:cNvPr>
          <p:cNvSpPr>
            <a:spLocks noGrp="1"/>
          </p:cNvSpPr>
          <p:nvPr>
            <p:ph type="pic" sz="quarter" idx="22" hasCustomPrompt="1"/>
          </p:nvPr>
        </p:nvSpPr>
        <p:spPr>
          <a:xfrm>
            <a:off x="12757150" y="6121400"/>
            <a:ext cx="2473325" cy="2476500"/>
          </a:xfrm>
          <a:prstGeom prst="rect">
            <a:avLst/>
          </a:prstGeo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b="0" i="0">
                <a:solidFill>
                  <a:schemeClr val="accent5"/>
                </a:solidFill>
                <a:latin typeface="IBM Plex Sans Light" panose="020B0403050203000203" pitchFamily="34" charset="0"/>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21" name="Picture Placeholder 7">
            <a:extLst>
              <a:ext uri="{FF2B5EF4-FFF2-40B4-BE49-F238E27FC236}">
                <a16:creationId xmlns:a16="http://schemas.microsoft.com/office/drawing/2014/main" id="{2E690121-61A1-708E-E5B8-5B65A668E628}"/>
              </a:ext>
            </a:extLst>
          </p:cNvPr>
          <p:cNvSpPr>
            <a:spLocks noGrp="1"/>
          </p:cNvSpPr>
          <p:nvPr>
            <p:ph type="pic" sz="quarter" idx="24" hasCustomPrompt="1"/>
          </p:nvPr>
        </p:nvSpPr>
        <p:spPr>
          <a:xfrm>
            <a:off x="12757150" y="9525000"/>
            <a:ext cx="2473325" cy="2476500"/>
          </a:xfrm>
          <a:prstGeom prst="rect">
            <a:avLst/>
          </a:prstGeo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b="0" i="0">
                <a:solidFill>
                  <a:schemeClr val="accent5"/>
                </a:solidFill>
                <a:latin typeface="IBM Plex Sans Light" panose="020B0403050203000203" pitchFamily="34" charset="0"/>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23" name="Picture Placeholder 7">
            <a:extLst>
              <a:ext uri="{FF2B5EF4-FFF2-40B4-BE49-F238E27FC236}">
                <a16:creationId xmlns:a16="http://schemas.microsoft.com/office/drawing/2014/main" id="{F94AC7E0-2DC4-5DEB-8E1E-2F27996F98E6}"/>
              </a:ext>
            </a:extLst>
          </p:cNvPr>
          <p:cNvSpPr>
            <a:spLocks noGrp="1"/>
          </p:cNvSpPr>
          <p:nvPr>
            <p:ph type="pic" sz="quarter" idx="26" hasCustomPrompt="1"/>
          </p:nvPr>
        </p:nvSpPr>
        <p:spPr>
          <a:xfrm>
            <a:off x="12757150" y="2667000"/>
            <a:ext cx="2473325" cy="2476500"/>
          </a:xfrm>
          <a:prstGeom prst="rect">
            <a:avLst/>
          </a:prstGeo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b="0" i="0">
                <a:solidFill>
                  <a:schemeClr val="accent5"/>
                </a:solidFill>
                <a:latin typeface="IBM Plex Sans Light" panose="020B0403050203000203" pitchFamily="34" charset="0"/>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5" name="Slide Number">
            <a:extLst>
              <a:ext uri="{FF2B5EF4-FFF2-40B4-BE49-F238E27FC236}">
                <a16:creationId xmlns:a16="http://schemas.microsoft.com/office/drawing/2014/main" id="{74870601-E9CA-9D0E-804F-2A7353CE534A}"/>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9" name="Picture Placeholder 7">
            <a:extLst>
              <a:ext uri="{FF2B5EF4-FFF2-40B4-BE49-F238E27FC236}">
                <a16:creationId xmlns:a16="http://schemas.microsoft.com/office/drawing/2014/main" id="{2BD9F85F-FC85-6E91-ADD3-38F0F5BEE2E9}"/>
              </a:ext>
            </a:extLst>
          </p:cNvPr>
          <p:cNvSpPr>
            <a:spLocks noGrp="1"/>
          </p:cNvSpPr>
          <p:nvPr>
            <p:ph type="pic" sz="quarter" idx="31" hasCustomPrompt="1"/>
          </p:nvPr>
        </p:nvSpPr>
        <p:spPr>
          <a:xfrm>
            <a:off x="12764898" y="6117123"/>
            <a:ext cx="2328218" cy="2476500"/>
          </a:xfrm>
          <a:prstGeom prst="rect">
            <a:avLst/>
          </a:prstGeo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b="0" i="0">
                <a:solidFill>
                  <a:schemeClr val="accent5"/>
                </a:solidFill>
                <a:latin typeface="IBM Plex Sans Light" panose="020B0403050203000203" pitchFamily="34" charset="0"/>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13" name="Picture Placeholder 7">
            <a:extLst>
              <a:ext uri="{FF2B5EF4-FFF2-40B4-BE49-F238E27FC236}">
                <a16:creationId xmlns:a16="http://schemas.microsoft.com/office/drawing/2014/main" id="{8FF7CC5C-A250-D817-B1E6-EBD584F08B1B}"/>
              </a:ext>
            </a:extLst>
          </p:cNvPr>
          <p:cNvSpPr>
            <a:spLocks noGrp="1"/>
          </p:cNvSpPr>
          <p:nvPr>
            <p:ph type="pic" sz="quarter" idx="32" hasCustomPrompt="1"/>
          </p:nvPr>
        </p:nvSpPr>
        <p:spPr>
          <a:xfrm>
            <a:off x="12764898" y="9525000"/>
            <a:ext cx="2328218" cy="2476500"/>
          </a:xfrm>
          <a:prstGeom prst="rect">
            <a:avLst/>
          </a:prstGeo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b="0" i="0">
                <a:solidFill>
                  <a:schemeClr val="accent5"/>
                </a:solidFill>
                <a:latin typeface="IBM Plex Sans Light" panose="020B0403050203000203" pitchFamily="34" charset="0"/>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14" name="Picture Placeholder 7">
            <a:extLst>
              <a:ext uri="{FF2B5EF4-FFF2-40B4-BE49-F238E27FC236}">
                <a16:creationId xmlns:a16="http://schemas.microsoft.com/office/drawing/2014/main" id="{9416EBE0-0E9C-366F-583C-0BE751DA2B30}"/>
              </a:ext>
            </a:extLst>
          </p:cNvPr>
          <p:cNvSpPr>
            <a:spLocks noGrp="1"/>
          </p:cNvSpPr>
          <p:nvPr>
            <p:ph type="pic" sz="quarter" idx="33" hasCustomPrompt="1"/>
          </p:nvPr>
        </p:nvSpPr>
        <p:spPr>
          <a:xfrm>
            <a:off x="12764898" y="2646074"/>
            <a:ext cx="2328218" cy="2476500"/>
          </a:xfrm>
          <a:prstGeom prst="rect">
            <a:avLst/>
          </a:prstGeom>
          <a:solidFill>
            <a:srgbClr val="E0E0E0"/>
          </a:solidFill>
        </p:spPr>
        <p:txBody>
          <a:bodyPr anchor="ctr"/>
          <a:lstStyle>
            <a:lvl1pPr algn="ctr">
              <a:defRPr b="0" i="0">
                <a:solidFill>
                  <a:schemeClr val="accent5"/>
                </a:solidFill>
                <a:latin typeface="IBM Plex Sans Light" panose="020B0403050203000203" pitchFamily="34" charset="0"/>
              </a:defRPr>
            </a:lvl1pPr>
          </a:lstStyle>
          <a:p>
            <a:r>
              <a:rPr lang="en-US" dirty="0"/>
              <a:t>Place imagery here</a:t>
            </a:r>
          </a:p>
        </p:txBody>
      </p:sp>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2" y="385200"/>
            <a:ext cx="4949825" cy="1525588"/>
          </a:xfrm>
        </p:spPr>
        <p:txBody>
          <a:bodyPr/>
          <a:lstStyle>
            <a:lvl1pPr>
              <a:lnSpc>
                <a:spcPct val="100000"/>
              </a:lnSpc>
              <a:defRPr sz="6400" b="0" i="0">
                <a:solidFill>
                  <a:schemeClr val="tx2"/>
                </a:solidFill>
                <a:latin typeface="IBM Plex Sans Light" panose="020B0403050203000203" pitchFamily="34" charset="0"/>
              </a:defRPr>
            </a:lvl1pPr>
          </a:lstStyle>
          <a:p>
            <a:r>
              <a:rPr lang="en-US" dirty="0"/>
              <a:t>Click to edit Master title style</a:t>
            </a:r>
          </a:p>
        </p:txBody>
      </p:sp>
      <p:sp>
        <p:nvSpPr>
          <p:cNvPr id="18" name="Text Placeholder 6">
            <a:extLst>
              <a:ext uri="{FF2B5EF4-FFF2-40B4-BE49-F238E27FC236}">
                <a16:creationId xmlns:a16="http://schemas.microsoft.com/office/drawing/2014/main" id="{64C60C05-9B2E-E5AA-E325-3B56BC1B4589}"/>
              </a:ext>
            </a:extLst>
          </p:cNvPr>
          <p:cNvSpPr>
            <a:spLocks noGrp="1"/>
          </p:cNvSpPr>
          <p:nvPr>
            <p:ph type="body" sz="quarter" idx="37"/>
          </p:nvPr>
        </p:nvSpPr>
        <p:spPr>
          <a:xfrm>
            <a:off x="3349623" y="2618874"/>
            <a:ext cx="5756496" cy="2524626"/>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marL="3276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8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4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0" name="Text Placeholder 6">
            <a:extLst>
              <a:ext uri="{FF2B5EF4-FFF2-40B4-BE49-F238E27FC236}">
                <a16:creationId xmlns:a16="http://schemas.microsoft.com/office/drawing/2014/main" id="{E5379598-B132-493E-3A4A-13641BF453F4}"/>
              </a:ext>
            </a:extLst>
          </p:cNvPr>
          <p:cNvSpPr>
            <a:spLocks noGrp="1"/>
          </p:cNvSpPr>
          <p:nvPr>
            <p:ph type="body" sz="quarter" idx="38"/>
          </p:nvPr>
        </p:nvSpPr>
        <p:spPr>
          <a:xfrm>
            <a:off x="3349623" y="6117123"/>
            <a:ext cx="5756496" cy="2460305"/>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marL="3276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8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4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4" name="Text Placeholder 6">
            <a:extLst>
              <a:ext uri="{FF2B5EF4-FFF2-40B4-BE49-F238E27FC236}">
                <a16:creationId xmlns:a16="http://schemas.microsoft.com/office/drawing/2014/main" id="{D387A7EC-6D77-1F31-248D-AF22142944DA}"/>
              </a:ext>
            </a:extLst>
          </p:cNvPr>
          <p:cNvSpPr>
            <a:spLocks noGrp="1"/>
          </p:cNvSpPr>
          <p:nvPr>
            <p:ph type="body" sz="quarter" idx="39"/>
          </p:nvPr>
        </p:nvSpPr>
        <p:spPr>
          <a:xfrm>
            <a:off x="3349623" y="9525000"/>
            <a:ext cx="5843620" cy="2460305"/>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marL="3276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8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4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32" name="Picture Placeholder 7">
            <a:extLst>
              <a:ext uri="{FF2B5EF4-FFF2-40B4-BE49-F238E27FC236}">
                <a16:creationId xmlns:a16="http://schemas.microsoft.com/office/drawing/2014/main" id="{79C6738A-ED82-E7BB-C9BF-8057E77ED4B9}"/>
              </a:ext>
            </a:extLst>
          </p:cNvPr>
          <p:cNvSpPr>
            <a:spLocks noGrp="1"/>
          </p:cNvSpPr>
          <p:nvPr>
            <p:ph type="pic" sz="quarter" idx="40" hasCustomPrompt="1"/>
          </p:nvPr>
        </p:nvSpPr>
        <p:spPr>
          <a:xfrm>
            <a:off x="12756886" y="6144323"/>
            <a:ext cx="2473325" cy="2476500"/>
          </a:xfrm>
          <a:prstGeom prst="rect">
            <a:avLst/>
          </a:prstGeo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b="0" i="0">
                <a:solidFill>
                  <a:schemeClr val="accent5"/>
                </a:solidFill>
                <a:latin typeface="IBM Plex Sans Light" panose="020B0403050203000203" pitchFamily="34" charset="0"/>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33" name="Picture Placeholder 7">
            <a:extLst>
              <a:ext uri="{FF2B5EF4-FFF2-40B4-BE49-F238E27FC236}">
                <a16:creationId xmlns:a16="http://schemas.microsoft.com/office/drawing/2014/main" id="{24967257-4251-A48B-9DE6-F07EC4EC0362}"/>
              </a:ext>
            </a:extLst>
          </p:cNvPr>
          <p:cNvSpPr>
            <a:spLocks noGrp="1"/>
          </p:cNvSpPr>
          <p:nvPr>
            <p:ph type="pic" sz="quarter" idx="41" hasCustomPrompt="1"/>
          </p:nvPr>
        </p:nvSpPr>
        <p:spPr>
          <a:xfrm>
            <a:off x="12756886" y="9552200"/>
            <a:ext cx="2473325" cy="2476500"/>
          </a:xfrm>
          <a:prstGeom prst="rect">
            <a:avLst/>
          </a:prstGeo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b="0" i="0">
                <a:solidFill>
                  <a:schemeClr val="accent5"/>
                </a:solidFill>
                <a:latin typeface="IBM Plex Sans Light" panose="020B0403050203000203" pitchFamily="34" charset="0"/>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34" name="Picture Placeholder 7">
            <a:extLst>
              <a:ext uri="{FF2B5EF4-FFF2-40B4-BE49-F238E27FC236}">
                <a16:creationId xmlns:a16="http://schemas.microsoft.com/office/drawing/2014/main" id="{4A6B1635-0D2E-93F5-D353-C9B1B58E7780}"/>
              </a:ext>
            </a:extLst>
          </p:cNvPr>
          <p:cNvSpPr>
            <a:spLocks noGrp="1"/>
          </p:cNvSpPr>
          <p:nvPr>
            <p:ph type="pic" sz="quarter" idx="42" hasCustomPrompt="1"/>
          </p:nvPr>
        </p:nvSpPr>
        <p:spPr>
          <a:xfrm>
            <a:off x="12756886" y="2646074"/>
            <a:ext cx="2473325" cy="2476500"/>
          </a:xfrm>
          <a:prstGeom prst="rect">
            <a:avLst/>
          </a:prstGeom>
          <a:solidFill>
            <a:srgbClr val="E0E0E0"/>
          </a:solidFill>
        </p:spPr>
        <p:txBody>
          <a:bodyPr anchor="ctr"/>
          <a:lstStyle>
            <a:lvl1pPr algn="ctr">
              <a:defRPr b="0" i="0">
                <a:solidFill>
                  <a:schemeClr val="accent5"/>
                </a:solidFill>
                <a:latin typeface="IBM Plex Sans Light" panose="020B0403050203000203" pitchFamily="34" charset="0"/>
              </a:defRPr>
            </a:lvl1pPr>
          </a:lstStyle>
          <a:p>
            <a:r>
              <a:rPr lang="en-US" dirty="0"/>
              <a:t>Place imagery here</a:t>
            </a:r>
          </a:p>
        </p:txBody>
      </p:sp>
      <p:sp>
        <p:nvSpPr>
          <p:cNvPr id="44" name="Picture Placeholder 7">
            <a:extLst>
              <a:ext uri="{FF2B5EF4-FFF2-40B4-BE49-F238E27FC236}">
                <a16:creationId xmlns:a16="http://schemas.microsoft.com/office/drawing/2014/main" id="{0541A3D3-1296-6D28-80F6-210E0C86167C}"/>
              </a:ext>
            </a:extLst>
          </p:cNvPr>
          <p:cNvSpPr>
            <a:spLocks noGrp="1"/>
          </p:cNvSpPr>
          <p:nvPr>
            <p:ph type="pic" sz="quarter" idx="46" hasCustomPrompt="1"/>
          </p:nvPr>
        </p:nvSpPr>
        <p:spPr>
          <a:xfrm>
            <a:off x="12756886" y="6165249"/>
            <a:ext cx="2291075" cy="2476500"/>
          </a:xfrm>
          <a:prstGeom prst="rect">
            <a:avLst/>
          </a:prstGeo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b="0" i="0">
                <a:solidFill>
                  <a:schemeClr val="accent5"/>
                </a:solidFill>
                <a:latin typeface="IBM Plex Sans Light" panose="020B0403050203000203" pitchFamily="34" charset="0"/>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45" name="Picture Placeholder 7">
            <a:extLst>
              <a:ext uri="{FF2B5EF4-FFF2-40B4-BE49-F238E27FC236}">
                <a16:creationId xmlns:a16="http://schemas.microsoft.com/office/drawing/2014/main" id="{EE31C9DF-6A33-F9E3-7394-0B59091621E3}"/>
              </a:ext>
            </a:extLst>
          </p:cNvPr>
          <p:cNvSpPr>
            <a:spLocks noGrp="1"/>
          </p:cNvSpPr>
          <p:nvPr>
            <p:ph type="pic" sz="quarter" idx="47" hasCustomPrompt="1"/>
          </p:nvPr>
        </p:nvSpPr>
        <p:spPr>
          <a:xfrm>
            <a:off x="12756886" y="9573126"/>
            <a:ext cx="2291075" cy="2476500"/>
          </a:xfrm>
          <a:prstGeom prst="rect">
            <a:avLst/>
          </a:prstGeo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b="0" i="0">
                <a:solidFill>
                  <a:schemeClr val="accent5"/>
                </a:solidFill>
                <a:latin typeface="IBM Plex Sans Light" panose="020B0403050203000203" pitchFamily="34" charset="0"/>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46" name="Picture Placeholder 7">
            <a:extLst>
              <a:ext uri="{FF2B5EF4-FFF2-40B4-BE49-F238E27FC236}">
                <a16:creationId xmlns:a16="http://schemas.microsoft.com/office/drawing/2014/main" id="{2CAAA857-D33B-2769-F70D-96215C29A417}"/>
              </a:ext>
            </a:extLst>
          </p:cNvPr>
          <p:cNvSpPr>
            <a:spLocks noGrp="1"/>
          </p:cNvSpPr>
          <p:nvPr>
            <p:ph type="pic" sz="quarter" idx="48" hasCustomPrompt="1"/>
          </p:nvPr>
        </p:nvSpPr>
        <p:spPr>
          <a:xfrm>
            <a:off x="12756886" y="2667000"/>
            <a:ext cx="2291075" cy="2476500"/>
          </a:xfrm>
          <a:prstGeom prst="rect">
            <a:avLst/>
          </a:prstGeom>
          <a:solidFill>
            <a:srgbClr val="E0E0E0"/>
          </a:solidFill>
        </p:spPr>
        <p:txBody>
          <a:bodyPr anchor="ctr"/>
          <a:lstStyle>
            <a:lvl1pPr algn="ctr">
              <a:defRPr b="0" i="0">
                <a:solidFill>
                  <a:schemeClr val="accent5"/>
                </a:solidFill>
                <a:latin typeface="IBM Plex Sans Light" panose="020B0403050203000203" pitchFamily="34" charset="0"/>
              </a:defRPr>
            </a:lvl1pPr>
          </a:lstStyle>
          <a:p>
            <a:r>
              <a:rPr lang="en-US" dirty="0"/>
              <a:t>Place imagery here</a:t>
            </a:r>
          </a:p>
        </p:txBody>
      </p:sp>
      <p:sp>
        <p:nvSpPr>
          <p:cNvPr id="47" name="Text Placeholder 6">
            <a:extLst>
              <a:ext uri="{FF2B5EF4-FFF2-40B4-BE49-F238E27FC236}">
                <a16:creationId xmlns:a16="http://schemas.microsoft.com/office/drawing/2014/main" id="{3412D36A-B5BE-A294-20DF-30B55A06C5A9}"/>
              </a:ext>
            </a:extLst>
          </p:cNvPr>
          <p:cNvSpPr>
            <a:spLocks noGrp="1"/>
          </p:cNvSpPr>
          <p:nvPr>
            <p:ph type="body" sz="quarter" idx="49"/>
          </p:nvPr>
        </p:nvSpPr>
        <p:spPr>
          <a:xfrm>
            <a:off x="15530437" y="2667000"/>
            <a:ext cx="5843620" cy="2524626"/>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marL="3276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8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4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48" name="Text Placeholder 6">
            <a:extLst>
              <a:ext uri="{FF2B5EF4-FFF2-40B4-BE49-F238E27FC236}">
                <a16:creationId xmlns:a16="http://schemas.microsoft.com/office/drawing/2014/main" id="{ED900610-36FC-D7DA-7651-CC7E3D3200DB}"/>
              </a:ext>
            </a:extLst>
          </p:cNvPr>
          <p:cNvSpPr>
            <a:spLocks noGrp="1"/>
          </p:cNvSpPr>
          <p:nvPr>
            <p:ph type="body" sz="quarter" idx="50"/>
          </p:nvPr>
        </p:nvSpPr>
        <p:spPr>
          <a:xfrm>
            <a:off x="15530437" y="6165249"/>
            <a:ext cx="5843620" cy="2460305"/>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marL="3276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8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4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49" name="Text Placeholder 6">
            <a:extLst>
              <a:ext uri="{FF2B5EF4-FFF2-40B4-BE49-F238E27FC236}">
                <a16:creationId xmlns:a16="http://schemas.microsoft.com/office/drawing/2014/main" id="{BFEAE0F0-F94C-F405-C850-B3545368F695}"/>
              </a:ext>
            </a:extLst>
          </p:cNvPr>
          <p:cNvSpPr>
            <a:spLocks noGrp="1"/>
          </p:cNvSpPr>
          <p:nvPr>
            <p:ph type="body" sz="quarter" idx="51"/>
          </p:nvPr>
        </p:nvSpPr>
        <p:spPr>
          <a:xfrm>
            <a:off x="15530437" y="9573126"/>
            <a:ext cx="5843620" cy="2460305"/>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marL="3276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8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4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936719277"/>
      </p:ext>
    </p:extLst>
  </p:cSld>
  <p:clrMapOvr>
    <a:masterClrMapping/>
  </p:clrMapOvr>
  <p:transition spd="med"/>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2" y="385200"/>
            <a:ext cx="4949825" cy="4573587"/>
          </a:xfrm>
        </p:spPr>
        <p:txBody>
          <a:bodyPr/>
          <a:lstStyle>
            <a:lvl1pPr>
              <a:lnSpc>
                <a:spcPct val="100000"/>
              </a:lnSpc>
              <a:defRPr sz="6400" b="0" i="0">
                <a:solidFill>
                  <a:schemeClr val="tx2"/>
                </a:solidFill>
                <a:latin typeface="IBM Plex Sans Light" panose="020B0403050203000203" pitchFamily="34" charset="0"/>
              </a:defRPr>
            </a:lvl1pPr>
          </a:lstStyle>
          <a:p>
            <a:r>
              <a:rPr lang="en-US" dirty="0"/>
              <a:t>Click to edit Master title style</a:t>
            </a:r>
          </a:p>
        </p:txBody>
      </p:sp>
      <p:sp>
        <p:nvSpPr>
          <p:cNvPr id="5" name="Table Placeholder 4">
            <a:extLst>
              <a:ext uri="{FF2B5EF4-FFF2-40B4-BE49-F238E27FC236}">
                <a16:creationId xmlns:a16="http://schemas.microsoft.com/office/drawing/2014/main" id="{B3D8D357-75A1-F4FD-F531-380CF7DE4340}"/>
              </a:ext>
            </a:extLst>
          </p:cNvPr>
          <p:cNvSpPr>
            <a:spLocks noGrp="1"/>
          </p:cNvSpPr>
          <p:nvPr>
            <p:ph type="tbl" sz="quarter" idx="11"/>
          </p:nvPr>
        </p:nvSpPr>
        <p:spPr>
          <a:xfrm>
            <a:off x="6667500" y="569913"/>
            <a:ext cx="17145000" cy="11431587"/>
          </a:xfrm>
          <a:prstGeom prst="rect">
            <a:avLst/>
          </a:prstGeom>
        </p:spPr>
        <p:txBody>
          <a:bodyPr anchor="ctr"/>
          <a:lstStyle>
            <a:lvl1pPr algn="ctr">
              <a:defRPr b="0" i="0">
                <a:solidFill>
                  <a:schemeClr val="tx1"/>
                </a:solidFill>
                <a:latin typeface="IBM Plex Sans Light" panose="020B0403050203000203" pitchFamily="34" charset="0"/>
              </a:defRPr>
            </a:lvl1pPr>
          </a:lstStyle>
          <a:p>
            <a:r>
              <a:rPr lang="en-US"/>
              <a:t>Click icon to add table</a:t>
            </a:r>
          </a:p>
        </p:txBody>
      </p:sp>
      <p:sp>
        <p:nvSpPr>
          <p:cNvPr id="4" name="Footer Placeholder 3">
            <a:extLst>
              <a:ext uri="{FF2B5EF4-FFF2-40B4-BE49-F238E27FC236}">
                <a16:creationId xmlns:a16="http://schemas.microsoft.com/office/drawing/2014/main" id="{B48A8EE3-1224-3A4B-8A9E-611D8DCF629F}"/>
              </a:ext>
            </a:extLst>
          </p:cNvPr>
          <p:cNvSpPr>
            <a:spLocks noGrp="1"/>
          </p:cNvSpPr>
          <p:nvPr>
            <p:ph type="ftr" sz="quarter" idx="12"/>
          </p:nvPr>
        </p:nvSpPr>
        <p:spPr/>
        <p:txBody>
          <a:bodyPr/>
          <a:lstStyle>
            <a:lvl1pPr>
              <a:defRPr b="0" i="0">
                <a:latin typeface="IBM Plex Sans Light" panose="020B0403050203000203" pitchFamily="34" charset="0"/>
              </a:defRPr>
            </a:lvl1pPr>
          </a:lstStyle>
          <a:p>
            <a:endParaRPr lang="en-US" dirty="0"/>
          </a:p>
        </p:txBody>
      </p:sp>
      <p:sp>
        <p:nvSpPr>
          <p:cNvPr id="6" name="Slide Number">
            <a:extLst>
              <a:ext uri="{FF2B5EF4-FFF2-40B4-BE49-F238E27FC236}">
                <a16:creationId xmlns:a16="http://schemas.microsoft.com/office/drawing/2014/main" id="{7989FA07-F7B7-BE4B-581F-7BE47BBA6051}"/>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88229029"/>
      </p:ext>
    </p:extLst>
  </p:cSld>
  <p:clrMapOvr>
    <a:masterClrMapping/>
  </p:clrMapOvr>
  <p:transition spd="med"/>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Legal disclaimer, one column">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BB717A5-5D28-36C3-250F-93E0C68721CA}"/>
              </a:ext>
            </a:extLst>
          </p:cNvPr>
          <p:cNvSpPr>
            <a:spLocks noGrp="1"/>
          </p:cNvSpPr>
          <p:nvPr>
            <p:ph type="body" sz="quarter" idx="14"/>
          </p:nvPr>
        </p:nvSpPr>
        <p:spPr>
          <a:xfrm>
            <a:off x="576072" y="385200"/>
            <a:ext cx="4956175" cy="2859087"/>
          </a:xfrm>
          <a:prstGeom prst="rect">
            <a:avLst/>
          </a:prstGeom>
        </p:spPr>
        <p:txBody>
          <a:bodyPr/>
          <a:lstStyle>
            <a:lvl1pPr>
              <a:lnSpc>
                <a:spcPct val="100000"/>
              </a:lnSpc>
              <a:spcBef>
                <a:spcPts val="0"/>
              </a:spcBef>
              <a:defRPr sz="6400" b="0" i="0">
                <a:solidFill>
                  <a:schemeClr val="tx2"/>
                </a:solidFill>
                <a:latin typeface="IBM Plex Sans Light" panose="020B0403050203000203" pitchFamily="34" charset="0"/>
              </a:defRPr>
            </a:lvl1pPr>
            <a:lvl2pPr>
              <a:lnSpc>
                <a:spcPct val="100000"/>
              </a:lnSpc>
              <a:spcBef>
                <a:spcPts val="0"/>
              </a:spcBef>
              <a:defRPr sz="6400">
                <a:solidFill>
                  <a:schemeClr val="tx1"/>
                </a:solidFill>
              </a:defRPr>
            </a:lvl2pPr>
            <a:lvl3pPr>
              <a:lnSpc>
                <a:spcPct val="100000"/>
              </a:lnSpc>
              <a:spcBef>
                <a:spcPts val="0"/>
              </a:spcBef>
              <a:defRPr sz="6400">
                <a:solidFill>
                  <a:schemeClr val="tx1"/>
                </a:solidFill>
              </a:defRPr>
            </a:lvl3pPr>
            <a:lvl4pPr>
              <a:lnSpc>
                <a:spcPct val="100000"/>
              </a:lnSpc>
              <a:spcBef>
                <a:spcPts val="0"/>
              </a:spcBef>
              <a:defRPr sz="6400">
                <a:solidFill>
                  <a:schemeClr val="tx1"/>
                </a:solidFill>
              </a:defRPr>
            </a:lvl4pPr>
            <a:lvl5pPr>
              <a:lnSpc>
                <a:spcPct val="100000"/>
              </a:lnSpc>
              <a:spcBef>
                <a:spcPts val="0"/>
              </a:spcBef>
              <a:defRPr sz="6400">
                <a:solidFill>
                  <a:schemeClr val="tx1"/>
                </a:solidFill>
              </a:defRPr>
            </a:lvl5pPr>
          </a:lstStyle>
          <a:p>
            <a:pPr lvl="0"/>
            <a:r>
              <a:rPr lang="en-US" dirty="0"/>
              <a:t>Click to edit Master text styles</a:t>
            </a:r>
          </a:p>
        </p:txBody>
      </p:sp>
      <p:sp>
        <p:nvSpPr>
          <p:cNvPr id="7" name="Text Placeholder 6">
            <a:extLst>
              <a:ext uri="{FF2B5EF4-FFF2-40B4-BE49-F238E27FC236}">
                <a16:creationId xmlns:a16="http://schemas.microsoft.com/office/drawing/2014/main" id="{13FF5DC1-E283-8AC5-8620-936474303181}"/>
              </a:ext>
            </a:extLst>
          </p:cNvPr>
          <p:cNvSpPr>
            <a:spLocks noGrp="1"/>
          </p:cNvSpPr>
          <p:nvPr>
            <p:ph type="body" sz="quarter" idx="15" hasCustomPrompt="1"/>
          </p:nvPr>
        </p:nvSpPr>
        <p:spPr>
          <a:xfrm>
            <a:off x="18859500" y="569913"/>
            <a:ext cx="4953000" cy="11431587"/>
          </a:xfrm>
          <a:prstGeom prst="rect">
            <a:avLst/>
          </a:prstGeom>
        </p:spPr>
        <p:txBody>
          <a:bodyPr/>
          <a:lstStyle>
            <a:lvl1pPr>
              <a:lnSpc>
                <a:spcPct val="100000"/>
              </a:lnSpc>
              <a:spcBef>
                <a:spcPts val="0"/>
              </a:spcBef>
              <a:defRPr sz="1600" b="0" i="0">
                <a:solidFill>
                  <a:schemeClr val="tx1"/>
                </a:solidFill>
                <a:latin typeface="IBM Plex Sans Light" panose="020B0403050203000203" pitchFamily="34" charset="0"/>
              </a:defRPr>
            </a:lvl1pPr>
            <a:lvl2pPr marL="146304" indent="-146304">
              <a:lnSpc>
                <a:spcPct val="120000"/>
              </a:lnSpc>
              <a:spcBef>
                <a:spcPts val="0"/>
              </a:spcBef>
              <a:defRPr sz="1600" b="0" i="0">
                <a:solidFill>
                  <a:schemeClr val="tx1"/>
                </a:solidFill>
                <a:latin typeface="IBM Plex Sans" panose="020B0503050203000203" pitchFamily="34" charset="0"/>
              </a:defRPr>
            </a:lvl2pPr>
            <a:lvl3pPr marL="292608" indent="-146304">
              <a:lnSpc>
                <a:spcPct val="120000"/>
              </a:lnSpc>
              <a:spcBef>
                <a:spcPts val="0"/>
              </a:spcBef>
              <a:defRPr sz="1600" b="0" i="0">
                <a:solidFill>
                  <a:schemeClr val="tx1"/>
                </a:solidFill>
                <a:latin typeface="IBM Plex Sans" panose="020B0503050203000203" pitchFamily="34" charset="0"/>
              </a:defRPr>
            </a:lvl3pPr>
            <a:lvl4pPr marL="438912" indent="-14630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2" name="Footer Placeholder 1">
            <a:extLst>
              <a:ext uri="{FF2B5EF4-FFF2-40B4-BE49-F238E27FC236}">
                <a16:creationId xmlns:a16="http://schemas.microsoft.com/office/drawing/2014/main" id="{04A6E1A4-1881-81E9-2BBE-BC4DBFE11A0E}"/>
              </a:ext>
            </a:extLst>
          </p:cNvPr>
          <p:cNvSpPr>
            <a:spLocks noGrp="1"/>
          </p:cNvSpPr>
          <p:nvPr>
            <p:ph type="ftr" sz="quarter" idx="16"/>
          </p:nvPr>
        </p:nvSpPr>
        <p:spPr/>
        <p:txBody>
          <a:bodyPr/>
          <a:lstStyle>
            <a:lvl1pPr>
              <a:defRPr b="0" i="0">
                <a:latin typeface="IBM Plex Sans Light" panose="020B0403050203000203" pitchFamily="34" charset="0"/>
              </a:defRPr>
            </a:lvl1pPr>
          </a:lstStyle>
          <a:p>
            <a:endParaRPr lang="en-US" dirty="0"/>
          </a:p>
        </p:txBody>
      </p:sp>
      <p:sp>
        <p:nvSpPr>
          <p:cNvPr id="6" name="Slide Number">
            <a:extLst>
              <a:ext uri="{FF2B5EF4-FFF2-40B4-BE49-F238E27FC236}">
                <a16:creationId xmlns:a16="http://schemas.microsoft.com/office/drawing/2014/main" id="{80270476-9FE1-F85E-6F9B-322B184D8FC9}"/>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186187956"/>
      </p:ext>
    </p:extLst>
  </p:cSld>
  <p:clrMapOvr>
    <a:masterClrMapping/>
  </p:clrMapOvr>
  <p:transition spd="med"/>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2" y="385200"/>
            <a:ext cx="4949825" cy="1527048"/>
          </a:xfrm>
        </p:spPr>
        <p:txBody>
          <a:bodyPr/>
          <a:lstStyle>
            <a:lvl1pPr>
              <a:lnSpc>
                <a:spcPct val="100000"/>
              </a:lnSpc>
              <a:defRPr sz="6400" b="0" i="0">
                <a:solidFill>
                  <a:schemeClr val="tx2"/>
                </a:solidFill>
                <a:latin typeface="IBM Plex Sans Light" panose="020B0403050203000203" pitchFamily="34" charset="0"/>
              </a:defRPr>
            </a:lvl1pPr>
          </a:lstStyle>
          <a:p>
            <a:r>
              <a:rPr lang="en-US" dirty="0"/>
              <a:t>Click to edit Master title style</a:t>
            </a:r>
          </a:p>
        </p:txBody>
      </p:sp>
      <p:sp>
        <p:nvSpPr>
          <p:cNvPr id="4" name="Footer Placeholder 3">
            <a:extLst>
              <a:ext uri="{FF2B5EF4-FFF2-40B4-BE49-F238E27FC236}">
                <a16:creationId xmlns:a16="http://schemas.microsoft.com/office/drawing/2014/main" id="{69559113-A66F-B148-0A73-FD8B5C2B023D}"/>
              </a:ext>
            </a:extLst>
          </p:cNvPr>
          <p:cNvSpPr>
            <a:spLocks noGrp="1"/>
          </p:cNvSpPr>
          <p:nvPr>
            <p:ph type="ftr" sz="quarter" idx="12"/>
          </p:nvPr>
        </p:nvSpPr>
        <p:spPr/>
        <p:txBody>
          <a:bodyPr/>
          <a:lstStyle>
            <a:lvl1pPr>
              <a:defRPr b="0" i="0">
                <a:latin typeface="IBM Plex Sans Light" panose="020B0403050203000203" pitchFamily="34" charset="0"/>
              </a:defRPr>
            </a:lvl1pPr>
          </a:lstStyle>
          <a:p>
            <a:endParaRPr lang="en-US" dirty="0"/>
          </a:p>
        </p:txBody>
      </p:sp>
      <p:sp>
        <p:nvSpPr>
          <p:cNvPr id="5" name="Slide Number">
            <a:extLst>
              <a:ext uri="{FF2B5EF4-FFF2-40B4-BE49-F238E27FC236}">
                <a16:creationId xmlns:a16="http://schemas.microsoft.com/office/drawing/2014/main" id="{BAFC9C6E-79FD-9BB8-F74D-EAA013319C68}"/>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09605039"/>
      </p:ext>
    </p:extLst>
  </p:cSld>
  <p:clrMapOvr>
    <a:masterClrMapping/>
  </p:clrMapOvr>
  <p:transition spd="med"/>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Legal disclaimer, two columns">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BB717A5-5D28-36C3-250F-93E0C68721CA}"/>
              </a:ext>
            </a:extLst>
          </p:cNvPr>
          <p:cNvSpPr>
            <a:spLocks noGrp="1"/>
          </p:cNvSpPr>
          <p:nvPr>
            <p:ph type="body" sz="quarter" idx="14"/>
          </p:nvPr>
        </p:nvSpPr>
        <p:spPr>
          <a:xfrm>
            <a:off x="576072" y="385200"/>
            <a:ext cx="4956175" cy="2859087"/>
          </a:xfrm>
          <a:prstGeom prst="rect">
            <a:avLst/>
          </a:prstGeom>
        </p:spPr>
        <p:txBody>
          <a:bodyPr/>
          <a:lstStyle>
            <a:lvl1pPr>
              <a:lnSpc>
                <a:spcPct val="100000"/>
              </a:lnSpc>
              <a:spcBef>
                <a:spcPts val="0"/>
              </a:spcBef>
              <a:defRPr sz="6400" b="0" i="0">
                <a:solidFill>
                  <a:schemeClr val="tx2"/>
                </a:solidFill>
                <a:latin typeface="IBM Plex Sans Light" panose="020B0403050203000203" pitchFamily="34" charset="0"/>
              </a:defRPr>
            </a:lvl1pPr>
            <a:lvl2pPr>
              <a:lnSpc>
                <a:spcPct val="100000"/>
              </a:lnSpc>
              <a:spcBef>
                <a:spcPts val="0"/>
              </a:spcBef>
              <a:defRPr sz="6400">
                <a:solidFill>
                  <a:schemeClr val="tx1"/>
                </a:solidFill>
              </a:defRPr>
            </a:lvl2pPr>
            <a:lvl3pPr>
              <a:lnSpc>
                <a:spcPct val="100000"/>
              </a:lnSpc>
              <a:spcBef>
                <a:spcPts val="0"/>
              </a:spcBef>
              <a:defRPr sz="6400">
                <a:solidFill>
                  <a:schemeClr val="tx1"/>
                </a:solidFill>
              </a:defRPr>
            </a:lvl3pPr>
            <a:lvl4pPr>
              <a:lnSpc>
                <a:spcPct val="100000"/>
              </a:lnSpc>
              <a:spcBef>
                <a:spcPts val="0"/>
              </a:spcBef>
              <a:defRPr sz="6400">
                <a:solidFill>
                  <a:schemeClr val="tx1"/>
                </a:solidFill>
              </a:defRPr>
            </a:lvl4pPr>
            <a:lvl5pPr>
              <a:lnSpc>
                <a:spcPct val="100000"/>
              </a:lnSpc>
              <a:spcBef>
                <a:spcPts val="0"/>
              </a:spcBef>
              <a:defRPr sz="6400">
                <a:solidFill>
                  <a:schemeClr val="tx1"/>
                </a:solidFill>
              </a:defRPr>
            </a:lvl5pPr>
          </a:lstStyle>
          <a:p>
            <a:pPr lvl="0"/>
            <a:r>
              <a:rPr lang="en-US" dirty="0"/>
              <a:t>Click to edit Master text styles</a:t>
            </a:r>
          </a:p>
        </p:txBody>
      </p:sp>
      <p:sp>
        <p:nvSpPr>
          <p:cNvPr id="7" name="Text Placeholder 6">
            <a:extLst>
              <a:ext uri="{FF2B5EF4-FFF2-40B4-BE49-F238E27FC236}">
                <a16:creationId xmlns:a16="http://schemas.microsoft.com/office/drawing/2014/main" id="{13FF5DC1-E283-8AC5-8620-936474303181}"/>
              </a:ext>
            </a:extLst>
          </p:cNvPr>
          <p:cNvSpPr>
            <a:spLocks noGrp="1"/>
          </p:cNvSpPr>
          <p:nvPr>
            <p:ph type="body" sz="quarter" idx="15" hasCustomPrompt="1"/>
          </p:nvPr>
        </p:nvSpPr>
        <p:spPr>
          <a:xfrm>
            <a:off x="18859500" y="569913"/>
            <a:ext cx="4953000" cy="11431587"/>
          </a:xfrm>
          <a:prstGeom prst="rect">
            <a:avLst/>
          </a:prstGeom>
        </p:spPr>
        <p:txBody>
          <a:bodyPr/>
          <a:lstStyle>
            <a:lvl1pPr>
              <a:lnSpc>
                <a:spcPct val="100000"/>
              </a:lnSpc>
              <a:spcBef>
                <a:spcPts val="0"/>
              </a:spcBef>
              <a:defRPr sz="1600" b="0" i="0">
                <a:solidFill>
                  <a:schemeClr val="tx1"/>
                </a:solidFill>
                <a:latin typeface="IBM Plex Sans Light" panose="020B0403050203000203" pitchFamily="34" charset="0"/>
              </a:defRPr>
            </a:lvl1pPr>
            <a:lvl2pPr marL="146304" indent="-146304">
              <a:lnSpc>
                <a:spcPct val="120000"/>
              </a:lnSpc>
              <a:spcBef>
                <a:spcPts val="0"/>
              </a:spcBef>
              <a:defRPr sz="1600" b="0" i="0">
                <a:solidFill>
                  <a:schemeClr val="tx1"/>
                </a:solidFill>
                <a:latin typeface="IBM Plex Sans" panose="020B0503050203000203" pitchFamily="34" charset="0"/>
              </a:defRPr>
            </a:lvl2pPr>
            <a:lvl3pPr marL="292608" indent="-146304">
              <a:lnSpc>
                <a:spcPct val="120000"/>
              </a:lnSpc>
              <a:spcBef>
                <a:spcPts val="0"/>
              </a:spcBef>
              <a:defRPr sz="1600" b="0" i="0">
                <a:solidFill>
                  <a:schemeClr val="tx1"/>
                </a:solidFill>
                <a:latin typeface="IBM Plex Sans" panose="020B0503050203000203" pitchFamily="34" charset="0"/>
              </a:defRPr>
            </a:lvl3pPr>
            <a:lvl4pPr marL="438912" indent="-14630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2" name="Footer Placeholder 1">
            <a:extLst>
              <a:ext uri="{FF2B5EF4-FFF2-40B4-BE49-F238E27FC236}">
                <a16:creationId xmlns:a16="http://schemas.microsoft.com/office/drawing/2014/main" id="{04A6E1A4-1881-81E9-2BBE-BC4DBFE11A0E}"/>
              </a:ext>
            </a:extLst>
          </p:cNvPr>
          <p:cNvSpPr>
            <a:spLocks noGrp="1"/>
          </p:cNvSpPr>
          <p:nvPr>
            <p:ph type="ftr" sz="quarter" idx="16"/>
          </p:nvPr>
        </p:nvSpPr>
        <p:spPr>
          <a:xfrm>
            <a:off x="581024" y="12804775"/>
            <a:ext cx="4956176" cy="381000"/>
          </a:xfrm>
        </p:spPr>
        <p:txBody>
          <a:bodyPr/>
          <a:lstStyle>
            <a:lvl1pPr>
              <a:defRPr b="0" i="0">
                <a:latin typeface="IBM Plex Sans Light" panose="020B0403050203000203" pitchFamily="34" charset="0"/>
              </a:defRPr>
            </a:lvl1pPr>
          </a:lstStyle>
          <a:p>
            <a:endParaRPr lang="en-US" dirty="0"/>
          </a:p>
        </p:txBody>
      </p:sp>
      <p:sp>
        <p:nvSpPr>
          <p:cNvPr id="6" name="Text Placeholder 6">
            <a:extLst>
              <a:ext uri="{FF2B5EF4-FFF2-40B4-BE49-F238E27FC236}">
                <a16:creationId xmlns:a16="http://schemas.microsoft.com/office/drawing/2014/main" id="{54E531DA-4051-706E-065B-21A03914153D}"/>
              </a:ext>
            </a:extLst>
          </p:cNvPr>
          <p:cNvSpPr>
            <a:spLocks noGrp="1"/>
          </p:cNvSpPr>
          <p:nvPr>
            <p:ph type="body" sz="quarter" idx="17" hasCustomPrompt="1"/>
          </p:nvPr>
        </p:nvSpPr>
        <p:spPr>
          <a:xfrm>
            <a:off x="12763500" y="569913"/>
            <a:ext cx="4953000" cy="11431587"/>
          </a:xfrm>
          <a:prstGeom prst="rect">
            <a:avLst/>
          </a:prstGeom>
        </p:spPr>
        <p:txBody>
          <a:bodyPr/>
          <a:lstStyle>
            <a:lvl1pPr>
              <a:lnSpc>
                <a:spcPct val="100000"/>
              </a:lnSpc>
              <a:spcBef>
                <a:spcPts val="0"/>
              </a:spcBef>
              <a:defRPr sz="1600" b="0" i="0">
                <a:solidFill>
                  <a:schemeClr val="tx1"/>
                </a:solidFill>
                <a:latin typeface="IBM Plex Sans Light" panose="020B0403050203000203" pitchFamily="34" charset="0"/>
              </a:defRPr>
            </a:lvl1pPr>
            <a:lvl2pPr marL="146304" indent="-146304">
              <a:lnSpc>
                <a:spcPct val="120000"/>
              </a:lnSpc>
              <a:spcBef>
                <a:spcPts val="0"/>
              </a:spcBef>
              <a:defRPr sz="1600" b="0" i="0">
                <a:solidFill>
                  <a:schemeClr val="tx1"/>
                </a:solidFill>
                <a:latin typeface="IBM Plex Sans" panose="020B0503050203000203" pitchFamily="34" charset="0"/>
              </a:defRPr>
            </a:lvl2pPr>
            <a:lvl3pPr marL="292608" indent="-146304">
              <a:lnSpc>
                <a:spcPct val="120000"/>
              </a:lnSpc>
              <a:spcBef>
                <a:spcPts val="0"/>
              </a:spcBef>
              <a:defRPr sz="1600" b="0" i="0">
                <a:solidFill>
                  <a:schemeClr val="tx1"/>
                </a:solidFill>
                <a:latin typeface="IBM Plex Sans" panose="020B0503050203000203" pitchFamily="34" charset="0"/>
              </a:defRPr>
            </a:lvl3pPr>
            <a:lvl4pPr marL="438912" indent="-14630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5" name="Slide Number">
            <a:extLst>
              <a:ext uri="{FF2B5EF4-FFF2-40B4-BE49-F238E27FC236}">
                <a16:creationId xmlns:a16="http://schemas.microsoft.com/office/drawing/2014/main" id="{CAD686F0-BF95-1E62-61EC-967907338873}"/>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9196161"/>
      </p:ext>
    </p:extLst>
  </p:cSld>
  <p:clrMapOvr>
    <a:masterClrMapping/>
  </p:clrMapOvr>
  <p:transition spd="med"/>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7060FE5-C047-4041-AB41-F553D2847ED5}"/>
              </a:ext>
            </a:extLst>
          </p:cNvPr>
          <p:cNvPicPr>
            <a:picLocks noChangeAspect="1"/>
          </p:cNvPicPr>
          <p:nvPr userDrawn="1"/>
        </p:nvPicPr>
        <p:blipFill>
          <a:blip r:embed="rId2"/>
          <a:stretch>
            <a:fillRect/>
          </a:stretch>
        </p:blipFill>
        <p:spPr>
          <a:xfrm>
            <a:off x="10465371" y="6168460"/>
            <a:ext cx="3456432" cy="1379081"/>
          </a:xfrm>
          <a:prstGeom prst="rect">
            <a:avLst/>
          </a:prstGeom>
        </p:spPr>
      </p:pic>
    </p:spTree>
    <p:extLst>
      <p:ext uri="{BB962C8B-B14F-4D97-AF65-F5344CB8AC3E}">
        <p14:creationId xmlns:p14="http://schemas.microsoft.com/office/powerpoint/2010/main" val="4195384914"/>
      </p:ext>
    </p:extLst>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ver, imagery, half ">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9CD5B627-E439-376E-A00C-87BAFF059FD8}"/>
              </a:ext>
            </a:extLst>
          </p:cNvPr>
          <p:cNvSpPr>
            <a:spLocks noGrp="1"/>
          </p:cNvSpPr>
          <p:nvPr>
            <p:ph type="pic" sz="quarter" idx="12" hasCustomPrompt="1"/>
          </p:nvPr>
        </p:nvSpPr>
        <p:spPr>
          <a:xfrm>
            <a:off x="12763500" y="569913"/>
            <a:ext cx="11049000" cy="12574587"/>
          </a:xfrm>
          <a:prstGeom prst="rect">
            <a:avLst/>
          </a:prstGeom>
          <a:solidFill>
            <a:srgbClr val="E0E0E0"/>
          </a:solidFill>
        </p:spPr>
        <p:txBody>
          <a:bodyPr anchor="ctr"/>
          <a:lstStyle>
            <a:lvl1pPr algn="ctr">
              <a:defRPr b="0" i="0">
                <a:solidFill>
                  <a:schemeClr val="accent5"/>
                </a:solidFill>
                <a:latin typeface="IBM Plex Sans Light" panose="020B0403050203000203" pitchFamily="34" charset="0"/>
              </a:defRPr>
            </a:lvl1pPr>
          </a:lstStyle>
          <a:p>
            <a:r>
              <a:rPr lang="en-US" dirty="0"/>
              <a:t>Place imagery here</a:t>
            </a:r>
          </a:p>
        </p:txBody>
      </p:sp>
      <p:sp>
        <p:nvSpPr>
          <p:cNvPr id="2" name="Title 1">
            <a:extLst>
              <a:ext uri="{FF2B5EF4-FFF2-40B4-BE49-F238E27FC236}">
                <a16:creationId xmlns:a16="http://schemas.microsoft.com/office/drawing/2014/main" id="{413A412C-EE28-6248-612D-41BAAD7F005C}"/>
              </a:ext>
            </a:extLst>
          </p:cNvPr>
          <p:cNvSpPr>
            <a:spLocks noGrp="1"/>
          </p:cNvSpPr>
          <p:nvPr>
            <p:ph type="title"/>
          </p:nvPr>
        </p:nvSpPr>
        <p:spPr>
          <a:xfrm>
            <a:off x="576072" y="384048"/>
            <a:ext cx="10101072" cy="10479087"/>
          </a:xfrm>
        </p:spPr>
        <p:txBody>
          <a:bodyPr/>
          <a:lstStyle>
            <a:lvl1pPr>
              <a:lnSpc>
                <a:spcPct val="100000"/>
              </a:lnSpc>
              <a:defRPr sz="8600" b="0" i="0">
                <a:solidFill>
                  <a:schemeClr val="tx2"/>
                </a:solidFill>
                <a:latin typeface="IBM Plex Sans Light" panose="020B0403050203000203" pitchFamily="34" charset="0"/>
              </a:defRPr>
            </a:lvl1pPr>
          </a:lstStyle>
          <a:p>
            <a:r>
              <a:rPr lang="en-US" dirty="0"/>
              <a:t>Click to edit Master title style</a:t>
            </a:r>
          </a:p>
        </p:txBody>
      </p:sp>
    </p:spTree>
    <p:extLst>
      <p:ext uri="{BB962C8B-B14F-4D97-AF65-F5344CB8AC3E}">
        <p14:creationId xmlns:p14="http://schemas.microsoft.com/office/powerpoint/2010/main" val="4152614004"/>
      </p:ext>
    </p:extLst>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ver, imagery, half, business unit">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9CD5B627-E439-376E-A00C-87BAFF059FD8}"/>
              </a:ext>
            </a:extLst>
          </p:cNvPr>
          <p:cNvSpPr>
            <a:spLocks noGrp="1"/>
          </p:cNvSpPr>
          <p:nvPr>
            <p:ph type="pic" sz="quarter" idx="12" hasCustomPrompt="1"/>
          </p:nvPr>
        </p:nvSpPr>
        <p:spPr>
          <a:xfrm>
            <a:off x="12763500" y="569913"/>
            <a:ext cx="11049000" cy="12574587"/>
          </a:xfrm>
          <a:prstGeom prst="rect">
            <a:avLst/>
          </a:prstGeom>
          <a:solidFill>
            <a:srgbClr val="E0E0E0"/>
          </a:solidFill>
        </p:spPr>
        <p:txBody>
          <a:bodyPr anchor="ctr"/>
          <a:lstStyle>
            <a:lvl1pPr algn="ctr">
              <a:defRPr b="0" i="0">
                <a:solidFill>
                  <a:schemeClr val="accent5"/>
                </a:solidFill>
                <a:latin typeface="IBM Plex Sans Light" panose="020B0403050203000203" pitchFamily="34" charset="0"/>
              </a:defRPr>
            </a:lvl1pPr>
          </a:lstStyle>
          <a:p>
            <a:r>
              <a:rPr lang="en-US" dirty="0"/>
              <a:t>Place imagery here</a:t>
            </a:r>
          </a:p>
        </p:txBody>
      </p:sp>
      <p:sp>
        <p:nvSpPr>
          <p:cNvPr id="2" name="Title 1">
            <a:extLst>
              <a:ext uri="{FF2B5EF4-FFF2-40B4-BE49-F238E27FC236}">
                <a16:creationId xmlns:a16="http://schemas.microsoft.com/office/drawing/2014/main" id="{413A412C-EE28-6248-612D-41BAAD7F005C}"/>
              </a:ext>
            </a:extLst>
          </p:cNvPr>
          <p:cNvSpPr>
            <a:spLocks noGrp="1"/>
          </p:cNvSpPr>
          <p:nvPr>
            <p:ph type="title"/>
          </p:nvPr>
        </p:nvSpPr>
        <p:spPr>
          <a:xfrm>
            <a:off x="576072" y="1527048"/>
            <a:ext cx="10099675" cy="9337675"/>
          </a:xfrm>
        </p:spPr>
        <p:txBody>
          <a:bodyPr/>
          <a:lstStyle>
            <a:lvl1pPr>
              <a:lnSpc>
                <a:spcPct val="100000"/>
              </a:lnSpc>
              <a:defRPr sz="8600" b="0" i="0">
                <a:solidFill>
                  <a:schemeClr val="tx2"/>
                </a:solidFill>
                <a:latin typeface="IBM Plex Sans Light" panose="020B0403050203000203" pitchFamily="34" charset="0"/>
              </a:defRPr>
            </a:lvl1pPr>
          </a:lstStyle>
          <a:p>
            <a:r>
              <a:rPr lang="en-US" dirty="0"/>
              <a:t>Click to edit Master title style</a:t>
            </a:r>
          </a:p>
        </p:txBody>
      </p:sp>
      <p:sp>
        <p:nvSpPr>
          <p:cNvPr id="5" name="Text Placeholder 4">
            <a:extLst>
              <a:ext uri="{FF2B5EF4-FFF2-40B4-BE49-F238E27FC236}">
                <a16:creationId xmlns:a16="http://schemas.microsoft.com/office/drawing/2014/main" id="{276E74B7-8F2A-46A5-97C4-76677246CFAF}"/>
              </a:ext>
            </a:extLst>
          </p:cNvPr>
          <p:cNvSpPr>
            <a:spLocks noGrp="1"/>
          </p:cNvSpPr>
          <p:nvPr>
            <p:ph type="body" sz="quarter" idx="11"/>
          </p:nvPr>
        </p:nvSpPr>
        <p:spPr>
          <a:xfrm>
            <a:off x="576072" y="385200"/>
            <a:ext cx="10099675" cy="571500"/>
          </a:xfrm>
          <a:prstGeom prst="rect">
            <a:avLst/>
          </a:prstGeom>
        </p:spPr>
        <p:txBody>
          <a:bodyPr/>
          <a:lstStyle>
            <a:lvl1pPr>
              <a:lnSpc>
                <a:spcPct val="100000"/>
              </a:lnSpc>
              <a:spcBef>
                <a:spcPts val="0"/>
              </a:spcBef>
              <a:defRPr sz="3600" b="0" i="0">
                <a:solidFill>
                  <a:schemeClr val="tx2"/>
                </a:solidFill>
                <a:latin typeface="IBM Plex Sans Light" panose="020B0403050203000203" pitchFamily="34" charset="0"/>
              </a:defRPr>
            </a:lvl1pPr>
            <a:lvl2pPr>
              <a:spcBef>
                <a:spcPts val="0"/>
              </a:spcBef>
              <a:defRPr/>
            </a:lvl2pPr>
            <a:lvl3pPr>
              <a:spcBef>
                <a:spcPts val="0"/>
              </a:spcBef>
              <a:defRPr/>
            </a:lvl3pPr>
            <a:lvl4pPr>
              <a:spcBef>
                <a:spcPts val="0"/>
              </a:spcBef>
              <a:defRPr/>
            </a:lvl4pPr>
            <a:lvl5pPr>
              <a:spcBef>
                <a:spcPts val="0"/>
              </a:spcBef>
              <a:defRPr/>
            </a:lvl5pPr>
          </a:lstStyle>
          <a:p>
            <a:pPr lvl="0"/>
            <a:r>
              <a:rPr lang="en-US" dirty="0"/>
              <a:t>Click to edit Master text styles</a:t>
            </a:r>
          </a:p>
        </p:txBody>
      </p:sp>
    </p:spTree>
    <p:extLst>
      <p:ext uri="{BB962C8B-B14F-4D97-AF65-F5344CB8AC3E}">
        <p14:creationId xmlns:p14="http://schemas.microsoft.com/office/powerpoint/2010/main" val="3340209367"/>
      </p:ext>
    </p:extLst>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4956175" cy="4573587"/>
          </a:xfrm>
        </p:spPr>
        <p:txBody>
          <a:bodyPr/>
          <a:lstStyle>
            <a:lvl1pPr>
              <a:lnSpc>
                <a:spcPct val="100000"/>
              </a:lnSpc>
              <a:defRPr sz="6400" b="0" i="0">
                <a:solidFill>
                  <a:schemeClr val="tx2"/>
                </a:solidFill>
                <a:latin typeface="IBM Plex Sans Light" panose="020B0403050203000203" pitchFamily="34" charset="0"/>
              </a:defRPr>
            </a:lvl1pPr>
          </a:lstStyle>
          <a:p>
            <a:r>
              <a:rPr lang="en-US" dirty="0"/>
              <a:t>Click to edit Master title style</a:t>
            </a:r>
          </a:p>
        </p:txBody>
      </p:sp>
      <p:sp>
        <p:nvSpPr>
          <p:cNvPr id="7" name="Text Placeholder 6">
            <a:extLst>
              <a:ext uri="{FF2B5EF4-FFF2-40B4-BE49-F238E27FC236}">
                <a16:creationId xmlns:a16="http://schemas.microsoft.com/office/drawing/2014/main" id="{675443B4-0187-FC99-0FDE-8EB191B6CEF4}"/>
              </a:ext>
            </a:extLst>
          </p:cNvPr>
          <p:cNvSpPr>
            <a:spLocks noGrp="1"/>
          </p:cNvSpPr>
          <p:nvPr>
            <p:ph type="body" sz="quarter" idx="10"/>
          </p:nvPr>
        </p:nvSpPr>
        <p:spPr>
          <a:xfrm>
            <a:off x="12763500" y="569913"/>
            <a:ext cx="4953000" cy="11431587"/>
          </a:xfrm>
          <a:prstGeom prst="rect">
            <a:avLst/>
          </a:prstGeom>
        </p:spPr>
        <p:txBody>
          <a:bodyPr/>
          <a:lstStyle>
            <a:lvl1pPr defTabSz="1161288">
              <a:lnSpc>
                <a:spcPct val="100000"/>
              </a:lnSpc>
              <a:spcBef>
                <a:spcPts val="0"/>
              </a:spcBef>
              <a:defRPr b="0" i="0">
                <a:solidFill>
                  <a:schemeClr val="tx1"/>
                </a:solidFill>
                <a:latin typeface="IBM Plex Sans Light" panose="020B0403050203000203" pitchFamily="34" charset="0"/>
              </a:defRPr>
            </a:lvl1pPr>
            <a:lvl2pPr marL="327600" indent="-327600" defTabSz="116128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2pPr>
            <a:lvl3pPr marL="658800" indent="-327600" defTabSz="116128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3pPr>
            <a:lvl4pPr marL="1022400" indent="-327600" defTabSz="116128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4" name="Slide Number">
            <a:extLst>
              <a:ext uri="{FF2B5EF4-FFF2-40B4-BE49-F238E27FC236}">
                <a16:creationId xmlns:a16="http://schemas.microsoft.com/office/drawing/2014/main" id="{D5D1D2A7-CF30-5698-14FC-F71CB82D5BCC}"/>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028AA764-A00C-AFFF-7F3F-49A733DCD474}"/>
              </a:ext>
            </a:extLst>
          </p:cNvPr>
          <p:cNvSpPr>
            <a:spLocks noGrp="1"/>
          </p:cNvSpPr>
          <p:nvPr>
            <p:ph type="ftr" sz="quarter" idx="18"/>
          </p:nvPr>
        </p:nvSpPr>
        <p:spPr>
          <a:xfrm>
            <a:off x="568324" y="12804235"/>
            <a:ext cx="4956176" cy="381000"/>
          </a:xfrm>
        </p:spPr>
        <p:txBody>
          <a:bodyPr/>
          <a:lstStyle>
            <a:lvl1pPr>
              <a:defRPr b="0" i="0">
                <a:latin typeface="IBM Plex Sans Light" panose="020B0403050203000203" pitchFamily="34" charset="0"/>
              </a:defRPr>
            </a:lvl1pPr>
          </a:lstStyle>
          <a:p>
            <a:endParaRPr lang="en-US" dirty="0"/>
          </a:p>
        </p:txBody>
      </p:sp>
      <p:sp>
        <p:nvSpPr>
          <p:cNvPr id="3" name="Text Placeholder 6">
            <a:extLst>
              <a:ext uri="{FF2B5EF4-FFF2-40B4-BE49-F238E27FC236}">
                <a16:creationId xmlns:a16="http://schemas.microsoft.com/office/drawing/2014/main" id="{3815CA4A-82C6-E038-8C80-CF4A54B1E6C0}"/>
              </a:ext>
            </a:extLst>
          </p:cNvPr>
          <p:cNvSpPr>
            <a:spLocks noGrp="1"/>
          </p:cNvSpPr>
          <p:nvPr>
            <p:ph type="body" sz="quarter" idx="19"/>
          </p:nvPr>
        </p:nvSpPr>
        <p:spPr>
          <a:xfrm>
            <a:off x="18834040" y="569912"/>
            <a:ext cx="4953000" cy="11431587"/>
          </a:xfrm>
          <a:prstGeom prst="rect">
            <a:avLst/>
          </a:prstGeom>
        </p:spPr>
        <p:txBody>
          <a:bodyPr/>
          <a:lstStyle>
            <a:lvl1pPr defTabSz="1161288">
              <a:lnSpc>
                <a:spcPct val="100000"/>
              </a:lnSpc>
              <a:spcBef>
                <a:spcPts val="0"/>
              </a:spcBef>
              <a:defRPr b="0" i="0">
                <a:solidFill>
                  <a:schemeClr val="tx1"/>
                </a:solidFill>
                <a:latin typeface="IBM Plex Sans Light" panose="020B0403050203000203" pitchFamily="34" charset="0"/>
              </a:defRPr>
            </a:lvl1pPr>
            <a:lvl2pPr marL="327600" indent="-327600" defTabSz="116128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2pPr>
            <a:lvl3pPr marL="658800" indent="-327600" defTabSz="116128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3pPr>
            <a:lvl4pPr marL="1022400" indent="-327600" defTabSz="116128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314303940"/>
      </p:ext>
    </p:extLst>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11050588" cy="2859087"/>
          </a:xfrm>
        </p:spPr>
        <p:txBody>
          <a:bodyPr rIns="457200"/>
          <a:lstStyle>
            <a:lvl1pPr>
              <a:lnSpc>
                <a:spcPct val="100000"/>
              </a:lnSpc>
              <a:defRPr sz="8600" b="0" i="0">
                <a:solidFill>
                  <a:schemeClr val="tx2"/>
                </a:solidFill>
                <a:latin typeface="IBM Plex Sans Light" panose="020B0403050203000203" pitchFamily="34" charset="0"/>
              </a:defRPr>
            </a:lvl1pPr>
          </a:lstStyle>
          <a:p>
            <a:r>
              <a:rPr lang="en-US" dirty="0"/>
              <a:t>Click to edit Master title style</a:t>
            </a:r>
          </a:p>
        </p:txBody>
      </p:sp>
      <p:sp>
        <p:nvSpPr>
          <p:cNvPr id="4" name="Slide Number">
            <a:extLst>
              <a:ext uri="{FF2B5EF4-FFF2-40B4-BE49-F238E27FC236}">
                <a16:creationId xmlns:a16="http://schemas.microsoft.com/office/drawing/2014/main" id="{A4B74093-A800-CB62-8607-A04D569204E2}"/>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A289B0F8-E9A7-CF76-E87F-8D4302E8DA4D}"/>
              </a:ext>
            </a:extLst>
          </p:cNvPr>
          <p:cNvSpPr>
            <a:spLocks noGrp="1"/>
          </p:cNvSpPr>
          <p:nvPr>
            <p:ph type="ftr" sz="quarter" idx="18"/>
          </p:nvPr>
        </p:nvSpPr>
        <p:spPr>
          <a:xfrm>
            <a:off x="568324" y="12804235"/>
            <a:ext cx="4956176" cy="381000"/>
          </a:xfrm>
        </p:spPr>
        <p:txBody>
          <a:bodyPr/>
          <a:lstStyle>
            <a:lvl1pPr>
              <a:defRPr b="0" i="0">
                <a:latin typeface="IBM Plex Sans Light" panose="020B0403050203000203" pitchFamily="34" charset="0"/>
              </a:defRPr>
            </a:lvl1pPr>
          </a:lstStyle>
          <a:p>
            <a:endParaRPr lang="en-US" dirty="0"/>
          </a:p>
        </p:txBody>
      </p:sp>
    </p:spTree>
    <p:extLst>
      <p:ext uri="{BB962C8B-B14F-4D97-AF65-F5344CB8AC3E}">
        <p14:creationId xmlns:p14="http://schemas.microsoft.com/office/powerpoint/2010/main" val="3572839104"/>
      </p:ext>
    </p:extLst>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Large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C7EC0-4BFB-A603-5703-0D692C62692D}"/>
              </a:ext>
            </a:extLst>
          </p:cNvPr>
          <p:cNvSpPr>
            <a:spLocks noGrp="1"/>
          </p:cNvSpPr>
          <p:nvPr>
            <p:ph type="title"/>
          </p:nvPr>
        </p:nvSpPr>
        <p:spPr>
          <a:xfrm>
            <a:off x="574675" y="385200"/>
            <a:ext cx="17141825" cy="8191500"/>
          </a:xfrm>
        </p:spPr>
        <p:txBody>
          <a:bodyPr/>
          <a:lstStyle>
            <a:lvl1pPr>
              <a:lnSpc>
                <a:spcPct val="100000"/>
              </a:lnSpc>
              <a:defRPr sz="17200" b="0" i="0">
                <a:solidFill>
                  <a:schemeClr val="tx2"/>
                </a:solidFill>
                <a:latin typeface="IBM Plex Sans Light" panose="020B0403050203000203" pitchFamily="34" charset="0"/>
              </a:defRPr>
            </a:lvl1pPr>
          </a:lstStyle>
          <a:p>
            <a:r>
              <a:rPr lang="en-US" dirty="0"/>
              <a:t>Click to edit Master title style</a:t>
            </a:r>
          </a:p>
        </p:txBody>
      </p:sp>
      <p:sp>
        <p:nvSpPr>
          <p:cNvPr id="4" name="Slide Number">
            <a:extLst>
              <a:ext uri="{FF2B5EF4-FFF2-40B4-BE49-F238E27FC236}">
                <a16:creationId xmlns:a16="http://schemas.microsoft.com/office/drawing/2014/main" id="{76697187-0170-8894-23C9-28F80A0C3B2B}"/>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BC591478-AD3F-2EF7-29A4-36A887DC1956}"/>
              </a:ext>
            </a:extLst>
          </p:cNvPr>
          <p:cNvSpPr>
            <a:spLocks noGrp="1"/>
          </p:cNvSpPr>
          <p:nvPr>
            <p:ph type="ftr" sz="quarter" idx="18"/>
          </p:nvPr>
        </p:nvSpPr>
        <p:spPr>
          <a:xfrm>
            <a:off x="568324" y="12804235"/>
            <a:ext cx="4956176" cy="381000"/>
          </a:xfrm>
        </p:spPr>
        <p:txBody>
          <a:bodyPr/>
          <a:lstStyle>
            <a:lvl1pPr>
              <a:defRPr b="0" i="0">
                <a:latin typeface="IBM Plex Sans Light" panose="020B0403050203000203" pitchFamily="34" charset="0"/>
              </a:defRPr>
            </a:lvl1pPr>
          </a:lstStyle>
          <a:p>
            <a:endParaRPr lang="en-US" dirty="0"/>
          </a:p>
        </p:txBody>
      </p:sp>
    </p:spTree>
    <p:extLst>
      <p:ext uri="{BB962C8B-B14F-4D97-AF65-F5344CB8AC3E}">
        <p14:creationId xmlns:p14="http://schemas.microsoft.com/office/powerpoint/2010/main" val="1201808370"/>
      </p:ext>
    </p:extLst>
  </p:cSld>
  <p:clrMapOvr>
    <a:masterClrMapping/>
  </p:clrMapOvr>
  <p:transition spd="med"/>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47" name="Slide Number"/>
          <p:cNvSpPr txBox="1">
            <a:spLocks noGrp="1"/>
          </p:cNvSpPr>
          <p:nvPr>
            <p:ph type="sldNum" sz="quarter" idx="2"/>
          </p:nvPr>
        </p:nvSpPr>
        <p:spPr>
          <a:xfrm>
            <a:off x="23541592" y="12939014"/>
            <a:ext cx="270908" cy="246221"/>
          </a:xfrm>
          <a:prstGeom prst="rect">
            <a:avLst/>
          </a:prstGeom>
          <a:ln w="12700">
            <a:miter lim="400000"/>
          </a:ln>
        </p:spPr>
        <p:txBody>
          <a:bodyPr wrap="none" lIns="0" tIns="0" rIns="0" bIns="0" anchor="b" anchorCtr="0">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48" name="Title Text"/>
          <p:cNvSpPr txBox="1">
            <a:spLocks noGrp="1"/>
          </p:cNvSpPr>
          <p:nvPr>
            <p:ph type="title"/>
          </p:nvPr>
        </p:nvSpPr>
        <p:spPr>
          <a:xfrm>
            <a:off x="576072" y="576072"/>
            <a:ext cx="22590125" cy="265112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p>
            <a:r>
              <a:rPr dirty="0"/>
              <a:t>Title Text</a:t>
            </a:r>
          </a:p>
        </p:txBody>
      </p:sp>
      <p:sp>
        <p:nvSpPr>
          <p:cNvPr id="49" name="Body Level One…"/>
          <p:cNvSpPr txBox="1">
            <a:spLocks noGrp="1"/>
          </p:cNvSpPr>
          <p:nvPr>
            <p:ph type="body" idx="1"/>
          </p:nvPr>
        </p:nvSpPr>
        <p:spPr>
          <a:xfrm>
            <a:off x="574675" y="3327399"/>
            <a:ext cx="22590125" cy="86693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p>
            <a:r>
              <a:rPr dirty="0"/>
              <a:t>Body Level One</a:t>
            </a:r>
          </a:p>
          <a:p>
            <a:pPr lvl="1"/>
            <a:r>
              <a:rPr dirty="0"/>
              <a:t>Body Level Two</a:t>
            </a:r>
            <a:endParaRPr lang="en-CA" dirty="0"/>
          </a:p>
          <a:p>
            <a:pPr lvl="2"/>
            <a:r>
              <a:rPr lang="en-CA" dirty="0"/>
              <a:t>Body Level Three</a:t>
            </a:r>
          </a:p>
          <a:p>
            <a:pPr lvl="3"/>
            <a:r>
              <a:rPr lang="en-CA" dirty="0"/>
              <a:t>Body Level Four</a:t>
            </a:r>
          </a:p>
        </p:txBody>
      </p:sp>
      <p:sp>
        <p:nvSpPr>
          <p:cNvPr id="2" name="Footer Placeholder 1">
            <a:extLst>
              <a:ext uri="{FF2B5EF4-FFF2-40B4-BE49-F238E27FC236}">
                <a16:creationId xmlns:a16="http://schemas.microsoft.com/office/drawing/2014/main" id="{59EB465A-FE7F-6B71-D716-1673174BBF59}"/>
              </a:ext>
            </a:extLst>
          </p:cNvPr>
          <p:cNvSpPr>
            <a:spLocks noGrp="1"/>
          </p:cNvSpPr>
          <p:nvPr>
            <p:ph type="ftr" sz="quarter" idx="3"/>
          </p:nvPr>
        </p:nvSpPr>
        <p:spPr>
          <a:xfrm>
            <a:off x="568324" y="12804235"/>
            <a:ext cx="4956176" cy="381000"/>
          </a:xfrm>
          <a:prstGeom prst="rect">
            <a:avLst/>
          </a:prstGeom>
        </p:spPr>
        <p:txBody>
          <a:bodyPr vert="horz" lIns="0" tIns="0" rIns="0" bIns="0" rtlCol="0" anchor="b"/>
          <a:lstStyle>
            <a:lvl1pPr algn="l">
              <a:defRPr sz="1600" b="0" i="0">
                <a:solidFill>
                  <a:schemeClr val="tx1"/>
                </a:solidFill>
                <a:latin typeface="IBM Plex Sans Light" panose="020B0403050203000203" pitchFamily="34" charset="0"/>
              </a:defRPr>
            </a:lvl1pPr>
          </a:lstStyle>
          <a:p>
            <a:endParaRPr lang="en-US" dirty="0"/>
          </a:p>
        </p:txBody>
      </p:sp>
    </p:spTree>
    <p:extLst>
      <p:ext uri="{BB962C8B-B14F-4D97-AF65-F5344CB8AC3E}">
        <p14:creationId xmlns:p14="http://schemas.microsoft.com/office/powerpoint/2010/main" val="3669031262"/>
      </p:ext>
    </p:extLst>
  </p:cSld>
  <p:clrMap bg1="dk1" tx1="lt1" bg2="dk2" tx2="lt2" accent1="accent1" accent2="accent2" accent3="accent3" accent4="accent4" accent5="accent5" accent6="accent6" hlink="hlink" folHlink="folHlink"/>
  <p:sldLayoutIdLst>
    <p:sldLayoutId id="2147483944" r:id="rId1"/>
    <p:sldLayoutId id="2147483945" r:id="rId2"/>
    <p:sldLayoutId id="2147483904" r:id="rId3"/>
    <p:sldLayoutId id="2147483905" r:id="rId4"/>
    <p:sldLayoutId id="2147483901" r:id="rId5"/>
    <p:sldLayoutId id="2147483692" r:id="rId6"/>
    <p:sldLayoutId id="2147483906" r:id="rId7"/>
    <p:sldLayoutId id="2147483907" r:id="rId8"/>
    <p:sldLayoutId id="2147483910" r:id="rId9"/>
    <p:sldLayoutId id="2147483908" r:id="rId10"/>
    <p:sldLayoutId id="2147483909" r:id="rId11"/>
    <p:sldLayoutId id="2147483912" r:id="rId12"/>
    <p:sldLayoutId id="2147483914" r:id="rId13"/>
    <p:sldLayoutId id="2147483915" r:id="rId14"/>
    <p:sldLayoutId id="2147483913" r:id="rId15"/>
    <p:sldLayoutId id="2147483917" r:id="rId16"/>
    <p:sldLayoutId id="2147483942" r:id="rId17"/>
    <p:sldLayoutId id="2147483919" r:id="rId18"/>
    <p:sldLayoutId id="2147483929" r:id="rId19"/>
    <p:sldLayoutId id="2147483920" r:id="rId20"/>
    <p:sldLayoutId id="2147483930" r:id="rId21"/>
    <p:sldLayoutId id="2147483928" r:id="rId22"/>
    <p:sldLayoutId id="2147483948" r:id="rId23"/>
    <p:sldLayoutId id="2147483927" r:id="rId24"/>
    <p:sldLayoutId id="2147483950" r:id="rId25"/>
    <p:sldLayoutId id="2147483921" r:id="rId26"/>
    <p:sldLayoutId id="2147483916" r:id="rId27"/>
    <p:sldLayoutId id="2147483922" r:id="rId28"/>
    <p:sldLayoutId id="2147483953" r:id="rId29"/>
    <p:sldLayoutId id="2147483956" r:id="rId30"/>
    <p:sldLayoutId id="2147483923" r:id="rId31"/>
    <p:sldLayoutId id="2147483924" r:id="rId32"/>
    <p:sldLayoutId id="2147483926" r:id="rId33"/>
    <p:sldLayoutId id="2147483925" r:id="rId34"/>
    <p:sldLayoutId id="2147483959" r:id="rId35"/>
    <p:sldLayoutId id="2147483937" r:id="rId36"/>
    <p:sldLayoutId id="2147483932" r:id="rId37"/>
    <p:sldLayoutId id="2147483934" r:id="rId38"/>
    <p:sldLayoutId id="2147483935" r:id="rId39"/>
    <p:sldLayoutId id="2147483936" r:id="rId40"/>
    <p:sldLayoutId id="2147483938" r:id="rId41"/>
    <p:sldLayoutId id="2147483939" r:id="rId42"/>
    <p:sldLayoutId id="2147483940" r:id="rId43"/>
    <p:sldLayoutId id="2147483943" r:id="rId44"/>
    <p:sldLayoutId id="2147483960" r:id="rId45"/>
    <p:sldLayoutId id="2147483941" r:id="rId46"/>
  </p:sldLayoutIdLst>
  <p:transition spd="med"/>
  <p:hf sldNum="0" hdr="0" ftr="0" dt="0"/>
  <p:txStyles>
    <p:titleStyle>
      <a:lvl1pPr marL="0" marR="0" indent="0" algn="l" defTabSz="2438400" rtl="0" eaLnBrk="1" latinLnBrk="0" hangingPunct="1">
        <a:lnSpc>
          <a:spcPct val="100000"/>
        </a:lnSpc>
        <a:spcBef>
          <a:spcPts val="0"/>
        </a:spcBef>
        <a:spcAft>
          <a:spcPts val="0"/>
        </a:spcAft>
        <a:buClrTx/>
        <a:buSzTx/>
        <a:buFontTx/>
        <a:buNone/>
        <a:tabLst/>
        <a:defRPr sz="6400" b="0" i="0" u="none" strike="noStrike" cap="none" spc="0" baseline="0">
          <a:solidFill>
            <a:schemeClr val="tx2"/>
          </a:solidFill>
          <a:uFillTx/>
          <a:latin typeface="IBM Plex Sans Light" panose="020B0403050203000203" pitchFamily="34" charset="0"/>
          <a:ea typeface="+mj-ea"/>
          <a:cs typeface="+mj-cs"/>
          <a:sym typeface="IBM Plex Sans Light"/>
        </a:defRPr>
      </a:lvl1pPr>
      <a:lvl2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2pPr>
      <a:lvl3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3pPr>
      <a:lvl4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4pPr>
      <a:lvl5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5pPr>
      <a:lvl6pPr marL="0" marR="0" indent="362568"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6pPr>
      <a:lvl7pPr marL="0" marR="0" indent="725139"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7pPr>
      <a:lvl8pPr marL="0" marR="0" indent="108770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8pPr>
      <a:lvl9pPr marL="0" marR="0" indent="145027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9pPr>
    </p:titleStyle>
    <p:bodyStyle>
      <a:lvl1pPr marL="0" marR="0" indent="0" algn="l" defTabSz="2438400" rtl="0" eaLnBrk="1" latinLnBrk="0" hangingPunct="1">
        <a:lnSpc>
          <a:spcPct val="100000"/>
        </a:lnSpc>
        <a:spcBef>
          <a:spcPts val="0"/>
        </a:spcBef>
        <a:spcAft>
          <a:spcPts val="0"/>
        </a:spcAft>
        <a:buClr>
          <a:schemeClr val="tx1"/>
        </a:buClr>
        <a:buSzTx/>
        <a:buFont typeface="Arial" panose="020B0604020202020204" pitchFamily="34" charset="0"/>
        <a:buNone/>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327600" marR="0" indent="-327600" algn="l" defTabSz="2438400"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658800" marR="0" indent="-327600" algn="l" defTabSz="2438400"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986400" marR="0" indent="-327600" algn="l" defTabSz="2438400"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685800" marR="0" indent="0" algn="l" defTabSz="2438400" rtl="0" eaLnBrk="1" latinLnBrk="0" hangingPunct="1">
        <a:lnSpc>
          <a:spcPct val="110000"/>
        </a:lnSpc>
        <a:spcBef>
          <a:spcPts val="2900"/>
        </a:spcBef>
        <a:spcAft>
          <a:spcPts val="0"/>
        </a:spcAft>
        <a:buClrTx/>
        <a:buSzPct val="100000"/>
        <a:buFont typeface="Arial" panose="020B0604020202020204" pitchFamily="34" charset="0"/>
        <a:buNone/>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p:bodyStyle>
    <p:otherStyle>
      <a:lvl1pPr marL="0" marR="0" indent="0"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1pPr>
      <a:lvl2pPr marL="0" marR="0" indent="342991"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2pPr>
      <a:lvl3pPr marL="0" marR="0" indent="685982"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3pPr>
      <a:lvl4pPr marL="0" marR="0" indent="1028974"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4pPr>
      <a:lvl5pPr marL="0" marR="0" indent="1371965"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5pPr>
      <a:lvl6pPr marL="0" marR="0" indent="1714956"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6pPr>
      <a:lvl7pPr marL="0" marR="0" indent="2057948"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7pPr>
      <a:lvl8pPr marL="0" marR="0" indent="2400940"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8pPr>
      <a:lvl9pPr marL="0" marR="0" indent="2743931"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9pPr>
    </p:otherStyle>
  </p:txStyles>
  <p:extLst>
    <p:ext uri="{27BBF7A9-308A-43DC-89C8-2F10F3537804}">
      <p15:sldGuideLst xmlns:p15="http://schemas.microsoft.com/office/powerpoint/2012/main">
        <p15:guide id="1" orient="horz" pos="4320">
          <p15:clr>
            <a:srgbClr val="0F62FE"/>
          </p15:clr>
        </p15:guide>
        <p15:guide id="3" pos="364">
          <p15:clr>
            <a:srgbClr val="EE5396"/>
          </p15:clr>
        </p15:guide>
        <p15:guide id="4" pos="3840">
          <p15:clr>
            <a:srgbClr val="0F62FE"/>
          </p15:clr>
        </p15:guide>
        <p15:guide id="5" pos="1916">
          <p15:clr>
            <a:srgbClr val="EE5396"/>
          </p15:clr>
        </p15:guide>
        <p15:guide id="6" pos="5756">
          <p15:clr>
            <a:srgbClr val="EE5396"/>
          </p15:clr>
        </p15:guide>
        <p15:guide id="7" pos="7319">
          <p15:clr>
            <a:srgbClr val="EE5396"/>
          </p15:clr>
        </p15:guide>
        <p15:guide id="8" pos="8040">
          <p15:clr>
            <a:srgbClr val="EE5396"/>
          </p15:clr>
        </p15:guide>
        <p15:guide id="9" pos="4200">
          <p15:clr>
            <a:srgbClr val="EE5396"/>
          </p15:clr>
        </p15:guide>
        <p15:guide id="10" pos="3480">
          <p15:clr>
            <a:srgbClr val="EE5396"/>
          </p15:clr>
        </p15:guide>
        <p15:guide id="11" pos="9594">
          <p15:clr>
            <a:srgbClr val="EE5396"/>
          </p15:clr>
        </p15:guide>
        <p15:guide id="13" pos="11160">
          <p15:clr>
            <a:srgbClr val="EE5396"/>
          </p15:clr>
        </p15:guide>
        <p15:guide id="14" pos="11880">
          <p15:clr>
            <a:srgbClr val="EE5396"/>
          </p15:clr>
        </p15:guide>
        <p15:guide id="15" pos="13440">
          <p15:clr>
            <a:srgbClr val="EE5396"/>
          </p15:clr>
        </p15:guide>
        <p15:guide id="16" pos="14995">
          <p15:clr>
            <a:srgbClr val="EE5396"/>
          </p15:clr>
        </p15:guide>
        <p15:guide id="17" orient="horz" pos="2160">
          <p15:clr>
            <a:srgbClr val="0F62FE"/>
          </p15:clr>
        </p15:guide>
        <p15:guide id="19" orient="horz" pos="3240">
          <p15:clr>
            <a:srgbClr val="EE5396"/>
          </p15:clr>
        </p15:guide>
        <p15:guide id="20" orient="horz" pos="1080" userDrawn="1">
          <p15:clr>
            <a:srgbClr val="EE5396"/>
          </p15:clr>
        </p15:guide>
        <p15:guide id="21" orient="horz" pos="364">
          <p15:clr>
            <a:srgbClr val="EE5396"/>
          </p15:clr>
        </p15:guide>
        <p15:guide id="22" orient="horz" pos="5400">
          <p15:clr>
            <a:srgbClr val="EE5396"/>
          </p15:clr>
        </p15:guide>
        <p15:guide id="24" orient="horz" pos="7557">
          <p15:clr>
            <a:srgbClr val="EE5396"/>
          </p15:clr>
        </p15:guide>
        <p15:guide id="25" orient="horz" pos="8273">
          <p15:clr>
            <a:srgbClr val="EE5396"/>
          </p15:clr>
        </p15:guide>
        <p15:guide id="26" pos="7680">
          <p15:clr>
            <a:srgbClr val="0F62FE"/>
          </p15:clr>
        </p15:guide>
        <p15:guide id="27" pos="11520">
          <p15:clr>
            <a:srgbClr val="0F62FE"/>
          </p15:clr>
        </p15:guide>
        <p15:guide id="28" orient="horz" pos="6480">
          <p15:clr>
            <a:srgbClr val="0F62FE"/>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5.xml"/><Relationship Id="rId5" Type="http://schemas.openxmlformats.org/officeDocument/2006/relationships/hyperlink" Target="mailto:gjuvinall@us.ibm.com" TargetMode="External"/><Relationship Id="rId4" Type="http://schemas.openxmlformats.org/officeDocument/2006/relationships/hyperlink" Target="mailto:john.buckley@ie.ibm.com"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hyperlink" Target="http://ibm.biz/wamtdownloads" TargetMode="External"/><Relationship Id="rId2" Type="http://schemas.openxmlformats.org/officeDocument/2006/relationships/image" Target="../media/image4.png"/><Relationship Id="rId1" Type="http://schemas.openxmlformats.org/officeDocument/2006/relationships/slideLayout" Target="../slideLayouts/slideLayout44.xml"/><Relationship Id="rId6" Type="http://schemas.openxmlformats.org/officeDocument/2006/relationships/hyperlink" Target="http://ibm.biz/mono2micro" TargetMode="External"/><Relationship Id="rId5" Type="http://schemas.openxmlformats.org/officeDocument/2006/relationships/hyperlink" Target="http://ibm.biz/cloudta" TargetMode="External"/><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44.xml"/><Relationship Id="rId5" Type="http://schemas.openxmlformats.org/officeDocument/2006/relationships/image" Target="../media/image8.png"/><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4.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44.xml"/></Relationships>
</file>

<file path=ppt/slides/_rels/slide1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3.xml"/><Relationship Id="rId1" Type="http://schemas.openxmlformats.org/officeDocument/2006/relationships/slideLayout" Target="../slideLayouts/slideLayout44.xml"/><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0.png"/><Relationship Id="rId3" Type="http://schemas.openxmlformats.org/officeDocument/2006/relationships/image" Target="../media/image10.png"/><Relationship Id="rId7" Type="http://schemas.openxmlformats.org/officeDocument/2006/relationships/image" Target="../media/image14.tiff"/><Relationship Id="rId12"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44.xml"/><Relationship Id="rId6" Type="http://schemas.openxmlformats.org/officeDocument/2006/relationships/image" Target="../media/image13.png"/><Relationship Id="rId11" Type="http://schemas.openxmlformats.org/officeDocument/2006/relationships/image" Target="../media/image18.tiff"/><Relationship Id="rId5" Type="http://schemas.openxmlformats.org/officeDocument/2006/relationships/image" Target="../media/image12.png"/><Relationship Id="rId10" Type="http://schemas.openxmlformats.org/officeDocument/2006/relationships/image" Target="../media/image17.tiff"/><Relationship Id="rId4" Type="http://schemas.openxmlformats.org/officeDocument/2006/relationships/image" Target="../media/image11.png"/><Relationship Id="rId9" Type="http://schemas.openxmlformats.org/officeDocument/2006/relationships/image" Target="../media/image16.tiff"/></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44.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44.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4.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44.xml"/></Relationships>
</file>

<file path=ppt/slides/_rels/slide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8.xml"/><Relationship Id="rId1" Type="http://schemas.openxmlformats.org/officeDocument/2006/relationships/slideLayout" Target="../slideLayouts/slideLayout44.xml"/></Relationships>
</file>

<file path=ppt/slides/_rels/slide23.xml.rels><?xml version="1.0" encoding="UTF-8" standalone="yes"?>
<Relationships xmlns="http://schemas.openxmlformats.org/package/2006/relationships"><Relationship Id="rId8" Type="http://schemas.openxmlformats.org/officeDocument/2006/relationships/hyperlink" Target="https://www14.software.ibm.com/cgi-bin/weblap/lap.pl?li_formnum=L-AMIK-BYM26G" TargetMode="External"/><Relationship Id="rId13" Type="http://schemas.openxmlformats.org/officeDocument/2006/relationships/hyperlink" Target="https://www14.software.ibm.com/cgi-bin/weblap/lap.pl?li_formnum=L-PYRA-849GYQ" TargetMode="External"/><Relationship Id="rId3" Type="http://schemas.openxmlformats.org/officeDocument/2006/relationships/hyperlink" Target="https://www-03.ibm.com/software/sla/sladb.nsf/displaylis/17172AF6EC93F3BA852586F8005F422C?OpenDocument" TargetMode="External"/><Relationship Id="rId7" Type="http://schemas.openxmlformats.org/officeDocument/2006/relationships/hyperlink" Target="https://www-03.ibm.com/software/sla/sladb.nsf/displaylis/1F19594CB4B1A84A852586FE005F3570?OpenDocument" TargetMode="External"/><Relationship Id="rId12" Type="http://schemas.openxmlformats.org/officeDocument/2006/relationships/hyperlink" Target="https://www14.software.ibm.com/cgi-bin/weblap/lap.pl?li_formnum=L-YBXJ-ADJNSM" TargetMode="External"/><Relationship Id="rId2" Type="http://schemas.openxmlformats.org/officeDocument/2006/relationships/notesSlide" Target="../notesSlides/notesSlide19.xml"/><Relationship Id="rId16" Type="http://schemas.openxmlformats.org/officeDocument/2006/relationships/hyperlink" Target="https://ibm.seismic.com/Link/Content/DCHB2XC4bmHV989JMphj38h4XqdG" TargetMode="External"/><Relationship Id="rId1" Type="http://schemas.openxmlformats.org/officeDocument/2006/relationships/slideLayout" Target="../slideLayouts/slideLayout44.xml"/><Relationship Id="rId6" Type="http://schemas.openxmlformats.org/officeDocument/2006/relationships/hyperlink" Target="https://www-03.ibm.com/software/sla/sladb.nsf/displaylis/91F3DB2AD6F71078852586FE005FAD6A?OpenDocument" TargetMode="External"/><Relationship Id="rId11" Type="http://schemas.openxmlformats.org/officeDocument/2006/relationships/hyperlink" Target="https://www14.software.ibm.com/cgi-bin/weblap/lap.pl?li_formnum=L-YZFX-YGXNEL" TargetMode="External"/><Relationship Id="rId5" Type="http://schemas.openxmlformats.org/officeDocument/2006/relationships/hyperlink" Target="https://www-03.ibm.com/software/sla/sladb.nsf/displaylis/8F7811D58C64D6958525872C004EC5BD?OpenDocument" TargetMode="External"/><Relationship Id="rId15" Type="http://schemas.openxmlformats.org/officeDocument/2006/relationships/hyperlink" Target="https://www14.software.ibm.com/cgi-bin/weblap/lap.pl?li_formnum=L-CTUR-CBPUER" TargetMode="External"/><Relationship Id="rId10" Type="http://schemas.openxmlformats.org/officeDocument/2006/relationships/hyperlink" Target="https://www14.software.ibm.com/cgi-bin/weblap/lap.pl?li_formnum=L-AMIK-C92MN6" TargetMode="External"/><Relationship Id="rId4" Type="http://schemas.openxmlformats.org/officeDocument/2006/relationships/hyperlink" Target="https://www14.software.ibm.com/cgi-bin/weblap/lap.pl?li_formnum=L-NHON-C6LJE8" TargetMode="External"/><Relationship Id="rId9" Type="http://schemas.openxmlformats.org/officeDocument/2006/relationships/hyperlink" Target="https://www14.software.ibm.com/cgi-bin/weblap/lap.pl?li_formnum=L-AMIK-BYM2RQ" TargetMode="External"/><Relationship Id="rId14" Type="http://schemas.openxmlformats.org/officeDocument/2006/relationships/hyperlink" Target="https://www14.software.ibm.com/cgi-bin/weblap/lap.pl?li_formnum=L-CTUR-C7K3YZ" TargetMode="External"/></Relationships>
</file>

<file path=ppt/slides/_rels/slide24.xml.rels><?xml version="1.0" encoding="UTF-8" standalone="yes"?>
<Relationships xmlns="http://schemas.openxmlformats.org/package/2006/relationships"><Relationship Id="rId3" Type="http://schemas.openxmlformats.org/officeDocument/2006/relationships/hyperlink" Target="https://www.ibm.com/docs/en/SS5Q6W/gettingStarted/operatorHub.html" TargetMode="External"/><Relationship Id="rId7" Type="http://schemas.openxmlformats.org/officeDocument/2006/relationships/hyperlink" Target="https://www.ibm.com/docs/en/cta?topic=started-deployment-options" TargetMode="External"/><Relationship Id="rId2" Type="http://schemas.openxmlformats.org/officeDocument/2006/relationships/notesSlide" Target="../notesSlides/notesSlide20.xml"/><Relationship Id="rId1" Type="http://schemas.openxmlformats.org/officeDocument/2006/relationships/slideLayout" Target="../slideLayouts/slideLayout44.xml"/><Relationship Id="rId6" Type="http://schemas.openxmlformats.org/officeDocument/2006/relationships/hyperlink" Target="https://www.ibm.com/support/knowledgecenter/SS5Q6W/gettingStarted/deployTALocal.html" TargetMode="External"/><Relationship Id="rId5" Type="http://schemas.openxmlformats.org/officeDocument/2006/relationships/hyperlink" Target="https://www.ibm.com/docs/en/SS5Q6W/gettingStarted/upgradingTA_LocalFromTrial.html" TargetMode="External"/><Relationship Id="rId4" Type="http://schemas.openxmlformats.org/officeDocument/2006/relationships/hyperlink" Target="https://www.ibm.com/support/knowledgecenter/SS5Q6W/gettingStarted/operatorHub.html"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1.xml"/><Relationship Id="rId1" Type="http://schemas.openxmlformats.org/officeDocument/2006/relationships/slideLayout" Target="../slideLayouts/slideLayout44.xml"/></Relationships>
</file>

<file path=ppt/slides/_rels/slide26.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31.tiff"/><Relationship Id="rId3" Type="http://schemas.microsoft.com/office/2007/relationships/hdphoto" Target="../media/hdphoto1.wdp"/><Relationship Id="rId7" Type="http://schemas.microsoft.com/office/2007/relationships/hdphoto" Target="../media/hdphoto2.wdp"/><Relationship Id="rId12" Type="http://schemas.openxmlformats.org/officeDocument/2006/relationships/image" Target="../media/image30.tiff"/><Relationship Id="rId2" Type="http://schemas.openxmlformats.org/officeDocument/2006/relationships/image" Target="../media/image25.png"/><Relationship Id="rId1" Type="http://schemas.openxmlformats.org/officeDocument/2006/relationships/slideLayout" Target="../slideLayouts/slideLayout44.xml"/><Relationship Id="rId6" Type="http://schemas.openxmlformats.org/officeDocument/2006/relationships/image" Target="../media/image7.png"/><Relationship Id="rId11" Type="http://schemas.openxmlformats.org/officeDocument/2006/relationships/image" Target="../media/image29.svg"/><Relationship Id="rId5" Type="http://schemas.openxmlformats.org/officeDocument/2006/relationships/image" Target="../media/image27.svg"/><Relationship Id="rId10" Type="http://schemas.openxmlformats.org/officeDocument/2006/relationships/image" Target="../media/image28.png"/><Relationship Id="rId4" Type="http://schemas.openxmlformats.org/officeDocument/2006/relationships/image" Target="../media/image26.png"/><Relationship Id="rId9" Type="http://schemas.openxmlformats.org/officeDocument/2006/relationships/image" Target="../media/image11.png"/><Relationship Id="rId14" Type="http://schemas.openxmlformats.org/officeDocument/2006/relationships/image" Target="../media/image32.png"/></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2.xml"/><Relationship Id="rId1" Type="http://schemas.openxmlformats.org/officeDocument/2006/relationships/slideLayout" Target="../slideLayouts/slideLayout38.xml"/><Relationship Id="rId4" Type="http://schemas.openxmlformats.org/officeDocument/2006/relationships/hyperlink" Target="https://github.com/openrewrite/rewrite-liberty"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3.xml"/><Relationship Id="rId1" Type="http://schemas.openxmlformats.org/officeDocument/2006/relationships/slideLayout" Target="../slideLayouts/slideLayout44.xml"/></Relationships>
</file>

<file path=ppt/slides/_rels/slide29.xml.rels><?xml version="1.0" encoding="UTF-8" standalone="yes"?>
<Relationships xmlns="http://schemas.openxmlformats.org/package/2006/relationships"><Relationship Id="rId8" Type="http://schemas.openxmlformats.org/officeDocument/2006/relationships/image" Target="../media/image40.sv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notesSlide" Target="../notesSlides/notesSlide24.xml"/><Relationship Id="rId1" Type="http://schemas.openxmlformats.org/officeDocument/2006/relationships/slideLayout" Target="../slideLayouts/slideLayout44.xml"/><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36.sv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4.xml"/></Relationships>
</file>

<file path=ppt/slides/_rels/slide31.xml.rels><?xml version="1.0" encoding="UTF-8" standalone="yes"?>
<Relationships xmlns="http://schemas.openxmlformats.org/package/2006/relationships"><Relationship Id="rId8" Type="http://schemas.openxmlformats.org/officeDocument/2006/relationships/image" Target="../media/image43.png"/><Relationship Id="rId13" Type="http://schemas.openxmlformats.org/officeDocument/2006/relationships/image" Target="../media/image47.png"/><Relationship Id="rId3" Type="http://schemas.openxmlformats.org/officeDocument/2006/relationships/image" Target="../media/image41.png"/><Relationship Id="rId7" Type="http://schemas.openxmlformats.org/officeDocument/2006/relationships/image" Target="../media/image17.tiff"/><Relationship Id="rId12" Type="http://schemas.openxmlformats.org/officeDocument/2006/relationships/image" Target="../media/image46.svg"/><Relationship Id="rId2" Type="http://schemas.openxmlformats.org/officeDocument/2006/relationships/notesSlide" Target="../notesSlides/notesSlide26.xml"/><Relationship Id="rId16" Type="http://schemas.openxmlformats.org/officeDocument/2006/relationships/image" Target="../media/image20.png"/><Relationship Id="rId1" Type="http://schemas.openxmlformats.org/officeDocument/2006/relationships/slideLayout" Target="../slideLayouts/slideLayout44.xml"/><Relationship Id="rId6" Type="http://schemas.openxmlformats.org/officeDocument/2006/relationships/image" Target="../media/image11.png"/><Relationship Id="rId11" Type="http://schemas.openxmlformats.org/officeDocument/2006/relationships/image" Target="../media/image45.png"/><Relationship Id="rId5" Type="http://schemas.openxmlformats.org/officeDocument/2006/relationships/image" Target="../media/image10.png"/><Relationship Id="rId15" Type="http://schemas.openxmlformats.org/officeDocument/2006/relationships/image" Target="../media/image49.png"/><Relationship Id="rId10" Type="http://schemas.openxmlformats.org/officeDocument/2006/relationships/image" Target="../media/image44.png"/><Relationship Id="rId4" Type="http://schemas.openxmlformats.org/officeDocument/2006/relationships/image" Target="../media/image42.svg"/><Relationship Id="rId9" Type="http://schemas.microsoft.com/office/2007/relationships/hdphoto" Target="../media/hdphoto3.wdp"/><Relationship Id="rId14" Type="http://schemas.openxmlformats.org/officeDocument/2006/relationships/image" Target="../media/image48.tif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33.xml.rels><?xml version="1.0" encoding="UTF-8" standalone="yes"?>
<Relationships xmlns="http://schemas.openxmlformats.org/package/2006/relationships"><Relationship Id="rId3" Type="http://schemas.openxmlformats.org/officeDocument/2006/relationships/hyperlink" Target="https://www14.software.ibm.com/cgi-bin/weblap/lap.pl?li_formnum=L-AMIK-C92MN6" TargetMode="External"/><Relationship Id="rId7" Type="http://schemas.openxmlformats.org/officeDocument/2006/relationships/hyperlink" Target="https://ibm.seismic.com/Link/Content/DCgbQQfd7PV6FG9BCX34VPDbM4X8" TargetMode="External"/><Relationship Id="rId2" Type="http://schemas.openxmlformats.org/officeDocument/2006/relationships/notesSlide" Target="../notesSlides/notesSlide27.xml"/><Relationship Id="rId1" Type="http://schemas.openxmlformats.org/officeDocument/2006/relationships/slideLayout" Target="../slideLayouts/slideLayout44.xml"/><Relationship Id="rId6" Type="http://schemas.openxmlformats.org/officeDocument/2006/relationships/hyperlink" Target="https://www14.software.ibm.com/cgi-bin/weblap/lap.pl?li_formnum=L-KNAV-6S5BZN" TargetMode="External"/><Relationship Id="rId5" Type="http://schemas.openxmlformats.org/officeDocument/2006/relationships/hyperlink" Target="https://www14.software.ibm.com/cgi-bin/weblap/lap.pl?li_formnum=L-LRGS-5TV3HE" TargetMode="External"/><Relationship Id="rId4" Type="http://schemas.openxmlformats.org/officeDocument/2006/relationships/hyperlink" Target="https://www14.software.ibm.com/cgi-bin/weblap/lap.pl?li_formnum=L-QJFA-M33W3S" TargetMode="External"/></Relationships>
</file>

<file path=ppt/slides/_rels/slide34.xml.rels><?xml version="1.0" encoding="UTF-8" standalone="yes"?>
<Relationships xmlns="http://schemas.openxmlformats.org/package/2006/relationships"><Relationship Id="rId3" Type="http://schemas.openxmlformats.org/officeDocument/2006/relationships/hyperlink" Target="https://www.ibm.com/docs/en/mono2micro?topic=mono2micro-system-requirements" TargetMode="External"/><Relationship Id="rId2" Type="http://schemas.openxmlformats.org/officeDocument/2006/relationships/notesSlide" Target="../notesSlides/notesSlide28.xml"/><Relationship Id="rId1" Type="http://schemas.openxmlformats.org/officeDocument/2006/relationships/slideLayout" Target="../slideLayouts/slideLayout4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0.xml"/><Relationship Id="rId1" Type="http://schemas.openxmlformats.org/officeDocument/2006/relationships/slideLayout" Target="../slideLayouts/slideLayout4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7.xml.rels><?xml version="1.0" encoding="UTF-8" standalone="yes"?>
<Relationships xmlns="http://schemas.openxmlformats.org/package/2006/relationships"><Relationship Id="rId3" Type="http://schemas.openxmlformats.org/officeDocument/2006/relationships/hyperlink" Target="https://ibm.seismic.com/app#/doccenter/f6bc8873-d580-4ee8-a903-c4e0d3a7eee9/doc/%252Fdd85c941b1-5f54-2314-ce72-b98c4c0974c2%252FdfOTRiYmU4NTQtNWY4NC03Y2QyLWZjYWUtOGIxYmFmZjkyZThk%252CPT0%253D%252CU2FsZXMga2l0%252Flfdb70c062-73bf-4231-bcaa-e75a38f17053//?mode=view&amp;searchId=0c8144cd-669f-4d95-a26b-45a15ab83e9a&amp;anchorId=0c841dd3-7280-4f65-bac8-ab3b4af2dfa5:~:text=The%20Total%20Economic%20Impact%E2%84%A2%20Of%20IBM%20WebSphere%20Hybrid%20Edition" TargetMode="External"/><Relationship Id="rId2" Type="http://schemas.openxmlformats.org/officeDocument/2006/relationships/notesSlide" Target="../notesSlides/notesSlide31.xml"/><Relationship Id="rId1" Type="http://schemas.openxmlformats.org/officeDocument/2006/relationships/slideLayout" Target="../slideLayouts/slideLayout44.xml"/><Relationship Id="rId5" Type="http://schemas.openxmlformats.org/officeDocument/2006/relationships/hyperlink" Target="https://ibm.seismic.com/app#/doccenter/f6bc8873-d580-4ee8-a903-c4e0d3a7eee9/doc/%252Fdd85c941b1-5f54-2314-ce72-b98c4c0974c2%252FdfOTRiYmU4NTQtNWY4NC03Y2QyLWZjYWUtOGIxYmFmZjkyZThk%252CPT0%253D%252CU2FsZXMga2l0%252Flfdb70c062-73bf-4231-bcaa-e75a38f17053//?mode=view&amp;searchId=0c8144cd-669f-4d95-a26b-45a15ab83e9a&amp;anchorId=334e2c03-cc0b-4181-9cb4-3af96c3944ec" TargetMode="External"/><Relationship Id="rId4" Type="http://schemas.openxmlformats.org/officeDocument/2006/relationships/hyperlink" Target="https://ibm.seismic.com/Link/Content/DCjJPjmg22HpmG4TW8q972Qh7MmG" TargetMode="Externa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4.xml"/></Relationships>
</file>

<file path=ppt/slides/_rels/slide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4.xml"/><Relationship Id="rId1" Type="http://schemas.openxmlformats.org/officeDocument/2006/relationships/slideLayout" Target="../slideLayouts/slideLayout36.xml"/><Relationship Id="rId5" Type="http://schemas.openxmlformats.org/officeDocument/2006/relationships/image" Target="../media/image51.jpg"/><Relationship Id="rId4" Type="http://schemas.openxmlformats.org/officeDocument/2006/relationships/hyperlink" Target="https://en.wikipedia.org/wiki/Show_TV" TargetMode="External"/></Relationships>
</file>

<file path=ppt/slides/_rels/slide4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44.xml"/><Relationship Id="rId5" Type="http://schemas.openxmlformats.org/officeDocument/2006/relationships/hyperlink" Target="https://mono2micro-ui-22-e916ba99d80228c3aaf241b5c9fcbbb3-0000.us-south.containers.appdomain.cloud/graph" TargetMode="External"/><Relationship Id="rId4" Type="http://schemas.openxmlformats.org/officeDocument/2006/relationships/hyperlink" Target="https://www.ibm.com/support/pages/node/6958773/" TargetMode="External"/></Relationships>
</file>

<file path=ppt/slides/_rels/slide4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35.xml"/><Relationship Id="rId1" Type="http://schemas.openxmlformats.org/officeDocument/2006/relationships/slideLayout" Target="../slideLayouts/slideLayout4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4.xml"/></Relationships>
</file>

<file path=ppt/slides/_rels/slide4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7.xml"/><Relationship Id="rId1" Type="http://schemas.openxmlformats.org/officeDocument/2006/relationships/slideLayout" Target="../slideLayouts/slideLayout44.xml"/><Relationship Id="rId5" Type="http://schemas.openxmlformats.org/officeDocument/2006/relationships/image" Target="../media/image57.png"/><Relationship Id="rId4" Type="http://schemas.openxmlformats.org/officeDocument/2006/relationships/image" Target="../media/image56.png"/></Relationships>
</file>

<file path=ppt/slides/_rels/slide46.xml.rels><?xml version="1.0" encoding="UTF-8" standalone="yes"?>
<Relationships xmlns="http://schemas.openxmlformats.org/package/2006/relationships"><Relationship Id="rId8" Type="http://schemas.openxmlformats.org/officeDocument/2006/relationships/hyperlink" Target="https://ibm.biz/cloudta" TargetMode="External"/><Relationship Id="rId13" Type="http://schemas.openxmlformats.org/officeDocument/2006/relationships/hyperlink" Target="http://gjuvinall@us.ibm.com" TargetMode="External"/><Relationship Id="rId18" Type="http://schemas.openxmlformats.org/officeDocument/2006/relationships/hyperlink" Target="http://ibm.biz/WebSphereandLibertyCAB" TargetMode="External"/><Relationship Id="rId26" Type="http://schemas.openxmlformats.org/officeDocument/2006/relationships/hyperlink" Target="https://techzone.ibm.com/collection/application-platform-activation-kit/journey-workshops--pots" TargetMode="External"/><Relationship Id="rId3" Type="http://schemas.openxmlformats.org/officeDocument/2006/relationships/hyperlink" Target="https://www.ibm.com/support/pages/node/6958773/" TargetMode="External"/><Relationship Id="rId21" Type="http://schemas.openxmlformats.org/officeDocument/2006/relationships/hyperlink" Target="http://ibm.biz/ellearn" TargetMode="External"/><Relationship Id="rId7" Type="http://schemas.openxmlformats.org/officeDocument/2006/relationships/hyperlink" Target="https://www.ibm.com/cloud/websphere-hybrid-edition?lnk=STW_US_STESCH&amp;lnk2=learn_WebsphereHybrid&amp;pexp=DEF&amp;psrc=NONE&amp;mhsrc=ibmsearch_a&amp;mhq=websphere%20hybrid%20edition" TargetMode="External"/><Relationship Id="rId12" Type="http://schemas.openxmlformats.org/officeDocument/2006/relationships/hyperlink" Target="mailto:john.buckley@ie.ibm.com" TargetMode="External"/><Relationship Id="rId17" Type="http://schemas.openxmlformats.org/officeDocument/2006/relationships/hyperlink" Target="mailto:hvanrun@nl.ibm.com" TargetMode="External"/><Relationship Id="rId25" Type="http://schemas.openxmlformats.org/officeDocument/2006/relationships/hyperlink" Target="https://pages.github.ibm.com/csm-playbook/playbook/" TargetMode="External"/><Relationship Id="rId2" Type="http://schemas.openxmlformats.org/officeDocument/2006/relationships/notesSlide" Target="../notesSlides/notesSlide38.xml"/><Relationship Id="rId16" Type="http://schemas.openxmlformats.org/officeDocument/2006/relationships/hyperlink" Target="mailto:cdaly@us.ibm.com" TargetMode="External"/><Relationship Id="rId20" Type="http://schemas.openxmlformats.org/officeDocument/2006/relationships/hyperlink" Target="../01_asset/ibm.biz/ExpertLabs-Automation" TargetMode="External"/><Relationship Id="rId1" Type="http://schemas.openxmlformats.org/officeDocument/2006/relationships/slideLayout" Target="../slideLayouts/slideLayout44.xml"/><Relationship Id="rId6" Type="http://schemas.openxmlformats.org/officeDocument/2006/relationships/hyperlink" Target="https://ibm.seismic.com/Link/Content/DChKPVZoSYh0OSWJSDF9j19w" TargetMode="External"/><Relationship Id="rId11" Type="http://schemas.openxmlformats.org/officeDocument/2006/relationships/hyperlink" Target="http://ibm.biz/cloudta-trial" TargetMode="External"/><Relationship Id="rId24" Type="http://schemas.openxmlformats.org/officeDocument/2006/relationships/hyperlink" Target="https://www.ibm.com/training/course/transforming-applications-with-ibm-websphere-hybrid-edition-ZA616G" TargetMode="External"/><Relationship Id="rId5" Type="http://schemas.openxmlformats.org/officeDocument/2006/relationships/hyperlink" Target="mailto:buhughes@us.ibm.com" TargetMode="External"/><Relationship Id="rId15" Type="http://schemas.openxmlformats.org/officeDocument/2006/relationships/hyperlink" Target="http://urs.schwarzenbach@us.ibm.com" TargetMode="External"/><Relationship Id="rId23" Type="http://schemas.openxmlformats.org/officeDocument/2006/relationships/hyperlink" Target="https://www.ibm.com/training/course/transforming-applications-with-ibm-websphere-hybrid-edition-WA615G" TargetMode="External"/><Relationship Id="rId28" Type="http://schemas.openxmlformats.org/officeDocument/2006/relationships/hyperlink" Target="mailto:jshrian@us.ibm.com" TargetMode="External"/><Relationship Id="rId10" Type="http://schemas.openxmlformats.org/officeDocument/2006/relationships/hyperlink" Target="https://www.ibm.com/account/reg/signup?formid=urx-49257" TargetMode="External"/><Relationship Id="rId19" Type="http://schemas.openxmlformats.org/officeDocument/2006/relationships/hyperlink" Target="http://ibm.biz/CC-ExpertLabs" TargetMode="External"/><Relationship Id="rId4" Type="http://schemas.openxmlformats.org/officeDocument/2006/relationships/hyperlink" Target="https://mono2micro-ui-22-e916ba99d80228c3aaf241b5c9fcbbb3-0000.us-south.containers.appdomain.cloud/graph" TargetMode="External"/><Relationship Id="rId9" Type="http://schemas.openxmlformats.org/officeDocument/2006/relationships/hyperlink" Target="https://www.ibm.com/cloud/mono2micro" TargetMode="External"/><Relationship Id="rId14" Type="http://schemas.openxmlformats.org/officeDocument/2006/relationships/hyperlink" Target="http://kevinlp@us.ibm.com" TargetMode="External"/><Relationship Id="rId22" Type="http://schemas.openxmlformats.org/officeDocument/2006/relationships/hyperlink" Target="http://ibm.biz/ExpertLabs-WSHE" TargetMode="External"/><Relationship Id="rId27" Type="http://schemas.openxmlformats.org/officeDocument/2006/relationships/hyperlink" Target="https://ibm.seismic.com/Link/Content/DCDDRqD2227CBGqP646MFhj2qM7B" TargetMode="Externa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4.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4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DE377DF-3F0E-4B78-8398-F5C74D5A716A}"/>
              </a:ext>
            </a:extLst>
          </p:cNvPr>
          <p:cNvPicPr>
            <a:picLocks noChangeAspect="1"/>
          </p:cNvPicPr>
          <p:nvPr/>
        </p:nvPicPr>
        <p:blipFill>
          <a:blip r:embed="rId3"/>
          <a:stretch>
            <a:fillRect/>
          </a:stretch>
        </p:blipFill>
        <p:spPr>
          <a:xfrm>
            <a:off x="11851018" y="1225339"/>
            <a:ext cx="12373389" cy="10021547"/>
          </a:xfrm>
          <a:prstGeom prst="rect">
            <a:avLst/>
          </a:prstGeom>
        </p:spPr>
      </p:pic>
      <p:sp>
        <p:nvSpPr>
          <p:cNvPr id="2" name="Title"/>
          <p:cNvSpPr>
            <a:spLocks noGrp="1"/>
          </p:cNvSpPr>
          <p:nvPr>
            <p:ph type="title"/>
          </p:nvPr>
        </p:nvSpPr>
        <p:spPr/>
        <p:txBody>
          <a:bodyPr/>
          <a:lstStyle/>
          <a:p>
            <a:pPr marL="0" marR="0">
              <a:spcBef>
                <a:spcPts val="0"/>
              </a:spcBef>
              <a:spcAft>
                <a:spcPts val="0"/>
              </a:spcAft>
            </a:pPr>
            <a:r>
              <a:rPr lang="en-US" dirty="0">
                <a:solidFill>
                  <a:schemeClr val="tx1"/>
                </a:solidFill>
              </a:rPr>
              <a:t>Optimize, modernize and cloud-enable your applications and operations</a:t>
            </a:r>
            <a:br>
              <a:rPr lang="en-US" dirty="0">
                <a:solidFill>
                  <a:schemeClr val="tx1"/>
                </a:solidFill>
              </a:rPr>
            </a:br>
            <a:r>
              <a:rPr lang="en-US" sz="4267" dirty="0">
                <a:solidFill>
                  <a:schemeClr val="tx1"/>
                </a:solidFill>
              </a:rPr>
              <a:t>—</a:t>
            </a:r>
            <a:br>
              <a:rPr lang="en-US" sz="4267" dirty="0">
                <a:solidFill>
                  <a:schemeClr val="tx1"/>
                </a:solidFill>
              </a:rPr>
            </a:br>
            <a:r>
              <a:rPr lang="en-US" sz="4267" dirty="0">
                <a:solidFill>
                  <a:schemeClr val="tx1"/>
                </a:solidFill>
              </a:rPr>
              <a:t>Liberty, IBM Cloud Transformation Advisor and Mono2Micro</a:t>
            </a:r>
            <a:br>
              <a:rPr lang="en-US" sz="4267" dirty="0">
                <a:solidFill>
                  <a:schemeClr val="tx1"/>
                </a:solidFill>
              </a:rPr>
            </a:br>
            <a:br>
              <a:rPr lang="en-US" sz="4267" dirty="0">
                <a:solidFill>
                  <a:schemeClr val="tx1"/>
                </a:solidFill>
              </a:rPr>
            </a:br>
            <a:br>
              <a:rPr lang="en-US" sz="4267" dirty="0">
                <a:solidFill>
                  <a:schemeClr val="tx1"/>
                </a:solidFill>
              </a:rPr>
            </a:br>
            <a:r>
              <a:rPr lang="en-US" sz="4267" dirty="0">
                <a:solidFill>
                  <a:schemeClr val="tx1"/>
                </a:solidFill>
                <a:latin typeface="+mn-lt"/>
              </a:rPr>
              <a:t>John Buckley, </a:t>
            </a:r>
            <a:br>
              <a:rPr lang="en-US" sz="4267" dirty="0">
                <a:solidFill>
                  <a:schemeClr val="tx1"/>
                </a:solidFill>
                <a:latin typeface="+mn-lt"/>
                <a:cs typeface="Arial"/>
              </a:rPr>
            </a:br>
            <a:r>
              <a:rPr lang="en-US" sz="4267" dirty="0">
                <a:solidFill>
                  <a:schemeClr val="tx1"/>
                </a:solidFill>
                <a:latin typeface="+mn-lt"/>
                <a:cs typeface="Arial"/>
              </a:rPr>
              <a:t>Product Manager</a:t>
            </a:r>
            <a:br>
              <a:rPr lang="en-US" sz="4267" dirty="0">
                <a:solidFill>
                  <a:schemeClr val="tx1"/>
                </a:solidFill>
                <a:latin typeface="+mn-lt"/>
                <a:cs typeface="Arial"/>
              </a:rPr>
            </a:br>
            <a:r>
              <a:rPr lang="en-US" sz="4267" dirty="0">
                <a:solidFill>
                  <a:schemeClr val="tx1"/>
                </a:solidFill>
                <a:latin typeface="+mn-lt"/>
                <a:cs typeface="Arial"/>
                <a:hlinkClick r:id="rId4">
                  <a:extLst>
                    <a:ext uri="{A12FA001-AC4F-418D-AE19-62706E023703}">
                      <ahyp:hlinkClr xmlns:ahyp="http://schemas.microsoft.com/office/drawing/2018/hyperlinkcolor" val="tx"/>
                    </a:ext>
                  </a:extLst>
                </a:hlinkClick>
              </a:rPr>
              <a:t>john.buckley@ie.ibm.com</a:t>
            </a:r>
            <a:br>
              <a:rPr lang="en-US" sz="4267" dirty="0">
                <a:solidFill>
                  <a:schemeClr val="tx1"/>
                </a:solidFill>
                <a:latin typeface="+mn-lt"/>
                <a:cs typeface="Arial"/>
              </a:rPr>
            </a:br>
            <a:br>
              <a:rPr lang="en-US" sz="4267" dirty="0">
                <a:solidFill>
                  <a:schemeClr val="tx1"/>
                </a:solidFill>
                <a:latin typeface="+mn-lt"/>
              </a:rPr>
            </a:br>
            <a:r>
              <a:rPr lang="en-US" sz="4267" dirty="0">
                <a:solidFill>
                  <a:schemeClr val="tx1"/>
                </a:solidFill>
                <a:latin typeface="+mn-lt"/>
              </a:rPr>
              <a:t>Gary Juvinall</a:t>
            </a:r>
            <a:br>
              <a:rPr lang="en-US" sz="4267" dirty="0">
                <a:solidFill>
                  <a:schemeClr val="tx1"/>
                </a:solidFill>
                <a:latin typeface="+mn-lt"/>
              </a:rPr>
            </a:br>
            <a:r>
              <a:rPr lang="en-US" sz="4267" dirty="0">
                <a:solidFill>
                  <a:schemeClr val="tx1"/>
                </a:solidFill>
                <a:latin typeface="+mn-lt"/>
                <a:cs typeface="Arial"/>
              </a:rPr>
              <a:t>Worldwide Sales Leader</a:t>
            </a:r>
            <a:br>
              <a:rPr lang="en-US" sz="4267" dirty="0">
                <a:solidFill>
                  <a:schemeClr val="tx1"/>
                </a:solidFill>
                <a:latin typeface="+mn-lt"/>
                <a:cs typeface="Arial"/>
              </a:rPr>
            </a:br>
            <a:r>
              <a:rPr lang="en-US" sz="4000" u="sng" dirty="0">
                <a:solidFill>
                  <a:schemeClr val="tx1"/>
                </a:solidFill>
                <a:effectLst/>
                <a:latin typeface="+mn-lt"/>
                <a:ea typeface="Times New Roman" panose="02020603050405020304" pitchFamily="18" charset="0"/>
                <a:hlinkClick r:id="rId5">
                  <a:extLst>
                    <a:ext uri="{A12FA001-AC4F-418D-AE19-62706E023703}">
                      <ahyp:hlinkClr xmlns:ahyp="http://schemas.microsoft.com/office/drawing/2018/hyperlinkcolor" val="tx"/>
                    </a:ext>
                  </a:extLst>
                </a:hlinkClick>
              </a:rPr>
              <a:t>gjuvinall@us.ibm.com</a:t>
            </a:r>
            <a:br>
              <a:rPr lang="en-US" sz="4000" dirty="0">
                <a:solidFill>
                  <a:schemeClr val="tx1"/>
                </a:solidFill>
                <a:effectLst/>
                <a:latin typeface="+mn-lt"/>
                <a:ea typeface="Calibri" panose="020F0502020204030204" pitchFamily="34" charset="0"/>
              </a:rPr>
            </a:br>
            <a:endParaRPr lang="en-US" sz="3200" dirty="0">
              <a:solidFill>
                <a:schemeClr val="tx1"/>
              </a:solidFill>
              <a:latin typeface="+mn-lt"/>
            </a:endParaRPr>
          </a:p>
        </p:txBody>
      </p:sp>
    </p:spTree>
    <p:extLst>
      <p:ext uri="{BB962C8B-B14F-4D97-AF65-F5344CB8AC3E}">
        <p14:creationId xmlns:p14="http://schemas.microsoft.com/office/powerpoint/2010/main" val="912461413"/>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535E5529-A75A-05C1-CD7E-BCED6C17416C}"/>
              </a:ext>
            </a:extLst>
          </p:cNvPr>
          <p:cNvSpPr/>
          <p:nvPr/>
        </p:nvSpPr>
        <p:spPr bwMode="auto">
          <a:xfrm>
            <a:off x="0" y="0"/>
            <a:ext cx="5286375" cy="13716000"/>
          </a:xfrm>
          <a:prstGeom prst="rect">
            <a:avLst/>
          </a:prstGeom>
          <a:solidFill>
            <a:srgbClr val="E5F6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ru-UA" sz="1400" b="0" i="0" u="none" strike="noStrike" cap="none" normalizeH="0" baseline="0" dirty="0">
              <a:ln>
                <a:noFill/>
              </a:ln>
              <a:solidFill>
                <a:schemeClr val="bg1"/>
              </a:solidFill>
              <a:effectLst/>
              <a:latin typeface="+mn-lt"/>
            </a:endParaRPr>
          </a:p>
        </p:txBody>
      </p:sp>
      <p:sp>
        <p:nvSpPr>
          <p:cNvPr id="4" name="Title 3">
            <a:extLst>
              <a:ext uri="{FF2B5EF4-FFF2-40B4-BE49-F238E27FC236}">
                <a16:creationId xmlns:a16="http://schemas.microsoft.com/office/drawing/2014/main" id="{543CEF63-6F6B-18D4-2879-9CEE7C9A3D7A}"/>
              </a:ext>
            </a:extLst>
          </p:cNvPr>
          <p:cNvSpPr>
            <a:spLocks noGrp="1"/>
          </p:cNvSpPr>
          <p:nvPr>
            <p:ph type="title"/>
          </p:nvPr>
        </p:nvSpPr>
        <p:spPr/>
        <p:txBody>
          <a:bodyPr/>
          <a:lstStyle/>
          <a:p>
            <a:r>
              <a:rPr lang="en-US" sz="5400" dirty="0"/>
              <a:t>Traditional WebSphere </a:t>
            </a:r>
            <a:br>
              <a:rPr lang="en-US" sz="5400" dirty="0"/>
            </a:br>
            <a:r>
              <a:rPr lang="en-US" sz="5400" dirty="0"/>
              <a:t>and Liberty</a:t>
            </a:r>
            <a:br>
              <a:rPr lang="en-US" sz="5400" dirty="0"/>
            </a:br>
            <a:r>
              <a:rPr lang="en-US" sz="5400" dirty="0"/>
              <a:t>Modernization Tool Suite</a:t>
            </a:r>
            <a:endParaRPr lang="ru-UA" sz="5400" dirty="0"/>
          </a:p>
        </p:txBody>
      </p:sp>
      <p:sp>
        <p:nvSpPr>
          <p:cNvPr id="5" name="Text Placeholder 7">
            <a:extLst>
              <a:ext uri="{FF2B5EF4-FFF2-40B4-BE49-F238E27FC236}">
                <a16:creationId xmlns:a16="http://schemas.microsoft.com/office/drawing/2014/main" id="{5ED96ADD-17C6-C4B8-7507-3C7AB258C79D}"/>
              </a:ext>
            </a:extLst>
          </p:cNvPr>
          <p:cNvSpPr txBox="1">
            <a:spLocks/>
          </p:cNvSpPr>
          <p:nvPr/>
        </p:nvSpPr>
        <p:spPr>
          <a:xfrm>
            <a:off x="5730867" y="4317672"/>
            <a:ext cx="4946647" cy="1052148"/>
          </a:xfrm>
          <a:prstGeom prst="rect">
            <a:avLst/>
          </a:prstGeom>
        </p:spPr>
        <p:txBody>
          <a:bodyPr wrap="square" lIns="0" tIns="0" rIns="0" bIns="0">
            <a:spAutoFit/>
          </a:bodyPr>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Arial" panose="020B0604020202020204" pitchFamily="34" charset="0"/>
              <a:buChar char="•"/>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algn="ctr">
              <a:spcBef>
                <a:spcPts val="2400"/>
              </a:spcBef>
            </a:pPr>
            <a:r>
              <a:rPr lang="en-US" sz="3200" kern="0" dirty="0">
                <a:latin typeface="IBM Plex Sans Medm" panose="020B0603050203000203" pitchFamily="34" charset="0"/>
              </a:rPr>
              <a:t>WebSphere Application Migration Toolkit</a:t>
            </a:r>
          </a:p>
        </p:txBody>
      </p:sp>
      <p:sp>
        <p:nvSpPr>
          <p:cNvPr id="6" name="Text Placeholder 7">
            <a:extLst>
              <a:ext uri="{FF2B5EF4-FFF2-40B4-BE49-F238E27FC236}">
                <a16:creationId xmlns:a16="http://schemas.microsoft.com/office/drawing/2014/main" id="{7FDBDE3B-4ABF-DEFC-DF7D-21C5FA487C27}"/>
              </a:ext>
            </a:extLst>
          </p:cNvPr>
          <p:cNvSpPr txBox="1">
            <a:spLocks/>
          </p:cNvSpPr>
          <p:nvPr/>
        </p:nvSpPr>
        <p:spPr>
          <a:xfrm>
            <a:off x="11980956" y="4317672"/>
            <a:ext cx="5618856" cy="1052148"/>
          </a:xfrm>
          <a:prstGeom prst="rect">
            <a:avLst/>
          </a:prstGeom>
        </p:spPr>
        <p:txBody>
          <a:bodyPr wrap="square" lIns="0" tIns="0" rIns="0" bIns="0">
            <a:spAutoFit/>
          </a:bodyPr>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Arial" panose="020B0604020202020204" pitchFamily="34" charset="0"/>
              <a:buChar char="•"/>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algn="ctr">
              <a:spcBef>
                <a:spcPts val="2400"/>
              </a:spcBef>
            </a:pPr>
            <a:r>
              <a:rPr lang="en-US" sz="3200" kern="0" dirty="0">
                <a:latin typeface="IBM Plex Sans Medm" panose="020B0603050203000203" pitchFamily="34" charset="0"/>
              </a:rPr>
              <a:t>IBM Cloud</a:t>
            </a:r>
            <a:br>
              <a:rPr lang="en-US" sz="3200" kern="0" dirty="0">
                <a:latin typeface="IBM Plex Sans Medm" panose="020B0603050203000203" pitchFamily="34" charset="0"/>
              </a:rPr>
            </a:br>
            <a:r>
              <a:rPr lang="en-US" sz="3200" kern="0" dirty="0">
                <a:latin typeface="IBM Plex Sans Medm" panose="020B0603050203000203" pitchFamily="34" charset="0"/>
              </a:rPr>
              <a:t>Transformation Advisor</a:t>
            </a:r>
          </a:p>
        </p:txBody>
      </p:sp>
      <p:sp>
        <p:nvSpPr>
          <p:cNvPr id="7" name="Text Placeholder 7">
            <a:extLst>
              <a:ext uri="{FF2B5EF4-FFF2-40B4-BE49-F238E27FC236}">
                <a16:creationId xmlns:a16="http://schemas.microsoft.com/office/drawing/2014/main" id="{3874C61B-531B-702A-AA67-18BF9A5C9FB9}"/>
              </a:ext>
            </a:extLst>
          </p:cNvPr>
          <p:cNvSpPr txBox="1">
            <a:spLocks/>
          </p:cNvSpPr>
          <p:nvPr/>
        </p:nvSpPr>
        <p:spPr>
          <a:xfrm>
            <a:off x="11924154" y="6120899"/>
            <a:ext cx="5732460" cy="4302268"/>
          </a:xfrm>
          <a:prstGeom prst="rect">
            <a:avLst/>
          </a:prstGeom>
        </p:spPr>
        <p:txBody>
          <a:bodyPr wrap="square" lIns="0" tIns="0" rIns="0" bIns="0" anchor="t">
            <a:spAutoFit/>
          </a:bodyPr>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Arial" panose="020B0604020202020204" pitchFamily="34" charset="0"/>
              <a:buChar char="•"/>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a:spcBef>
                <a:spcPts val="600"/>
              </a:spcBef>
            </a:pPr>
            <a:r>
              <a:rPr lang="en-US" sz="3200" kern="0" dirty="0">
                <a:solidFill>
                  <a:srgbClr val="525252"/>
                </a:solidFill>
                <a:ea typeface="+mj-lt"/>
                <a:cs typeface="+mj-lt"/>
              </a:rPr>
              <a:t>On-premises workload analysis for runtime and operational modernization, including application modernization complexity, development cost estimates and migration artifacts for individual applications and ND clusters</a:t>
            </a:r>
            <a:endParaRPr lang="en-US" sz="2800" dirty="0">
              <a:solidFill>
                <a:srgbClr val="0070C0"/>
              </a:solidFill>
              <a:latin typeface="+mn-lt"/>
            </a:endParaRPr>
          </a:p>
        </p:txBody>
      </p:sp>
      <p:sp>
        <p:nvSpPr>
          <p:cNvPr id="8" name="Text Placeholder 7">
            <a:extLst>
              <a:ext uri="{FF2B5EF4-FFF2-40B4-BE49-F238E27FC236}">
                <a16:creationId xmlns:a16="http://schemas.microsoft.com/office/drawing/2014/main" id="{EA81C3C7-CE2E-50F7-3E43-A8851DD81F68}"/>
              </a:ext>
            </a:extLst>
          </p:cNvPr>
          <p:cNvSpPr txBox="1">
            <a:spLocks/>
          </p:cNvSpPr>
          <p:nvPr/>
        </p:nvSpPr>
        <p:spPr>
          <a:xfrm>
            <a:off x="18994955" y="4588516"/>
            <a:ext cx="4682091" cy="510461"/>
          </a:xfrm>
          <a:prstGeom prst="rect">
            <a:avLst/>
          </a:prstGeom>
        </p:spPr>
        <p:txBody>
          <a:bodyPr wrap="square" lIns="0" tIns="0" rIns="0" bIns="0">
            <a:spAutoFit/>
          </a:bodyPr>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Arial" panose="020B0604020202020204" pitchFamily="34" charset="0"/>
              <a:buChar char="•"/>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algn="ctr">
              <a:spcBef>
                <a:spcPts val="2400"/>
              </a:spcBef>
            </a:pPr>
            <a:r>
              <a:rPr lang="en-US" sz="3200" kern="0" dirty="0">
                <a:latin typeface="IBM Plex Sans Medm" panose="020B0603050203000203" pitchFamily="34" charset="0"/>
              </a:rPr>
              <a:t>IBM Mono2Micro</a:t>
            </a:r>
          </a:p>
        </p:txBody>
      </p:sp>
      <p:sp>
        <p:nvSpPr>
          <p:cNvPr id="9" name="Text Placeholder 7">
            <a:extLst>
              <a:ext uri="{FF2B5EF4-FFF2-40B4-BE49-F238E27FC236}">
                <a16:creationId xmlns:a16="http://schemas.microsoft.com/office/drawing/2014/main" id="{93EEFE5B-5472-B460-90BE-31029F3734BA}"/>
              </a:ext>
            </a:extLst>
          </p:cNvPr>
          <p:cNvSpPr txBox="1">
            <a:spLocks/>
          </p:cNvSpPr>
          <p:nvPr/>
        </p:nvSpPr>
        <p:spPr>
          <a:xfrm>
            <a:off x="18994954" y="6120899"/>
            <a:ext cx="4682092" cy="3760581"/>
          </a:xfrm>
          <a:prstGeom prst="rect">
            <a:avLst/>
          </a:prstGeom>
        </p:spPr>
        <p:txBody>
          <a:bodyPr wrap="square" lIns="0" tIns="0" rIns="0" bIns="0" anchor="t">
            <a:spAutoFit/>
          </a:bodyPr>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Arial" panose="020B0604020202020204" pitchFamily="34" charset="0"/>
              <a:buChar char="•"/>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a:spcBef>
                <a:spcPts val="600"/>
              </a:spcBef>
            </a:pPr>
            <a:r>
              <a:rPr lang="en-US" sz="3200" kern="0" dirty="0">
                <a:solidFill>
                  <a:srgbClr val="525252"/>
                </a:solidFill>
                <a:ea typeface="+mj-lt"/>
                <a:cs typeface="+mj-lt"/>
              </a:rPr>
              <a:t>AI-drive method to refactor a monolithic application into microservices quickly and in a less disruptive way, regardless of skill level or technical knowledge</a:t>
            </a:r>
            <a:endParaRPr lang="en-US" sz="2800" kern="0" dirty="0">
              <a:solidFill>
                <a:srgbClr val="0070C0"/>
              </a:solidFill>
              <a:latin typeface="+mn-lt"/>
            </a:endParaRPr>
          </a:p>
        </p:txBody>
      </p:sp>
      <p:cxnSp>
        <p:nvCxnSpPr>
          <p:cNvPr id="17" name="Straight Connector 16">
            <a:extLst>
              <a:ext uri="{FF2B5EF4-FFF2-40B4-BE49-F238E27FC236}">
                <a16:creationId xmlns:a16="http://schemas.microsoft.com/office/drawing/2014/main" id="{BE2D3BE2-B53C-FC32-72D6-AD99F49F7613}"/>
              </a:ext>
            </a:extLst>
          </p:cNvPr>
          <p:cNvCxnSpPr>
            <a:cxnSpLocks/>
          </p:cNvCxnSpPr>
          <p:nvPr/>
        </p:nvCxnSpPr>
        <p:spPr bwMode="auto">
          <a:xfrm>
            <a:off x="11179163" y="2943922"/>
            <a:ext cx="0" cy="8453193"/>
          </a:xfrm>
          <a:prstGeom prst="line">
            <a:avLst/>
          </a:prstGeom>
          <a:ln w="3175">
            <a:solidFill>
              <a:srgbClr val="A8A8A8"/>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1" name="Text Placeholder 7">
            <a:extLst>
              <a:ext uri="{FF2B5EF4-FFF2-40B4-BE49-F238E27FC236}">
                <a16:creationId xmlns:a16="http://schemas.microsoft.com/office/drawing/2014/main" id="{E9F31416-98E8-A74F-0C4C-BC90A5E2C5B9}"/>
              </a:ext>
            </a:extLst>
          </p:cNvPr>
          <p:cNvSpPr txBox="1">
            <a:spLocks/>
          </p:cNvSpPr>
          <p:nvPr/>
        </p:nvSpPr>
        <p:spPr>
          <a:xfrm>
            <a:off x="5734041" y="6120899"/>
            <a:ext cx="4940299" cy="4302268"/>
          </a:xfrm>
          <a:prstGeom prst="rect">
            <a:avLst/>
          </a:prstGeom>
        </p:spPr>
        <p:txBody>
          <a:bodyPr wrap="square" lIns="0" tIns="0" rIns="0" bIns="0" anchor="t">
            <a:spAutoFit/>
          </a:bodyPr>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Arial" panose="020B0604020202020204" pitchFamily="34" charset="0"/>
              <a:buChar char="•"/>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a:spcBef>
                <a:spcPts val="600"/>
              </a:spcBef>
            </a:pPr>
            <a:r>
              <a:rPr lang="en-US" sz="3200" kern="0" dirty="0">
                <a:solidFill>
                  <a:srgbClr val="323232"/>
                </a:solidFill>
                <a:ea typeface="+mj-lt"/>
                <a:cs typeface="+mj-lt"/>
              </a:rPr>
              <a:t>Command line and IDE-based tool for version-to-version migration, Liberty modernization and Cloud deployment scenarios and providing automated code migration via OpenRewrite recipes</a:t>
            </a:r>
            <a:endParaRPr lang="en-US" sz="3200" kern="0" dirty="0">
              <a:latin typeface="+mn-lt"/>
            </a:endParaRPr>
          </a:p>
        </p:txBody>
      </p:sp>
      <p:pic>
        <p:nvPicPr>
          <p:cNvPr id="14" name="Picture 13">
            <a:extLst>
              <a:ext uri="{FF2B5EF4-FFF2-40B4-BE49-F238E27FC236}">
                <a16:creationId xmlns:a16="http://schemas.microsoft.com/office/drawing/2014/main" id="{287E7DEE-6771-AC6D-20BC-A3A8ECFED3E4}"/>
              </a:ext>
            </a:extLst>
          </p:cNvPr>
          <p:cNvPicPr>
            <a:picLocks noChangeAspect="1"/>
          </p:cNvPicPr>
          <p:nvPr/>
        </p:nvPicPr>
        <p:blipFill>
          <a:blip r:embed="rId2"/>
          <a:srcRect/>
          <a:stretch/>
        </p:blipFill>
        <p:spPr>
          <a:xfrm>
            <a:off x="7311226" y="2280850"/>
            <a:ext cx="1785928" cy="1562687"/>
          </a:xfrm>
          <a:prstGeom prst="rect">
            <a:avLst/>
          </a:prstGeom>
        </p:spPr>
      </p:pic>
      <p:pic>
        <p:nvPicPr>
          <p:cNvPr id="15" name="Picture 14">
            <a:extLst>
              <a:ext uri="{FF2B5EF4-FFF2-40B4-BE49-F238E27FC236}">
                <a16:creationId xmlns:a16="http://schemas.microsoft.com/office/drawing/2014/main" id="{A00AA7CA-BD00-032A-85B1-8CD314EF0F97}"/>
              </a:ext>
            </a:extLst>
          </p:cNvPr>
          <p:cNvPicPr>
            <a:picLocks noChangeAspect="1"/>
          </p:cNvPicPr>
          <p:nvPr/>
        </p:nvPicPr>
        <p:blipFill>
          <a:blip r:embed="rId3"/>
          <a:stretch>
            <a:fillRect/>
          </a:stretch>
        </p:blipFill>
        <p:spPr>
          <a:xfrm>
            <a:off x="13960432" y="2280850"/>
            <a:ext cx="1659904" cy="1486617"/>
          </a:xfrm>
          <a:prstGeom prst="rect">
            <a:avLst/>
          </a:prstGeom>
        </p:spPr>
      </p:pic>
      <p:pic>
        <p:nvPicPr>
          <p:cNvPr id="19" name="Picture 18">
            <a:extLst>
              <a:ext uri="{FF2B5EF4-FFF2-40B4-BE49-F238E27FC236}">
                <a16:creationId xmlns:a16="http://schemas.microsoft.com/office/drawing/2014/main" id="{DBC10EE4-3150-0A5A-23BB-E097D1F4C03A}"/>
              </a:ext>
            </a:extLst>
          </p:cNvPr>
          <p:cNvPicPr>
            <a:picLocks noChangeAspect="1"/>
          </p:cNvPicPr>
          <p:nvPr/>
        </p:nvPicPr>
        <p:blipFill>
          <a:blip r:embed="rId4">
            <a:clrChange>
              <a:clrFrom>
                <a:srgbClr val="1A1616"/>
              </a:clrFrom>
              <a:clrTo>
                <a:srgbClr val="1A1616">
                  <a:alpha val="0"/>
                </a:srgbClr>
              </a:clrTo>
            </a:clrChange>
          </a:blip>
          <a:srcRect/>
          <a:stretch/>
        </p:blipFill>
        <p:spPr>
          <a:xfrm>
            <a:off x="20629978" y="2280850"/>
            <a:ext cx="1412044" cy="1560350"/>
          </a:xfrm>
          <a:prstGeom prst="rect">
            <a:avLst/>
          </a:prstGeom>
        </p:spPr>
      </p:pic>
      <p:sp>
        <p:nvSpPr>
          <p:cNvPr id="20" name="Text Placeholder 7">
            <a:extLst>
              <a:ext uri="{FF2B5EF4-FFF2-40B4-BE49-F238E27FC236}">
                <a16:creationId xmlns:a16="http://schemas.microsoft.com/office/drawing/2014/main" id="{7A5E199C-1022-550C-9A84-BEBD99DEF6E1}"/>
              </a:ext>
            </a:extLst>
          </p:cNvPr>
          <p:cNvSpPr txBox="1">
            <a:spLocks/>
          </p:cNvSpPr>
          <p:nvPr/>
        </p:nvSpPr>
        <p:spPr>
          <a:xfrm>
            <a:off x="11924154" y="10950454"/>
            <a:ext cx="5732460" cy="446661"/>
          </a:xfrm>
          <a:prstGeom prst="rect">
            <a:avLst/>
          </a:prstGeom>
        </p:spPr>
        <p:txBody>
          <a:bodyPr wrap="square" lIns="0" tIns="0" rIns="0" bIns="0" anchor="t">
            <a:spAutoFit/>
          </a:bodyPr>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Arial" panose="020B0604020202020204" pitchFamily="34" charset="0"/>
              <a:buChar char="•"/>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algn="ctr">
              <a:spcBef>
                <a:spcPts val="600"/>
              </a:spcBef>
            </a:pPr>
            <a:r>
              <a:rPr lang="en-US" sz="2800" dirty="0">
                <a:solidFill>
                  <a:srgbClr val="0070C0"/>
                </a:solidFill>
                <a:latin typeface="+mn-lt"/>
                <a:hlinkClick r:id="rId5"/>
              </a:rPr>
              <a:t>http://ibm.biz/cloudta</a:t>
            </a:r>
            <a:endParaRPr lang="en-US" sz="2800" dirty="0">
              <a:solidFill>
                <a:srgbClr val="0070C0"/>
              </a:solidFill>
              <a:latin typeface="+mn-lt"/>
            </a:endParaRPr>
          </a:p>
        </p:txBody>
      </p:sp>
      <p:sp>
        <p:nvSpPr>
          <p:cNvPr id="21" name="Text Placeholder 7">
            <a:extLst>
              <a:ext uri="{FF2B5EF4-FFF2-40B4-BE49-F238E27FC236}">
                <a16:creationId xmlns:a16="http://schemas.microsoft.com/office/drawing/2014/main" id="{E4725ACF-1DA9-55E4-178F-4AE7CD91886D}"/>
              </a:ext>
            </a:extLst>
          </p:cNvPr>
          <p:cNvSpPr txBox="1">
            <a:spLocks/>
          </p:cNvSpPr>
          <p:nvPr/>
        </p:nvSpPr>
        <p:spPr>
          <a:xfrm>
            <a:off x="18994954" y="10950454"/>
            <a:ext cx="4682092" cy="446661"/>
          </a:xfrm>
          <a:prstGeom prst="rect">
            <a:avLst/>
          </a:prstGeom>
        </p:spPr>
        <p:txBody>
          <a:bodyPr wrap="square" lIns="0" tIns="0" rIns="0" bIns="0" anchor="t">
            <a:spAutoFit/>
          </a:bodyPr>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Arial" panose="020B0604020202020204" pitchFamily="34" charset="0"/>
              <a:buChar char="•"/>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a:spcBef>
                <a:spcPts val="600"/>
              </a:spcBef>
            </a:pPr>
            <a:r>
              <a:rPr lang="en-US" sz="2800" kern="0" dirty="0">
                <a:solidFill>
                  <a:srgbClr val="0070C0"/>
                </a:solidFill>
                <a:latin typeface="+mn-lt"/>
                <a:hlinkClick r:id="rId6"/>
              </a:rPr>
              <a:t>http://ibm.biz/mono2micro</a:t>
            </a:r>
            <a:endParaRPr lang="en-US" sz="2800" kern="0" dirty="0">
              <a:solidFill>
                <a:srgbClr val="0070C0"/>
              </a:solidFill>
              <a:latin typeface="+mn-lt"/>
            </a:endParaRPr>
          </a:p>
        </p:txBody>
      </p:sp>
      <p:sp>
        <p:nvSpPr>
          <p:cNvPr id="22" name="Text Placeholder 7">
            <a:extLst>
              <a:ext uri="{FF2B5EF4-FFF2-40B4-BE49-F238E27FC236}">
                <a16:creationId xmlns:a16="http://schemas.microsoft.com/office/drawing/2014/main" id="{82B259E2-77DC-9179-2501-F852DCFF3E16}"/>
              </a:ext>
            </a:extLst>
          </p:cNvPr>
          <p:cNvSpPr txBox="1">
            <a:spLocks/>
          </p:cNvSpPr>
          <p:nvPr/>
        </p:nvSpPr>
        <p:spPr>
          <a:xfrm>
            <a:off x="5734041" y="10950454"/>
            <a:ext cx="4940299" cy="446661"/>
          </a:xfrm>
          <a:prstGeom prst="rect">
            <a:avLst/>
          </a:prstGeom>
        </p:spPr>
        <p:txBody>
          <a:bodyPr wrap="square" lIns="0" tIns="0" rIns="0" bIns="0" anchor="t">
            <a:spAutoFit/>
          </a:bodyPr>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Arial" panose="020B0604020202020204" pitchFamily="34" charset="0"/>
              <a:buChar char="•"/>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algn="ctr">
              <a:spcBef>
                <a:spcPts val="600"/>
              </a:spcBef>
            </a:pPr>
            <a:r>
              <a:rPr lang="en-US" sz="2800" dirty="0">
                <a:solidFill>
                  <a:srgbClr val="0070C0"/>
                </a:solidFill>
                <a:latin typeface="+mn-lt"/>
                <a:hlinkClick r:id="rId7"/>
              </a:rPr>
              <a:t>http://ibm.biz/wamtdownloads</a:t>
            </a:r>
            <a:endParaRPr lang="en-US" sz="2800" dirty="0">
              <a:solidFill>
                <a:srgbClr val="0070C0"/>
              </a:solidFill>
              <a:latin typeface="+mn-lt"/>
            </a:endParaRPr>
          </a:p>
        </p:txBody>
      </p:sp>
      <p:sp>
        <p:nvSpPr>
          <p:cNvPr id="10" name="Text Placeholder 7">
            <a:extLst>
              <a:ext uri="{FF2B5EF4-FFF2-40B4-BE49-F238E27FC236}">
                <a16:creationId xmlns:a16="http://schemas.microsoft.com/office/drawing/2014/main" id="{C33CA5E4-9CF6-0CF3-9F89-BC610397974E}"/>
              </a:ext>
            </a:extLst>
          </p:cNvPr>
          <p:cNvSpPr txBox="1">
            <a:spLocks/>
          </p:cNvSpPr>
          <p:nvPr/>
        </p:nvSpPr>
        <p:spPr>
          <a:xfrm>
            <a:off x="5641158" y="680391"/>
            <a:ext cx="4946647" cy="1052148"/>
          </a:xfrm>
          <a:prstGeom prst="rect">
            <a:avLst/>
          </a:prstGeom>
        </p:spPr>
        <p:txBody>
          <a:bodyPr wrap="square" lIns="0" tIns="0" rIns="0" bIns="0">
            <a:spAutoFit/>
          </a:bodyPr>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Arial" panose="020B0604020202020204" pitchFamily="34" charset="0"/>
              <a:buChar char="•"/>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algn="ctr">
              <a:spcBef>
                <a:spcPts val="2400"/>
              </a:spcBef>
            </a:pPr>
            <a:r>
              <a:rPr lang="en-US" sz="3200" kern="0" dirty="0">
                <a:solidFill>
                  <a:schemeClr val="bg2">
                    <a:lumMod val="50000"/>
                  </a:schemeClr>
                </a:solidFill>
                <a:latin typeface="IBM Plex Sans Medm" panose="020B0603050203000203" pitchFamily="34" charset="0"/>
              </a:rPr>
              <a:t>Runtime</a:t>
            </a:r>
            <a:br>
              <a:rPr lang="en-US" sz="3200" kern="0" dirty="0">
                <a:solidFill>
                  <a:schemeClr val="bg2">
                    <a:lumMod val="50000"/>
                  </a:schemeClr>
                </a:solidFill>
                <a:latin typeface="IBM Plex Sans Medm" panose="020B0603050203000203" pitchFamily="34" charset="0"/>
              </a:rPr>
            </a:br>
            <a:r>
              <a:rPr lang="en-US" sz="3200" kern="0" dirty="0">
                <a:solidFill>
                  <a:schemeClr val="bg2">
                    <a:lumMod val="50000"/>
                  </a:schemeClr>
                </a:solidFill>
                <a:latin typeface="IBM Plex Sans Medm" panose="020B0603050203000203" pitchFamily="34" charset="0"/>
              </a:rPr>
              <a:t> Modernization</a:t>
            </a:r>
          </a:p>
        </p:txBody>
      </p:sp>
      <p:sp>
        <p:nvSpPr>
          <p:cNvPr id="18" name="Text Placeholder 7">
            <a:extLst>
              <a:ext uri="{FF2B5EF4-FFF2-40B4-BE49-F238E27FC236}">
                <a16:creationId xmlns:a16="http://schemas.microsoft.com/office/drawing/2014/main" id="{4961E870-2E20-0972-C4B1-A93564743612}"/>
              </a:ext>
            </a:extLst>
          </p:cNvPr>
          <p:cNvSpPr txBox="1">
            <a:spLocks/>
          </p:cNvSpPr>
          <p:nvPr/>
        </p:nvSpPr>
        <p:spPr>
          <a:xfrm>
            <a:off x="12260258" y="635276"/>
            <a:ext cx="4946647" cy="1052148"/>
          </a:xfrm>
          <a:prstGeom prst="rect">
            <a:avLst/>
          </a:prstGeom>
        </p:spPr>
        <p:txBody>
          <a:bodyPr wrap="square" lIns="0" tIns="0" rIns="0" bIns="0">
            <a:spAutoFit/>
          </a:bodyPr>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Arial" panose="020B0604020202020204" pitchFamily="34" charset="0"/>
              <a:buChar char="•"/>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algn="ctr">
              <a:spcBef>
                <a:spcPts val="2400"/>
              </a:spcBef>
            </a:pPr>
            <a:r>
              <a:rPr lang="en-US" sz="3200" kern="0" dirty="0">
                <a:solidFill>
                  <a:schemeClr val="bg2">
                    <a:lumMod val="50000"/>
                  </a:schemeClr>
                </a:solidFill>
                <a:latin typeface="IBM Plex Sans Medm" panose="020B0603050203000203" pitchFamily="34" charset="0"/>
              </a:rPr>
              <a:t>Operational Modernization</a:t>
            </a:r>
          </a:p>
        </p:txBody>
      </p:sp>
      <p:sp>
        <p:nvSpPr>
          <p:cNvPr id="23" name="Text Placeholder 7">
            <a:extLst>
              <a:ext uri="{FF2B5EF4-FFF2-40B4-BE49-F238E27FC236}">
                <a16:creationId xmlns:a16="http://schemas.microsoft.com/office/drawing/2014/main" id="{1025803E-518F-48BC-A783-F2E219519A1A}"/>
              </a:ext>
            </a:extLst>
          </p:cNvPr>
          <p:cNvSpPr txBox="1">
            <a:spLocks/>
          </p:cNvSpPr>
          <p:nvPr/>
        </p:nvSpPr>
        <p:spPr>
          <a:xfrm>
            <a:off x="18879358" y="590161"/>
            <a:ext cx="4946647" cy="1052148"/>
          </a:xfrm>
          <a:prstGeom prst="rect">
            <a:avLst/>
          </a:prstGeom>
        </p:spPr>
        <p:txBody>
          <a:bodyPr wrap="square" lIns="0" tIns="0" rIns="0" bIns="0">
            <a:spAutoFit/>
          </a:bodyPr>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Arial" panose="020B0604020202020204" pitchFamily="34" charset="0"/>
              <a:buChar char="•"/>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algn="ctr">
              <a:spcBef>
                <a:spcPts val="2400"/>
              </a:spcBef>
            </a:pPr>
            <a:r>
              <a:rPr lang="en-US" sz="3200" kern="0" dirty="0">
                <a:solidFill>
                  <a:schemeClr val="bg2">
                    <a:lumMod val="50000"/>
                  </a:schemeClr>
                </a:solidFill>
                <a:latin typeface="IBM Plex Sans Medm" panose="020B0603050203000203" pitchFamily="34" charset="0"/>
              </a:rPr>
              <a:t>Architectural Modernization</a:t>
            </a:r>
          </a:p>
        </p:txBody>
      </p:sp>
      <p:cxnSp>
        <p:nvCxnSpPr>
          <p:cNvPr id="26" name="Straight Connector 25">
            <a:extLst>
              <a:ext uri="{FF2B5EF4-FFF2-40B4-BE49-F238E27FC236}">
                <a16:creationId xmlns:a16="http://schemas.microsoft.com/office/drawing/2014/main" id="{6281A1DC-3262-0A77-1C57-38047C90E517}"/>
              </a:ext>
            </a:extLst>
          </p:cNvPr>
          <p:cNvCxnSpPr>
            <a:cxnSpLocks/>
          </p:cNvCxnSpPr>
          <p:nvPr/>
        </p:nvCxnSpPr>
        <p:spPr bwMode="auto">
          <a:xfrm>
            <a:off x="5730867" y="2013893"/>
            <a:ext cx="9204304" cy="0"/>
          </a:xfrm>
          <a:prstGeom prst="line">
            <a:avLst/>
          </a:prstGeom>
          <a:ln w="12700">
            <a:solidFill>
              <a:schemeClr val="bg2">
                <a:lumMod val="50000"/>
              </a:schemeClr>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6099C5F8-A40E-ABD9-4017-F834E94A78C8}"/>
              </a:ext>
            </a:extLst>
          </p:cNvPr>
          <p:cNvCxnSpPr>
            <a:cxnSpLocks/>
          </p:cNvCxnSpPr>
          <p:nvPr/>
        </p:nvCxnSpPr>
        <p:spPr bwMode="auto">
          <a:xfrm flipV="1">
            <a:off x="14935171" y="2013893"/>
            <a:ext cx="0" cy="243532"/>
          </a:xfrm>
          <a:prstGeom prst="line">
            <a:avLst/>
          </a:prstGeom>
          <a:ln w="12700">
            <a:solidFill>
              <a:schemeClr val="bg2">
                <a:lumMod val="50000"/>
              </a:schemeClr>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2" name="Straight Connector 31">
            <a:extLst>
              <a:ext uri="{FF2B5EF4-FFF2-40B4-BE49-F238E27FC236}">
                <a16:creationId xmlns:a16="http://schemas.microsoft.com/office/drawing/2014/main" id="{035F5937-E57E-3B5E-1933-C30E945A8346}"/>
              </a:ext>
            </a:extLst>
          </p:cNvPr>
          <p:cNvCxnSpPr>
            <a:cxnSpLocks/>
          </p:cNvCxnSpPr>
          <p:nvPr/>
        </p:nvCxnSpPr>
        <p:spPr bwMode="auto">
          <a:xfrm>
            <a:off x="5730867" y="2166293"/>
            <a:ext cx="5216533" cy="0"/>
          </a:xfrm>
          <a:prstGeom prst="line">
            <a:avLst/>
          </a:prstGeom>
          <a:ln w="12700">
            <a:solidFill>
              <a:schemeClr val="bg2">
                <a:lumMod val="50000"/>
              </a:schemeClr>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58B11FF1-8D7E-ACED-4B0F-DAC487EBD702}"/>
              </a:ext>
            </a:extLst>
          </p:cNvPr>
          <p:cNvCxnSpPr>
            <a:cxnSpLocks/>
          </p:cNvCxnSpPr>
          <p:nvPr/>
        </p:nvCxnSpPr>
        <p:spPr bwMode="auto">
          <a:xfrm>
            <a:off x="18609472" y="2166293"/>
            <a:ext cx="5216533" cy="0"/>
          </a:xfrm>
          <a:prstGeom prst="line">
            <a:avLst/>
          </a:prstGeom>
          <a:ln w="12700">
            <a:solidFill>
              <a:schemeClr val="bg2">
                <a:lumMod val="50000"/>
              </a:schemeClr>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1" name="Straight Connector 40">
            <a:extLst>
              <a:ext uri="{FF2B5EF4-FFF2-40B4-BE49-F238E27FC236}">
                <a16:creationId xmlns:a16="http://schemas.microsoft.com/office/drawing/2014/main" id="{E2DBE611-361C-DB2D-E395-58AD5233BAEE}"/>
              </a:ext>
            </a:extLst>
          </p:cNvPr>
          <p:cNvCxnSpPr>
            <a:cxnSpLocks/>
          </p:cNvCxnSpPr>
          <p:nvPr/>
        </p:nvCxnSpPr>
        <p:spPr bwMode="auto">
          <a:xfrm>
            <a:off x="18133807" y="2943922"/>
            <a:ext cx="0" cy="8453193"/>
          </a:xfrm>
          <a:prstGeom prst="line">
            <a:avLst/>
          </a:prstGeom>
          <a:ln w="3175">
            <a:solidFill>
              <a:srgbClr val="A8A8A8"/>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704605794"/>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Content Placeholder 2">
            <a:extLst>
              <a:ext uri="{FF2B5EF4-FFF2-40B4-BE49-F238E27FC236}">
                <a16:creationId xmlns:a16="http://schemas.microsoft.com/office/drawing/2014/main" id="{1EA8F294-01DF-1E42-AB9C-FE11F6E73AA0}"/>
              </a:ext>
            </a:extLst>
          </p:cNvPr>
          <p:cNvSpPr txBox="1">
            <a:spLocks/>
          </p:cNvSpPr>
          <p:nvPr/>
        </p:nvSpPr>
        <p:spPr>
          <a:xfrm>
            <a:off x="761889" y="9306723"/>
            <a:ext cx="6605448" cy="2836134"/>
          </a:xfrm>
          <a:prstGeom prst="rect">
            <a:avLst/>
          </a:prstGeom>
          <a:solidFill>
            <a:srgbClr val="A5A5A5"/>
          </a:solidFill>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defTabSz="2438220" fontAlgn="base">
              <a:spcBef>
                <a:spcPts val="2666"/>
              </a:spcBef>
              <a:spcAft>
                <a:spcPct val="0"/>
              </a:spcAft>
              <a:buNone/>
              <a:defRPr/>
            </a:pPr>
            <a:r>
              <a:rPr lang="en-US" sz="3734" dirty="0">
                <a:solidFill>
                  <a:srgbClr val="FFFFFF"/>
                </a:solidFill>
                <a:latin typeface="IBM Plex Sans Light"/>
              </a:rPr>
              <a:t>Architectural Modernization</a:t>
            </a:r>
          </a:p>
        </p:txBody>
      </p:sp>
      <p:sp>
        <p:nvSpPr>
          <p:cNvPr id="39" name="Content Placeholder 3">
            <a:extLst>
              <a:ext uri="{FF2B5EF4-FFF2-40B4-BE49-F238E27FC236}">
                <a16:creationId xmlns:a16="http://schemas.microsoft.com/office/drawing/2014/main" id="{8B5F888E-C151-BF4E-A3A0-1F46B33D20CB}"/>
              </a:ext>
            </a:extLst>
          </p:cNvPr>
          <p:cNvSpPr txBox="1">
            <a:spLocks/>
          </p:cNvSpPr>
          <p:nvPr/>
        </p:nvSpPr>
        <p:spPr>
          <a:xfrm>
            <a:off x="761889" y="6453737"/>
            <a:ext cx="6605448" cy="2873142"/>
          </a:xfrm>
          <a:prstGeom prst="rect">
            <a:avLst/>
          </a:prstGeom>
          <a:solidFill>
            <a:schemeClr val="accent1"/>
          </a:solidFill>
        </p:spPr>
        <p:txBody>
          <a:bodyPr lIns="548640" rIns="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2438220" fontAlgn="base">
              <a:spcBef>
                <a:spcPts val="2666"/>
              </a:spcBef>
              <a:spcAft>
                <a:spcPct val="0"/>
              </a:spcAft>
              <a:buNone/>
              <a:defRPr/>
            </a:pPr>
            <a:r>
              <a:rPr lang="en-US" sz="3734" dirty="0">
                <a:solidFill>
                  <a:srgbClr val="FFFFFF"/>
                </a:solidFill>
                <a:latin typeface="IBM Plex Sans Light"/>
              </a:rPr>
              <a:t>Runtime</a:t>
            </a:r>
            <a:br>
              <a:rPr lang="en-US" sz="3734" dirty="0">
                <a:solidFill>
                  <a:srgbClr val="FFFFFF"/>
                </a:solidFill>
                <a:latin typeface="IBM Plex Sans Light"/>
              </a:rPr>
            </a:br>
            <a:r>
              <a:rPr lang="en-US" sz="3734" dirty="0">
                <a:solidFill>
                  <a:srgbClr val="FFFFFF"/>
                </a:solidFill>
                <a:latin typeface="IBM Plex Sans Light"/>
              </a:rPr>
              <a:t>Modernization</a:t>
            </a:r>
          </a:p>
        </p:txBody>
      </p:sp>
      <p:sp>
        <p:nvSpPr>
          <p:cNvPr id="40" name="Content Placeholder 4">
            <a:extLst>
              <a:ext uri="{FF2B5EF4-FFF2-40B4-BE49-F238E27FC236}">
                <a16:creationId xmlns:a16="http://schemas.microsoft.com/office/drawing/2014/main" id="{0D39007A-5B6A-1542-9E68-52E441191111}"/>
              </a:ext>
            </a:extLst>
          </p:cNvPr>
          <p:cNvSpPr txBox="1">
            <a:spLocks/>
          </p:cNvSpPr>
          <p:nvPr/>
        </p:nvSpPr>
        <p:spPr>
          <a:xfrm>
            <a:off x="761889" y="3541473"/>
            <a:ext cx="6605448" cy="2903846"/>
          </a:xfrm>
          <a:prstGeom prst="rect">
            <a:avLst/>
          </a:prstGeom>
          <a:solidFill>
            <a:srgbClr val="ED7D31"/>
          </a:solidFill>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defTabSz="2438220" fontAlgn="base">
              <a:spcBef>
                <a:spcPts val="2666"/>
              </a:spcBef>
              <a:spcAft>
                <a:spcPct val="0"/>
              </a:spcAft>
              <a:buNone/>
              <a:defRPr/>
            </a:pPr>
            <a:r>
              <a:rPr lang="en-US" sz="3734" dirty="0">
                <a:solidFill>
                  <a:srgbClr val="FFFFFF"/>
                </a:solidFill>
                <a:latin typeface="IBM Plex Sans Light"/>
              </a:rPr>
              <a:t>Operational Modernization</a:t>
            </a:r>
          </a:p>
        </p:txBody>
      </p:sp>
      <p:sp>
        <p:nvSpPr>
          <p:cNvPr id="2" name="Title 1">
            <a:extLst>
              <a:ext uri="{FF2B5EF4-FFF2-40B4-BE49-F238E27FC236}">
                <a16:creationId xmlns:a16="http://schemas.microsoft.com/office/drawing/2014/main" id="{A8C1DBD7-80C5-264C-84C5-E624DAE43F67}"/>
              </a:ext>
            </a:extLst>
          </p:cNvPr>
          <p:cNvSpPr>
            <a:spLocks noGrp="1"/>
          </p:cNvSpPr>
          <p:nvPr>
            <p:ph type="title"/>
          </p:nvPr>
        </p:nvSpPr>
        <p:spPr>
          <a:xfrm>
            <a:off x="576072" y="385200"/>
            <a:ext cx="24087255" cy="1527048"/>
          </a:xfrm>
        </p:spPr>
        <p:txBody>
          <a:bodyPr anchor="t">
            <a:normAutofit fontScale="90000"/>
          </a:bodyPr>
          <a:lstStyle/>
          <a:p>
            <a:r>
              <a:rPr lang="en-US" dirty="0"/>
              <a:t>App Modernization Tools</a:t>
            </a:r>
            <a:br>
              <a:rPr lang="en-US" dirty="0"/>
            </a:br>
            <a:r>
              <a:rPr lang="en-US" dirty="0"/>
              <a:t>	</a:t>
            </a:r>
            <a:r>
              <a:rPr lang="en-US" sz="5400" dirty="0"/>
              <a:t>accelerate the planning, sizing and execution of the modernization journey</a:t>
            </a:r>
            <a:br>
              <a:rPr lang="en-US" dirty="0"/>
            </a:br>
            <a:br>
              <a:rPr lang="en-US" dirty="0"/>
            </a:br>
            <a:endParaRPr lang="en-US" dirty="0"/>
          </a:p>
        </p:txBody>
      </p:sp>
      <p:pic>
        <p:nvPicPr>
          <p:cNvPr id="6" name="Picture 5" descr="A close up of a sign&#10;&#10;Description automatically generated">
            <a:extLst>
              <a:ext uri="{FF2B5EF4-FFF2-40B4-BE49-F238E27FC236}">
                <a16:creationId xmlns:a16="http://schemas.microsoft.com/office/drawing/2014/main" id="{9C6DD427-235D-F141-81ED-6E36B2F88E4D}"/>
              </a:ext>
            </a:extLst>
          </p:cNvPr>
          <p:cNvPicPr>
            <a:picLocks noChangeAspect="1"/>
          </p:cNvPicPr>
          <p:nvPr/>
        </p:nvPicPr>
        <p:blipFill>
          <a:blip r:embed="rId3"/>
          <a:stretch>
            <a:fillRect/>
          </a:stretch>
        </p:blipFill>
        <p:spPr>
          <a:xfrm>
            <a:off x="10183341" y="3621859"/>
            <a:ext cx="2842656" cy="2856870"/>
          </a:xfrm>
          <a:prstGeom prst="rect">
            <a:avLst/>
          </a:prstGeom>
          <a:gradFill flip="none" rotWithShape="1">
            <a:gsLst>
              <a:gs pos="0">
                <a:schemeClr val="accent1">
                  <a:lumMod val="20000"/>
                  <a:lumOff val="80000"/>
                </a:schemeClr>
              </a:gs>
              <a:gs pos="48000">
                <a:srgbClr val="5E9CD4"/>
              </a:gs>
              <a:gs pos="100000">
                <a:srgbClr val="99C0E5"/>
              </a:gs>
            </a:gsLst>
            <a:lin ang="16200000" scaled="1"/>
            <a:tileRect/>
          </a:gradFill>
        </p:spPr>
      </p:pic>
      <p:sp>
        <p:nvSpPr>
          <p:cNvPr id="14" name="Content Placeholder 15">
            <a:extLst>
              <a:ext uri="{FF2B5EF4-FFF2-40B4-BE49-F238E27FC236}">
                <a16:creationId xmlns:a16="http://schemas.microsoft.com/office/drawing/2014/main" id="{40D0C263-0830-B549-931C-D0200BC8EBB3}"/>
              </a:ext>
            </a:extLst>
          </p:cNvPr>
          <p:cNvSpPr txBox="1">
            <a:spLocks/>
          </p:cNvSpPr>
          <p:nvPr/>
        </p:nvSpPr>
        <p:spPr>
          <a:xfrm>
            <a:off x="9948149" y="6702019"/>
            <a:ext cx="3313040" cy="971142"/>
          </a:xfrm>
          <a:prstGeom prst="rect">
            <a:avLst/>
          </a:prstGeom>
          <a:noFill/>
          <a:ln>
            <a:noFill/>
          </a:ln>
        </p:spPr>
        <p:txBody>
          <a:bodyPr vert="horz" lIns="0" tIns="0" rIns="0" bIns="0" rtlCol="0" anchor="t" anchorCtr="0">
            <a:noAutofit/>
          </a:bodyPr>
          <a:lstStyle>
            <a:lvl1pPr marL="0" indent="0" algn="l" rtl="0" eaLnBrk="1" fontAlgn="base" hangingPunct="1">
              <a:lnSpc>
                <a:spcPct val="100000"/>
              </a:lnSpc>
              <a:spcBef>
                <a:spcPts val="1100"/>
              </a:spcBef>
              <a:spcAft>
                <a:spcPct val="0"/>
              </a:spcAft>
              <a:buClr>
                <a:srgbClr val="6D6E70"/>
              </a:buClr>
              <a:buSzPct val="90000"/>
              <a:buFont typeface="Wingdings" pitchFamily="2" charset="2"/>
              <a:buNone/>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171452" indent="-173736" algn="l" rtl="0" eaLnBrk="1" fontAlgn="base" hangingPunct="1">
              <a:lnSpc>
                <a:spcPct val="100000"/>
              </a:lnSpc>
              <a:spcBef>
                <a:spcPts val="1100"/>
              </a:spcBef>
              <a:spcAft>
                <a:spcPct val="0"/>
              </a:spcAft>
              <a:buClr>
                <a:schemeClr val="bg1"/>
              </a:buClr>
              <a:buSzPct val="100000"/>
              <a:buFont typeface=".AppleSystemUIFont"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342905" indent="-173736" algn="l" rtl="0" eaLnBrk="1" fontAlgn="base" hangingPunct="1">
              <a:lnSpc>
                <a:spcPct val="100000"/>
              </a:lnSpc>
              <a:spcBef>
                <a:spcPts val="1100"/>
              </a:spcBef>
              <a:spcAft>
                <a:spcPct val="0"/>
              </a:spcAft>
              <a:buClr>
                <a:schemeClr val="bg1"/>
              </a:buClr>
              <a:buSzPct val="100000"/>
              <a:buFont typeface="Arial" panose="020B0604020202020204" pitchFamily="34" charset="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628658" indent="-173736" algn="l" rtl="0" eaLnBrk="1" fontAlgn="base" hangingPunct="1">
              <a:lnSpc>
                <a:spcPct val="100000"/>
              </a:lnSpc>
              <a:spcBef>
                <a:spcPts val="1100"/>
              </a:spcBef>
              <a:spcAft>
                <a:spcPct val="0"/>
              </a:spcAft>
              <a:buClr>
                <a:schemeClr val="bg1"/>
              </a:buClr>
              <a:buSzPct val="100000"/>
              <a:buFont typeface=".AppleSystemUIFont" charset="-120"/>
              <a:buChar char="–"/>
              <a:tabLst/>
              <a:defRPr sz="1400"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00000"/>
              </a:lnSpc>
              <a:spcBef>
                <a:spcPts val="1100"/>
              </a:spcBef>
              <a:spcAft>
                <a:spcPct val="0"/>
              </a:spcAft>
              <a:buClr>
                <a:schemeClr val="bg1"/>
              </a:buClr>
              <a:buFont typeface=".AppleSystemUIFont"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Arial"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Arial"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Arial"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Arial" charset="0"/>
              </a:defRPr>
            </a:lvl9pPr>
          </a:lstStyle>
          <a:p>
            <a:pPr algn="ctr" defTabSz="2438160">
              <a:spcBef>
                <a:spcPts val="2934"/>
              </a:spcBef>
              <a:defRPr/>
            </a:pPr>
            <a:r>
              <a:rPr lang="en-US" sz="3600" kern="0" dirty="0">
                <a:solidFill>
                  <a:srgbClr val="4472C4"/>
                </a:solidFill>
                <a:latin typeface="IBM Plex Sans Light"/>
              </a:rPr>
              <a:t>Transformation</a:t>
            </a:r>
            <a:br>
              <a:rPr lang="en-US" sz="3600" kern="0" dirty="0">
                <a:solidFill>
                  <a:srgbClr val="4472C4"/>
                </a:solidFill>
                <a:latin typeface="IBM Plex Sans Light"/>
              </a:rPr>
            </a:br>
            <a:r>
              <a:rPr lang="en-US" sz="3600" kern="0" dirty="0">
                <a:solidFill>
                  <a:srgbClr val="4472C4"/>
                </a:solidFill>
                <a:latin typeface="IBM Plex Sans Light"/>
              </a:rPr>
              <a:t>Advisor</a:t>
            </a:r>
          </a:p>
        </p:txBody>
      </p:sp>
      <p:sp>
        <p:nvSpPr>
          <p:cNvPr id="16" name="Content Placeholder 15">
            <a:extLst>
              <a:ext uri="{FF2B5EF4-FFF2-40B4-BE49-F238E27FC236}">
                <a16:creationId xmlns:a16="http://schemas.microsoft.com/office/drawing/2014/main" id="{A67D48E1-CAD5-E44C-BBFA-53904D149738}"/>
              </a:ext>
            </a:extLst>
          </p:cNvPr>
          <p:cNvSpPr txBox="1">
            <a:spLocks/>
          </p:cNvSpPr>
          <p:nvPr/>
        </p:nvSpPr>
        <p:spPr>
          <a:xfrm>
            <a:off x="9925577" y="11656451"/>
            <a:ext cx="3313040" cy="1107996"/>
          </a:xfrm>
          <a:prstGeom prst="rect">
            <a:avLst/>
          </a:prstGeom>
          <a:noFill/>
          <a:ln>
            <a:noFill/>
          </a:ln>
        </p:spPr>
        <p:txBody>
          <a:bodyPr vert="horz" wrap="square" lIns="0" tIns="0" rIns="0" bIns="0" rtlCol="0" anchor="t" anchorCtr="0">
            <a:spAutoFit/>
          </a:bodyPr>
          <a:lstStyle>
            <a:lvl1pPr marL="0" indent="0" algn="l" rtl="0" eaLnBrk="1" fontAlgn="base" hangingPunct="1">
              <a:lnSpc>
                <a:spcPct val="100000"/>
              </a:lnSpc>
              <a:spcBef>
                <a:spcPts val="1100"/>
              </a:spcBef>
              <a:spcAft>
                <a:spcPct val="0"/>
              </a:spcAft>
              <a:buClr>
                <a:srgbClr val="6D6E70"/>
              </a:buClr>
              <a:buSzPct val="90000"/>
              <a:buFont typeface="Wingdings" pitchFamily="2" charset="2"/>
              <a:buNone/>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171452" indent="-173736" algn="l" rtl="0" eaLnBrk="1" fontAlgn="base" hangingPunct="1">
              <a:lnSpc>
                <a:spcPct val="100000"/>
              </a:lnSpc>
              <a:spcBef>
                <a:spcPts val="1100"/>
              </a:spcBef>
              <a:spcAft>
                <a:spcPct val="0"/>
              </a:spcAft>
              <a:buClr>
                <a:schemeClr val="bg1"/>
              </a:buClr>
              <a:buSzPct val="100000"/>
              <a:buFont typeface=".AppleSystemUIFont"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342905" indent="-173736" algn="l" rtl="0" eaLnBrk="1" fontAlgn="base" hangingPunct="1">
              <a:lnSpc>
                <a:spcPct val="100000"/>
              </a:lnSpc>
              <a:spcBef>
                <a:spcPts val="1100"/>
              </a:spcBef>
              <a:spcAft>
                <a:spcPct val="0"/>
              </a:spcAft>
              <a:buClr>
                <a:schemeClr val="bg1"/>
              </a:buClr>
              <a:buSzPct val="100000"/>
              <a:buFont typeface="Arial" panose="020B0604020202020204" pitchFamily="34" charset="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628658" indent="-173736" algn="l" rtl="0" eaLnBrk="1" fontAlgn="base" hangingPunct="1">
              <a:lnSpc>
                <a:spcPct val="100000"/>
              </a:lnSpc>
              <a:spcBef>
                <a:spcPts val="1100"/>
              </a:spcBef>
              <a:spcAft>
                <a:spcPct val="0"/>
              </a:spcAft>
              <a:buClr>
                <a:schemeClr val="bg1"/>
              </a:buClr>
              <a:buSzPct val="100000"/>
              <a:buFont typeface=".AppleSystemUIFont" charset="-120"/>
              <a:buChar char="–"/>
              <a:tabLst/>
              <a:defRPr sz="1400"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00000"/>
              </a:lnSpc>
              <a:spcBef>
                <a:spcPts val="1100"/>
              </a:spcBef>
              <a:spcAft>
                <a:spcPct val="0"/>
              </a:spcAft>
              <a:buClr>
                <a:schemeClr val="bg1"/>
              </a:buClr>
              <a:buFont typeface=".AppleSystemUIFont"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Arial"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Arial"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Arial"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Arial" charset="0"/>
              </a:defRPr>
            </a:lvl9pPr>
          </a:lstStyle>
          <a:p>
            <a:pPr algn="ctr" defTabSz="2438160">
              <a:spcBef>
                <a:spcPts val="2934"/>
              </a:spcBef>
              <a:defRPr/>
            </a:pPr>
            <a:r>
              <a:rPr lang="en-US" sz="3600" kern="0" dirty="0">
                <a:solidFill>
                  <a:srgbClr val="4472C4"/>
                </a:solidFill>
                <a:latin typeface="IBM Plex Sans Light"/>
              </a:rPr>
              <a:t>IBM Mono2Micro</a:t>
            </a:r>
          </a:p>
        </p:txBody>
      </p:sp>
      <p:sp>
        <p:nvSpPr>
          <p:cNvPr id="20" name="Content Placeholder 15">
            <a:extLst>
              <a:ext uri="{FF2B5EF4-FFF2-40B4-BE49-F238E27FC236}">
                <a16:creationId xmlns:a16="http://schemas.microsoft.com/office/drawing/2014/main" id="{E86147B6-E82F-CE4A-9163-117E80A43F8B}"/>
              </a:ext>
            </a:extLst>
          </p:cNvPr>
          <p:cNvSpPr txBox="1">
            <a:spLocks/>
          </p:cNvSpPr>
          <p:nvPr/>
        </p:nvSpPr>
        <p:spPr>
          <a:xfrm>
            <a:off x="13673238" y="4546420"/>
            <a:ext cx="4957062" cy="2178032"/>
          </a:xfrm>
          <a:prstGeom prst="rect">
            <a:avLst/>
          </a:prstGeom>
          <a:noFill/>
          <a:ln>
            <a:noFill/>
          </a:ln>
        </p:spPr>
        <p:txBody>
          <a:bodyPr vert="horz" wrap="square" lIns="0" tIns="0" rIns="0" bIns="0" rtlCol="0" anchor="ctr" anchorCtr="0">
            <a:spAutoFit/>
          </a:bodyPr>
          <a:lstStyle>
            <a:lvl1pPr marL="0" indent="0" algn="l" rtl="0" eaLnBrk="1" fontAlgn="base" hangingPunct="1">
              <a:lnSpc>
                <a:spcPct val="100000"/>
              </a:lnSpc>
              <a:spcBef>
                <a:spcPts val="1100"/>
              </a:spcBef>
              <a:spcAft>
                <a:spcPct val="0"/>
              </a:spcAft>
              <a:buClr>
                <a:srgbClr val="6D6E70"/>
              </a:buClr>
              <a:buSzPct val="90000"/>
              <a:buFont typeface="Wingdings" pitchFamily="2" charset="2"/>
              <a:buNone/>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171452" indent="-173736" algn="l" rtl="0" eaLnBrk="1" fontAlgn="base" hangingPunct="1">
              <a:lnSpc>
                <a:spcPct val="100000"/>
              </a:lnSpc>
              <a:spcBef>
                <a:spcPts val="1100"/>
              </a:spcBef>
              <a:spcAft>
                <a:spcPct val="0"/>
              </a:spcAft>
              <a:buClr>
                <a:schemeClr val="bg1"/>
              </a:buClr>
              <a:buSzPct val="100000"/>
              <a:buFont typeface=".AppleSystemUIFont"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342905" indent="-173736" algn="l" rtl="0" eaLnBrk="1" fontAlgn="base" hangingPunct="1">
              <a:lnSpc>
                <a:spcPct val="100000"/>
              </a:lnSpc>
              <a:spcBef>
                <a:spcPts val="1100"/>
              </a:spcBef>
              <a:spcAft>
                <a:spcPct val="0"/>
              </a:spcAft>
              <a:buClr>
                <a:schemeClr val="bg1"/>
              </a:buClr>
              <a:buSzPct val="100000"/>
              <a:buFont typeface="Arial" panose="020B0604020202020204" pitchFamily="34" charset="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628658" indent="-173736" algn="l" rtl="0" eaLnBrk="1" fontAlgn="base" hangingPunct="1">
              <a:lnSpc>
                <a:spcPct val="100000"/>
              </a:lnSpc>
              <a:spcBef>
                <a:spcPts val="1100"/>
              </a:spcBef>
              <a:spcAft>
                <a:spcPct val="0"/>
              </a:spcAft>
              <a:buClr>
                <a:schemeClr val="bg1"/>
              </a:buClr>
              <a:buSzPct val="100000"/>
              <a:buFont typeface=".AppleSystemUIFont" charset="-120"/>
              <a:buChar char="–"/>
              <a:tabLst/>
              <a:defRPr sz="1400"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00000"/>
              </a:lnSpc>
              <a:spcBef>
                <a:spcPts val="1100"/>
              </a:spcBef>
              <a:spcAft>
                <a:spcPct val="0"/>
              </a:spcAft>
              <a:buClr>
                <a:schemeClr val="bg1"/>
              </a:buClr>
              <a:buFont typeface=".AppleSystemUIFont"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Arial"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Arial"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Arial"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Arial" charset="0"/>
              </a:defRPr>
            </a:lvl9pPr>
          </a:lstStyle>
          <a:p>
            <a:pPr marL="457156" indent="-457156" defTabSz="2438160">
              <a:spcBef>
                <a:spcPts val="2934"/>
              </a:spcBef>
              <a:buFont typeface="Arial" panose="020B0604020202020204" pitchFamily="34" charset="0"/>
              <a:buChar char="•"/>
              <a:defRPr/>
            </a:pPr>
            <a:r>
              <a:rPr lang="en-US" sz="2934" kern="0" dirty="0">
                <a:solidFill>
                  <a:srgbClr val="4472C4"/>
                </a:solidFill>
                <a:latin typeface="IBM Plex Sans Light"/>
              </a:rPr>
              <a:t>Cost/complexity of cloud-enabling the application</a:t>
            </a:r>
          </a:p>
          <a:p>
            <a:pPr marL="457156" indent="-457156" defTabSz="2438160">
              <a:spcBef>
                <a:spcPts val="2934"/>
              </a:spcBef>
              <a:buFont typeface="Arial" panose="020B0604020202020204" pitchFamily="34" charset="0"/>
              <a:buChar char="•"/>
              <a:defRPr/>
            </a:pPr>
            <a:r>
              <a:rPr lang="en-US" sz="2934" kern="0" dirty="0">
                <a:solidFill>
                  <a:srgbClr val="4472C4"/>
                </a:solidFill>
                <a:latin typeface="IBM Plex Sans Light"/>
              </a:rPr>
              <a:t>Interdependencies with other apps and services</a:t>
            </a:r>
          </a:p>
        </p:txBody>
      </p:sp>
      <p:sp>
        <p:nvSpPr>
          <p:cNvPr id="21" name="Content Placeholder 15">
            <a:extLst>
              <a:ext uri="{FF2B5EF4-FFF2-40B4-BE49-F238E27FC236}">
                <a16:creationId xmlns:a16="http://schemas.microsoft.com/office/drawing/2014/main" id="{99D2C4F1-7D01-1949-9FE7-D48CF5B25C80}"/>
              </a:ext>
            </a:extLst>
          </p:cNvPr>
          <p:cNvSpPr txBox="1">
            <a:spLocks/>
          </p:cNvSpPr>
          <p:nvPr/>
        </p:nvSpPr>
        <p:spPr>
          <a:xfrm>
            <a:off x="18964486" y="4415351"/>
            <a:ext cx="5127078" cy="2629566"/>
          </a:xfrm>
          <a:prstGeom prst="rect">
            <a:avLst/>
          </a:prstGeom>
          <a:noFill/>
          <a:ln>
            <a:noFill/>
          </a:ln>
        </p:spPr>
        <p:txBody>
          <a:bodyPr vert="horz" wrap="square" lIns="0" tIns="0" rIns="0" bIns="0" rtlCol="0" anchor="ctr" anchorCtr="0">
            <a:spAutoFit/>
          </a:bodyPr>
          <a:lstStyle>
            <a:lvl1pPr marL="0" indent="0" algn="l" rtl="0" eaLnBrk="1" fontAlgn="base" hangingPunct="1">
              <a:lnSpc>
                <a:spcPct val="100000"/>
              </a:lnSpc>
              <a:spcBef>
                <a:spcPts val="1100"/>
              </a:spcBef>
              <a:spcAft>
                <a:spcPct val="0"/>
              </a:spcAft>
              <a:buClr>
                <a:srgbClr val="6D6E70"/>
              </a:buClr>
              <a:buSzPct val="90000"/>
              <a:buFont typeface="Wingdings" pitchFamily="2" charset="2"/>
              <a:buNone/>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171452" indent="-173736" algn="l" rtl="0" eaLnBrk="1" fontAlgn="base" hangingPunct="1">
              <a:lnSpc>
                <a:spcPct val="100000"/>
              </a:lnSpc>
              <a:spcBef>
                <a:spcPts val="1100"/>
              </a:spcBef>
              <a:spcAft>
                <a:spcPct val="0"/>
              </a:spcAft>
              <a:buClr>
                <a:schemeClr val="bg1"/>
              </a:buClr>
              <a:buSzPct val="100000"/>
              <a:buFont typeface=".AppleSystemUIFont"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342905" indent="-173736" algn="l" rtl="0" eaLnBrk="1" fontAlgn="base" hangingPunct="1">
              <a:lnSpc>
                <a:spcPct val="100000"/>
              </a:lnSpc>
              <a:spcBef>
                <a:spcPts val="1100"/>
              </a:spcBef>
              <a:spcAft>
                <a:spcPct val="0"/>
              </a:spcAft>
              <a:buClr>
                <a:schemeClr val="bg1"/>
              </a:buClr>
              <a:buSzPct val="100000"/>
              <a:buFont typeface="Arial" panose="020B0604020202020204" pitchFamily="34" charset="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628658" indent="-173736" algn="l" rtl="0" eaLnBrk="1" fontAlgn="base" hangingPunct="1">
              <a:lnSpc>
                <a:spcPct val="100000"/>
              </a:lnSpc>
              <a:spcBef>
                <a:spcPts val="1100"/>
              </a:spcBef>
              <a:spcAft>
                <a:spcPct val="0"/>
              </a:spcAft>
              <a:buClr>
                <a:schemeClr val="bg1"/>
              </a:buClr>
              <a:buSzPct val="100000"/>
              <a:buFont typeface=".AppleSystemUIFont" charset="-120"/>
              <a:buChar char="–"/>
              <a:tabLst/>
              <a:defRPr sz="1400"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00000"/>
              </a:lnSpc>
              <a:spcBef>
                <a:spcPts val="1100"/>
              </a:spcBef>
              <a:spcAft>
                <a:spcPct val="0"/>
              </a:spcAft>
              <a:buClr>
                <a:schemeClr val="bg1"/>
              </a:buClr>
              <a:buFont typeface=".AppleSystemUIFont"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Arial"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Arial"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Arial"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Arial" charset="0"/>
              </a:defRPr>
            </a:lvl9pPr>
          </a:lstStyle>
          <a:p>
            <a:pPr marL="457156" indent="-457156" defTabSz="2438160">
              <a:spcBef>
                <a:spcPts val="2934"/>
              </a:spcBef>
              <a:buFont typeface="Arial" panose="020B0604020202020204" pitchFamily="34" charset="0"/>
              <a:buChar char="•"/>
              <a:defRPr/>
            </a:pPr>
            <a:r>
              <a:rPr lang="en-US" sz="2934" kern="0" dirty="0">
                <a:solidFill>
                  <a:srgbClr val="4472C4"/>
                </a:solidFill>
                <a:latin typeface="IBM Plex Sans Light"/>
              </a:rPr>
              <a:t>Generates migration </a:t>
            </a:r>
            <a:br>
              <a:rPr lang="en-US" sz="2934" kern="0" dirty="0">
                <a:solidFill>
                  <a:srgbClr val="4472C4"/>
                </a:solidFill>
                <a:latin typeface="IBM Plex Sans Light"/>
              </a:rPr>
            </a:br>
            <a:r>
              <a:rPr lang="en-US" sz="2934" kern="0" dirty="0">
                <a:solidFill>
                  <a:srgbClr val="4472C4"/>
                </a:solidFill>
                <a:latin typeface="IBM Plex Sans Light"/>
              </a:rPr>
              <a:t>artifacts to assist with build, deploy, operation in Cloud</a:t>
            </a:r>
          </a:p>
          <a:p>
            <a:pPr marL="457156" indent="-457156" defTabSz="2438160">
              <a:spcBef>
                <a:spcPts val="2934"/>
              </a:spcBef>
              <a:buFont typeface="Arial" panose="020B0604020202020204" pitchFamily="34" charset="0"/>
              <a:buChar char="•"/>
              <a:defRPr/>
            </a:pPr>
            <a:r>
              <a:rPr lang="en-US" sz="2934" kern="0" dirty="0">
                <a:solidFill>
                  <a:srgbClr val="4472C4"/>
                </a:solidFill>
                <a:latin typeface="IBM Plex Sans Light"/>
              </a:rPr>
              <a:t>Based on cloud native best practices  </a:t>
            </a:r>
          </a:p>
        </p:txBody>
      </p:sp>
      <p:sp>
        <p:nvSpPr>
          <p:cNvPr id="31" name="Content Placeholder 15">
            <a:extLst>
              <a:ext uri="{FF2B5EF4-FFF2-40B4-BE49-F238E27FC236}">
                <a16:creationId xmlns:a16="http://schemas.microsoft.com/office/drawing/2014/main" id="{CD4CDB0C-95D6-304E-8FB7-230641F1A922}"/>
              </a:ext>
            </a:extLst>
          </p:cNvPr>
          <p:cNvSpPr txBox="1">
            <a:spLocks/>
          </p:cNvSpPr>
          <p:nvPr/>
        </p:nvSpPr>
        <p:spPr>
          <a:xfrm>
            <a:off x="13872166" y="9339391"/>
            <a:ext cx="4549854" cy="3452997"/>
          </a:xfrm>
          <a:prstGeom prst="rect">
            <a:avLst/>
          </a:prstGeom>
          <a:noFill/>
          <a:ln>
            <a:noFill/>
          </a:ln>
        </p:spPr>
        <p:txBody>
          <a:bodyPr vert="horz" wrap="square" lIns="0" tIns="0" rIns="0" bIns="0" rtlCol="0" anchor="ctr" anchorCtr="0">
            <a:spAutoFit/>
          </a:bodyPr>
          <a:lstStyle>
            <a:lvl1pPr marL="0" indent="0" algn="l" rtl="0" eaLnBrk="1" fontAlgn="base" hangingPunct="1">
              <a:lnSpc>
                <a:spcPct val="100000"/>
              </a:lnSpc>
              <a:spcBef>
                <a:spcPts val="1100"/>
              </a:spcBef>
              <a:spcAft>
                <a:spcPct val="0"/>
              </a:spcAft>
              <a:buClr>
                <a:srgbClr val="6D6E70"/>
              </a:buClr>
              <a:buSzPct val="90000"/>
              <a:buFont typeface="Wingdings" pitchFamily="2" charset="2"/>
              <a:buNone/>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171452" indent="-173736" algn="l" rtl="0" eaLnBrk="1" fontAlgn="base" hangingPunct="1">
              <a:lnSpc>
                <a:spcPct val="100000"/>
              </a:lnSpc>
              <a:spcBef>
                <a:spcPts val="1100"/>
              </a:spcBef>
              <a:spcAft>
                <a:spcPct val="0"/>
              </a:spcAft>
              <a:buClr>
                <a:schemeClr val="bg1"/>
              </a:buClr>
              <a:buSzPct val="100000"/>
              <a:buFont typeface=".AppleSystemUIFont"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342905" indent="-173736" algn="l" rtl="0" eaLnBrk="1" fontAlgn="base" hangingPunct="1">
              <a:lnSpc>
                <a:spcPct val="100000"/>
              </a:lnSpc>
              <a:spcBef>
                <a:spcPts val="1100"/>
              </a:spcBef>
              <a:spcAft>
                <a:spcPct val="0"/>
              </a:spcAft>
              <a:buClr>
                <a:schemeClr val="bg1"/>
              </a:buClr>
              <a:buSzPct val="100000"/>
              <a:buFont typeface="Arial" panose="020B0604020202020204" pitchFamily="34" charset="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628658" indent="-173736" algn="l" rtl="0" eaLnBrk="1" fontAlgn="base" hangingPunct="1">
              <a:lnSpc>
                <a:spcPct val="100000"/>
              </a:lnSpc>
              <a:spcBef>
                <a:spcPts val="1100"/>
              </a:spcBef>
              <a:spcAft>
                <a:spcPct val="0"/>
              </a:spcAft>
              <a:buClr>
                <a:schemeClr val="bg1"/>
              </a:buClr>
              <a:buSzPct val="100000"/>
              <a:buFont typeface=".AppleSystemUIFont" charset="-120"/>
              <a:buChar char="–"/>
              <a:tabLst/>
              <a:defRPr sz="1400"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00000"/>
              </a:lnSpc>
              <a:spcBef>
                <a:spcPts val="1100"/>
              </a:spcBef>
              <a:spcAft>
                <a:spcPct val="0"/>
              </a:spcAft>
              <a:buClr>
                <a:schemeClr val="bg1"/>
              </a:buClr>
              <a:buFont typeface=".AppleSystemUIFont"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Arial"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Arial"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Arial"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Arial" charset="0"/>
              </a:defRPr>
            </a:lvl9pPr>
          </a:lstStyle>
          <a:p>
            <a:pPr defTabSz="2438160">
              <a:spcBef>
                <a:spcPts val="2934"/>
              </a:spcBef>
              <a:defRPr/>
            </a:pPr>
            <a:r>
              <a:rPr lang="en-US" sz="2934" kern="0" dirty="0">
                <a:solidFill>
                  <a:srgbClr val="4472C4"/>
                </a:solidFill>
                <a:latin typeface="IBM Plex Sans Light"/>
              </a:rPr>
              <a:t>How an application can be: </a:t>
            </a:r>
          </a:p>
          <a:p>
            <a:pPr marL="457156" indent="-457156" defTabSz="2438160">
              <a:spcBef>
                <a:spcPts val="2934"/>
              </a:spcBef>
              <a:buFont typeface="Arial" panose="020B0604020202020204" pitchFamily="34" charset="0"/>
              <a:buChar char="•"/>
              <a:defRPr/>
            </a:pPr>
            <a:r>
              <a:rPr lang="en-US" sz="2934" kern="0" dirty="0">
                <a:solidFill>
                  <a:srgbClr val="4472C4"/>
                </a:solidFill>
                <a:latin typeface="IBM Plex Sans Light"/>
              </a:rPr>
              <a:t>Decomposed along responsibility boundaries and/or</a:t>
            </a:r>
          </a:p>
          <a:p>
            <a:pPr marL="457156" indent="-457156" defTabSz="2438160">
              <a:spcBef>
                <a:spcPts val="2934"/>
              </a:spcBef>
              <a:buFont typeface="Arial" panose="020B0604020202020204" pitchFamily="34" charset="0"/>
              <a:buChar char="•"/>
              <a:defRPr/>
            </a:pPr>
            <a:r>
              <a:rPr lang="en-US" sz="2934" kern="0" dirty="0">
                <a:solidFill>
                  <a:srgbClr val="4472C4"/>
                </a:solidFill>
                <a:latin typeface="IBM Plex Sans Light"/>
              </a:rPr>
              <a:t>Refactored into a set of microservices</a:t>
            </a:r>
          </a:p>
        </p:txBody>
      </p:sp>
      <p:sp>
        <p:nvSpPr>
          <p:cNvPr id="32" name="Content Placeholder 15">
            <a:extLst>
              <a:ext uri="{FF2B5EF4-FFF2-40B4-BE49-F238E27FC236}">
                <a16:creationId xmlns:a16="http://schemas.microsoft.com/office/drawing/2014/main" id="{09F63546-54EF-8C40-B2B1-88E6EEB12E7C}"/>
              </a:ext>
            </a:extLst>
          </p:cNvPr>
          <p:cNvSpPr txBox="1">
            <a:spLocks/>
          </p:cNvSpPr>
          <p:nvPr/>
        </p:nvSpPr>
        <p:spPr>
          <a:xfrm>
            <a:off x="18964494" y="10217181"/>
            <a:ext cx="4812942" cy="1354602"/>
          </a:xfrm>
          <a:prstGeom prst="rect">
            <a:avLst/>
          </a:prstGeom>
          <a:noFill/>
          <a:ln>
            <a:noFill/>
          </a:ln>
        </p:spPr>
        <p:txBody>
          <a:bodyPr vert="horz" wrap="square" lIns="0" tIns="0" rIns="0" bIns="0" rtlCol="0" anchor="ctr" anchorCtr="0">
            <a:spAutoFit/>
          </a:bodyPr>
          <a:lstStyle>
            <a:lvl1pPr marL="0" indent="0" algn="l" rtl="0" eaLnBrk="1" fontAlgn="base" hangingPunct="1">
              <a:lnSpc>
                <a:spcPct val="100000"/>
              </a:lnSpc>
              <a:spcBef>
                <a:spcPts val="1100"/>
              </a:spcBef>
              <a:spcAft>
                <a:spcPct val="0"/>
              </a:spcAft>
              <a:buClr>
                <a:srgbClr val="6D6E70"/>
              </a:buClr>
              <a:buSzPct val="90000"/>
              <a:buFont typeface="Wingdings" pitchFamily="2" charset="2"/>
              <a:buNone/>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171452" indent="-173736" algn="l" rtl="0" eaLnBrk="1" fontAlgn="base" hangingPunct="1">
              <a:lnSpc>
                <a:spcPct val="100000"/>
              </a:lnSpc>
              <a:spcBef>
                <a:spcPts val="1100"/>
              </a:spcBef>
              <a:spcAft>
                <a:spcPct val="0"/>
              </a:spcAft>
              <a:buClr>
                <a:schemeClr val="bg1"/>
              </a:buClr>
              <a:buSzPct val="100000"/>
              <a:buFont typeface=".AppleSystemUIFont"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342905" indent="-173736" algn="l" rtl="0" eaLnBrk="1" fontAlgn="base" hangingPunct="1">
              <a:lnSpc>
                <a:spcPct val="100000"/>
              </a:lnSpc>
              <a:spcBef>
                <a:spcPts val="1100"/>
              </a:spcBef>
              <a:spcAft>
                <a:spcPct val="0"/>
              </a:spcAft>
              <a:buClr>
                <a:schemeClr val="bg1"/>
              </a:buClr>
              <a:buSzPct val="100000"/>
              <a:buFont typeface="Arial" panose="020B0604020202020204" pitchFamily="34" charset="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628658" indent="-173736" algn="l" rtl="0" eaLnBrk="1" fontAlgn="base" hangingPunct="1">
              <a:lnSpc>
                <a:spcPct val="100000"/>
              </a:lnSpc>
              <a:spcBef>
                <a:spcPts val="1100"/>
              </a:spcBef>
              <a:spcAft>
                <a:spcPct val="0"/>
              </a:spcAft>
              <a:buClr>
                <a:schemeClr val="bg1"/>
              </a:buClr>
              <a:buSzPct val="100000"/>
              <a:buFont typeface=".AppleSystemUIFont" charset="-120"/>
              <a:buChar char="–"/>
              <a:tabLst/>
              <a:defRPr sz="1400"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00000"/>
              </a:lnSpc>
              <a:spcBef>
                <a:spcPts val="1100"/>
              </a:spcBef>
              <a:spcAft>
                <a:spcPct val="0"/>
              </a:spcAft>
              <a:buClr>
                <a:schemeClr val="bg1"/>
              </a:buClr>
              <a:buFont typeface=".AppleSystemUIFont"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Arial"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Arial"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Arial"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Arial" charset="0"/>
              </a:defRPr>
            </a:lvl9pPr>
          </a:lstStyle>
          <a:p>
            <a:pPr marL="457156" indent="-457156" defTabSz="2438160">
              <a:spcBef>
                <a:spcPts val="2934"/>
              </a:spcBef>
              <a:buFont typeface="Arial" panose="020B0604020202020204" pitchFamily="34" charset="0"/>
              <a:buChar char="•"/>
              <a:defRPr/>
            </a:pPr>
            <a:r>
              <a:rPr lang="en-US" sz="2934" kern="0" dirty="0">
                <a:solidFill>
                  <a:srgbClr val="4472C4"/>
                </a:solidFill>
                <a:latin typeface="IBM Plex Sans Light"/>
              </a:rPr>
              <a:t>Generates code enabling communication between Liberty microservices</a:t>
            </a:r>
          </a:p>
        </p:txBody>
      </p:sp>
      <p:pic>
        <p:nvPicPr>
          <p:cNvPr id="35" name="Picture 34">
            <a:extLst>
              <a:ext uri="{FF2B5EF4-FFF2-40B4-BE49-F238E27FC236}">
                <a16:creationId xmlns:a16="http://schemas.microsoft.com/office/drawing/2014/main" id="{7553A1C5-B914-F849-AAA2-6B6C4059A811}"/>
              </a:ext>
            </a:extLst>
          </p:cNvPr>
          <p:cNvPicPr>
            <a:picLocks noChangeAspect="1"/>
          </p:cNvPicPr>
          <p:nvPr/>
        </p:nvPicPr>
        <p:blipFill>
          <a:blip r:embed="rId4">
            <a:clrChange>
              <a:clrFrom>
                <a:srgbClr val="1A1616"/>
              </a:clrFrom>
              <a:clrTo>
                <a:srgbClr val="1A1616">
                  <a:alpha val="0"/>
                </a:srgbClr>
              </a:clrTo>
            </a:clrChange>
          </a:blip>
          <a:srcRect/>
          <a:stretch/>
        </p:blipFill>
        <p:spPr>
          <a:xfrm>
            <a:off x="10318492" y="8809843"/>
            <a:ext cx="2527210" cy="2730126"/>
          </a:xfrm>
          <a:prstGeom prst="rect">
            <a:avLst/>
          </a:prstGeom>
          <a:gradFill flip="none" rotWithShape="1">
            <a:gsLst>
              <a:gs pos="0">
                <a:schemeClr val="bg1">
                  <a:lumMod val="95000"/>
                </a:schemeClr>
              </a:gs>
              <a:gs pos="97000">
                <a:schemeClr val="bg1">
                  <a:lumMod val="85000"/>
                </a:schemeClr>
              </a:gs>
            </a:gsLst>
            <a:path path="circle">
              <a:fillToRect l="50000" t="50000" r="50000" b="50000"/>
            </a:path>
            <a:tileRect/>
          </a:gradFill>
        </p:spPr>
      </p:pic>
      <p:cxnSp>
        <p:nvCxnSpPr>
          <p:cNvPr id="29" name="Straight Connector 28">
            <a:extLst>
              <a:ext uri="{FF2B5EF4-FFF2-40B4-BE49-F238E27FC236}">
                <a16:creationId xmlns:a16="http://schemas.microsoft.com/office/drawing/2014/main" id="{3A32A32E-D858-413C-B538-439A089D1A9B}"/>
              </a:ext>
            </a:extLst>
          </p:cNvPr>
          <p:cNvCxnSpPr>
            <a:cxnSpLocks/>
          </p:cNvCxnSpPr>
          <p:nvPr/>
        </p:nvCxnSpPr>
        <p:spPr bwMode="auto">
          <a:xfrm>
            <a:off x="18593234" y="3224326"/>
            <a:ext cx="37066" cy="5209424"/>
          </a:xfrm>
          <a:prstGeom prst="line">
            <a:avLst/>
          </a:prstGeom>
          <a:ln w="12700">
            <a:solidFill>
              <a:schemeClr val="accent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nvGrpSpPr>
          <p:cNvPr id="17" name="Group 16">
            <a:extLst>
              <a:ext uri="{FF2B5EF4-FFF2-40B4-BE49-F238E27FC236}">
                <a16:creationId xmlns:a16="http://schemas.microsoft.com/office/drawing/2014/main" id="{0D6986CA-BB6F-164D-A187-EEDD4D67181A}"/>
              </a:ext>
            </a:extLst>
          </p:cNvPr>
          <p:cNvGrpSpPr>
            <a:grpSpLocks noChangeAspect="1"/>
          </p:cNvGrpSpPr>
          <p:nvPr/>
        </p:nvGrpSpPr>
        <p:grpSpPr>
          <a:xfrm>
            <a:off x="10730350" y="8237008"/>
            <a:ext cx="1703494" cy="320592"/>
            <a:chOff x="393768" y="3066525"/>
            <a:chExt cx="761960" cy="143400"/>
          </a:xfrm>
          <a:solidFill>
            <a:schemeClr val="accent2">
              <a:lumMod val="60000"/>
              <a:lumOff val="40000"/>
            </a:schemeClr>
          </a:solidFill>
        </p:grpSpPr>
        <p:sp>
          <p:nvSpPr>
            <p:cNvPr id="12" name="Triangle 11">
              <a:extLst>
                <a:ext uri="{FF2B5EF4-FFF2-40B4-BE49-F238E27FC236}">
                  <a16:creationId xmlns:a16="http://schemas.microsoft.com/office/drawing/2014/main" id="{F7FC18F8-07BE-FE47-9723-AA409758E872}"/>
                </a:ext>
              </a:extLst>
            </p:cNvPr>
            <p:cNvSpPr>
              <a:spLocks noChangeAspect="1"/>
            </p:cNvSpPr>
            <p:nvPr/>
          </p:nvSpPr>
          <p:spPr>
            <a:xfrm rot="10800000">
              <a:off x="393768" y="3066525"/>
              <a:ext cx="328144" cy="143400"/>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3840" tIns="121920" rIns="243840" bIns="121920" numCol="1" spcCol="0" rtlCol="0" fromWordArt="0" anchor="t" anchorCtr="0" forceAA="0" compatLnSpc="1">
              <a:prstTxWarp prst="textNoShape">
                <a:avLst/>
              </a:prstTxWarp>
              <a:noAutofit/>
            </a:bodyPr>
            <a:lstStyle/>
            <a:p>
              <a:pPr defTabSz="1829152" fontAlgn="base">
                <a:spcBef>
                  <a:spcPct val="0"/>
                </a:spcBef>
                <a:spcAft>
                  <a:spcPct val="0"/>
                </a:spcAft>
                <a:defRPr/>
              </a:pPr>
              <a:endParaRPr lang="en-US" sz="5334" dirty="0">
                <a:solidFill>
                  <a:srgbClr val="4472C4"/>
                </a:solidFill>
                <a:latin typeface="IBM Plex Sans Light"/>
              </a:endParaRPr>
            </a:p>
          </p:txBody>
        </p:sp>
        <p:sp>
          <p:nvSpPr>
            <p:cNvPr id="15" name="Triangle 14">
              <a:extLst>
                <a:ext uri="{FF2B5EF4-FFF2-40B4-BE49-F238E27FC236}">
                  <a16:creationId xmlns:a16="http://schemas.microsoft.com/office/drawing/2014/main" id="{1131E5BB-18E3-F441-9770-104E27BC20A9}"/>
                </a:ext>
              </a:extLst>
            </p:cNvPr>
            <p:cNvSpPr>
              <a:spLocks noChangeAspect="1"/>
            </p:cNvSpPr>
            <p:nvPr/>
          </p:nvSpPr>
          <p:spPr>
            <a:xfrm>
              <a:off x="827584" y="3066525"/>
              <a:ext cx="328144" cy="143400"/>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3840" tIns="121920" rIns="243840" bIns="121920" numCol="1" spcCol="0" rtlCol="0" fromWordArt="0" anchor="t" anchorCtr="0" forceAA="0" compatLnSpc="1">
              <a:prstTxWarp prst="textNoShape">
                <a:avLst/>
              </a:prstTxWarp>
              <a:noAutofit/>
            </a:bodyPr>
            <a:lstStyle/>
            <a:p>
              <a:pPr defTabSz="1829152" fontAlgn="base">
                <a:spcBef>
                  <a:spcPct val="0"/>
                </a:spcBef>
                <a:spcAft>
                  <a:spcPct val="0"/>
                </a:spcAft>
                <a:defRPr/>
              </a:pPr>
              <a:endParaRPr lang="en-US" sz="5334" dirty="0">
                <a:solidFill>
                  <a:srgbClr val="4472C4"/>
                </a:solidFill>
                <a:latin typeface="IBM Plex Sans Light"/>
              </a:endParaRPr>
            </a:p>
          </p:txBody>
        </p:sp>
      </p:grpSp>
      <p:pic>
        <p:nvPicPr>
          <p:cNvPr id="2050" name="Picture 2" descr="Tool download">
            <a:extLst>
              <a:ext uri="{FF2B5EF4-FFF2-40B4-BE49-F238E27FC236}">
                <a16:creationId xmlns:a16="http://schemas.microsoft.com/office/drawing/2014/main" id="{F78FEB74-2269-114A-AA60-DD1795FB998E}"/>
              </a:ext>
            </a:extLst>
          </p:cNvPr>
          <p:cNvPicPr>
            <a:picLocks noChangeAspect="1" noChangeArrowheads="1"/>
          </p:cNvPicPr>
          <p:nvPr/>
        </p:nvPicPr>
        <p:blipFill>
          <a:blip r:embed="rId5" cstate="email">
            <a:alphaModFix amt="59000"/>
            <a:extLst>
              <a:ext uri="{28A0092B-C50C-407E-A947-70E740481C1C}">
                <a14:useLocalDpi xmlns:a14="http://schemas.microsoft.com/office/drawing/2010/main" val="0"/>
              </a:ext>
            </a:extLst>
          </a:blip>
          <a:srcRect/>
          <a:stretch>
            <a:fillRect/>
          </a:stretch>
        </p:blipFill>
        <p:spPr bwMode="auto">
          <a:xfrm>
            <a:off x="5884470" y="6865901"/>
            <a:ext cx="1728662" cy="1512578"/>
          </a:xfrm>
          <a:prstGeom prst="rect">
            <a:avLst/>
          </a:prstGeom>
          <a:solidFill>
            <a:schemeClr val="bg2"/>
          </a:solidFill>
          <a:ln>
            <a:solidFill>
              <a:schemeClr val="tx2"/>
            </a:solidFill>
          </a:ln>
        </p:spPr>
      </p:pic>
      <p:sp>
        <p:nvSpPr>
          <p:cNvPr id="4" name="Right Brace 3">
            <a:extLst>
              <a:ext uri="{FF2B5EF4-FFF2-40B4-BE49-F238E27FC236}">
                <a16:creationId xmlns:a16="http://schemas.microsoft.com/office/drawing/2014/main" id="{B1A0C15B-BD38-4B44-BB9C-79A980971C03}"/>
              </a:ext>
            </a:extLst>
          </p:cNvPr>
          <p:cNvSpPr/>
          <p:nvPr/>
        </p:nvSpPr>
        <p:spPr>
          <a:xfrm>
            <a:off x="8226173" y="3525693"/>
            <a:ext cx="1409376" cy="5819874"/>
          </a:xfrm>
          <a:prstGeom prst="rightBrace">
            <a:avLst>
              <a:gd name="adj1" fmla="val 20591"/>
              <a:gd name="adj2" fmla="val 42057"/>
            </a:avLst>
          </a:prstGeom>
          <a:ln>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1829152" fontAlgn="base">
              <a:spcBef>
                <a:spcPct val="0"/>
              </a:spcBef>
              <a:spcAft>
                <a:spcPct val="0"/>
              </a:spcAft>
              <a:defRPr/>
            </a:pPr>
            <a:endParaRPr lang="en-US" sz="2702">
              <a:solidFill>
                <a:srgbClr val="4472C4"/>
              </a:solidFill>
              <a:latin typeface="IBM Plex Sans Light"/>
            </a:endParaRPr>
          </a:p>
        </p:txBody>
      </p:sp>
      <p:sp>
        <p:nvSpPr>
          <p:cNvPr id="44" name="Right Brace 43">
            <a:extLst>
              <a:ext uri="{FF2B5EF4-FFF2-40B4-BE49-F238E27FC236}">
                <a16:creationId xmlns:a16="http://schemas.microsoft.com/office/drawing/2014/main" id="{F098F01E-673B-344A-BA7D-D5C9AFCD0F98}"/>
              </a:ext>
            </a:extLst>
          </p:cNvPr>
          <p:cNvSpPr/>
          <p:nvPr/>
        </p:nvSpPr>
        <p:spPr>
          <a:xfrm>
            <a:off x="8415182" y="9362155"/>
            <a:ext cx="1073414" cy="2836134"/>
          </a:xfrm>
          <a:prstGeom prst="rightBrace">
            <a:avLst>
              <a:gd name="adj1" fmla="val 20591"/>
              <a:gd name="adj2" fmla="val 42057"/>
            </a:avLst>
          </a:prstGeom>
          <a:ln>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1829152" fontAlgn="base">
              <a:spcBef>
                <a:spcPct val="0"/>
              </a:spcBef>
              <a:spcAft>
                <a:spcPct val="0"/>
              </a:spcAft>
              <a:defRPr/>
            </a:pPr>
            <a:endParaRPr lang="en-US" sz="2702">
              <a:solidFill>
                <a:srgbClr val="4472C4"/>
              </a:solidFill>
              <a:latin typeface="IBM Plex Sans Light"/>
            </a:endParaRPr>
          </a:p>
        </p:txBody>
      </p:sp>
      <p:sp>
        <p:nvSpPr>
          <p:cNvPr id="45" name="Content Placeholder 15">
            <a:extLst>
              <a:ext uri="{FF2B5EF4-FFF2-40B4-BE49-F238E27FC236}">
                <a16:creationId xmlns:a16="http://schemas.microsoft.com/office/drawing/2014/main" id="{80CDE227-A666-434C-9AEB-5A4697D298D7}"/>
              </a:ext>
            </a:extLst>
          </p:cNvPr>
          <p:cNvSpPr txBox="1">
            <a:spLocks/>
          </p:cNvSpPr>
          <p:nvPr/>
        </p:nvSpPr>
        <p:spPr>
          <a:xfrm>
            <a:off x="5149093" y="8374416"/>
            <a:ext cx="3313040" cy="683856"/>
          </a:xfrm>
          <a:prstGeom prst="rect">
            <a:avLst/>
          </a:prstGeom>
          <a:solidFill>
            <a:schemeClr val="bg2"/>
          </a:solidFill>
          <a:ln>
            <a:solidFill>
              <a:schemeClr val="tx2"/>
            </a:solidFill>
          </a:ln>
        </p:spPr>
        <p:txBody>
          <a:bodyPr vert="horz" lIns="0" tIns="0" rIns="0" bIns="0" rtlCol="0" anchor="t" anchorCtr="0">
            <a:noAutofit/>
          </a:bodyPr>
          <a:lstStyle>
            <a:lvl1pPr marL="0" indent="0" algn="l" rtl="0" eaLnBrk="1" fontAlgn="base" hangingPunct="1">
              <a:lnSpc>
                <a:spcPct val="100000"/>
              </a:lnSpc>
              <a:spcBef>
                <a:spcPts val="1100"/>
              </a:spcBef>
              <a:spcAft>
                <a:spcPct val="0"/>
              </a:spcAft>
              <a:buClr>
                <a:srgbClr val="6D6E70"/>
              </a:buClr>
              <a:buSzPct val="90000"/>
              <a:buFont typeface="Wingdings" pitchFamily="2" charset="2"/>
              <a:buNone/>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171452" indent="-173736" algn="l" rtl="0" eaLnBrk="1" fontAlgn="base" hangingPunct="1">
              <a:lnSpc>
                <a:spcPct val="100000"/>
              </a:lnSpc>
              <a:spcBef>
                <a:spcPts val="1100"/>
              </a:spcBef>
              <a:spcAft>
                <a:spcPct val="0"/>
              </a:spcAft>
              <a:buClr>
                <a:schemeClr val="bg1"/>
              </a:buClr>
              <a:buSzPct val="100000"/>
              <a:buFont typeface=".AppleSystemUIFont"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342905" indent="-173736" algn="l" rtl="0" eaLnBrk="1" fontAlgn="base" hangingPunct="1">
              <a:lnSpc>
                <a:spcPct val="100000"/>
              </a:lnSpc>
              <a:spcBef>
                <a:spcPts val="1100"/>
              </a:spcBef>
              <a:spcAft>
                <a:spcPct val="0"/>
              </a:spcAft>
              <a:buClr>
                <a:schemeClr val="bg1"/>
              </a:buClr>
              <a:buSzPct val="100000"/>
              <a:buFont typeface="Arial" panose="020B0604020202020204" pitchFamily="34" charset="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628658" indent="-173736" algn="l" rtl="0" eaLnBrk="1" fontAlgn="base" hangingPunct="1">
              <a:lnSpc>
                <a:spcPct val="100000"/>
              </a:lnSpc>
              <a:spcBef>
                <a:spcPts val="1100"/>
              </a:spcBef>
              <a:spcAft>
                <a:spcPct val="0"/>
              </a:spcAft>
              <a:buClr>
                <a:schemeClr val="bg1"/>
              </a:buClr>
              <a:buSzPct val="100000"/>
              <a:buFont typeface=".AppleSystemUIFont" charset="-120"/>
              <a:buChar char="–"/>
              <a:tabLst/>
              <a:defRPr sz="1400"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00000"/>
              </a:lnSpc>
              <a:spcBef>
                <a:spcPts val="1100"/>
              </a:spcBef>
              <a:spcAft>
                <a:spcPct val="0"/>
              </a:spcAft>
              <a:buClr>
                <a:schemeClr val="bg1"/>
              </a:buClr>
              <a:buFont typeface=".AppleSystemUIFont"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Arial"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Arial"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Arial"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Arial" charset="0"/>
              </a:defRPr>
            </a:lvl9pPr>
          </a:lstStyle>
          <a:p>
            <a:pPr algn="ctr" defTabSz="2438160">
              <a:spcBef>
                <a:spcPts val="2934"/>
              </a:spcBef>
              <a:defRPr/>
            </a:pPr>
            <a:r>
              <a:rPr lang="en-US" sz="2200" kern="0" dirty="0">
                <a:solidFill>
                  <a:srgbClr val="000000"/>
                </a:solidFill>
                <a:latin typeface="IBM Plex Sans Light"/>
              </a:rPr>
              <a:t>WebSphere Application Migration Toolkit</a:t>
            </a:r>
          </a:p>
        </p:txBody>
      </p:sp>
      <p:cxnSp>
        <p:nvCxnSpPr>
          <p:cNvPr id="46" name="Straight Connector 45">
            <a:extLst>
              <a:ext uri="{FF2B5EF4-FFF2-40B4-BE49-F238E27FC236}">
                <a16:creationId xmlns:a16="http://schemas.microsoft.com/office/drawing/2014/main" id="{C7B1D665-AC2E-0847-A82C-9AC51FDA8689}"/>
              </a:ext>
            </a:extLst>
          </p:cNvPr>
          <p:cNvCxnSpPr>
            <a:cxnSpLocks/>
          </p:cNvCxnSpPr>
          <p:nvPr/>
        </p:nvCxnSpPr>
        <p:spPr bwMode="auto">
          <a:xfrm>
            <a:off x="13664510" y="8433750"/>
            <a:ext cx="10112926" cy="0"/>
          </a:xfrm>
          <a:prstGeom prst="line">
            <a:avLst/>
          </a:prstGeom>
          <a:ln w="12700">
            <a:solidFill>
              <a:schemeClr val="accent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 name="Straight Connector 4">
            <a:extLst>
              <a:ext uri="{FF2B5EF4-FFF2-40B4-BE49-F238E27FC236}">
                <a16:creationId xmlns:a16="http://schemas.microsoft.com/office/drawing/2014/main" id="{B65E70B3-E7F2-4FA7-63D2-0C4B2125EC2C}"/>
              </a:ext>
            </a:extLst>
          </p:cNvPr>
          <p:cNvCxnSpPr>
            <a:cxnSpLocks/>
          </p:cNvCxnSpPr>
          <p:nvPr/>
        </p:nvCxnSpPr>
        <p:spPr bwMode="auto">
          <a:xfrm>
            <a:off x="18622640" y="7970128"/>
            <a:ext cx="37066" cy="5209424"/>
          </a:xfrm>
          <a:prstGeom prst="line">
            <a:avLst/>
          </a:prstGeom>
          <a:ln w="12700">
            <a:solidFill>
              <a:schemeClr val="accent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7" name="TextBox 6">
            <a:extLst>
              <a:ext uri="{FF2B5EF4-FFF2-40B4-BE49-F238E27FC236}">
                <a16:creationId xmlns:a16="http://schemas.microsoft.com/office/drawing/2014/main" id="{39D5A6BA-1E43-8DCB-AE22-EAF27F0828E1}"/>
              </a:ext>
            </a:extLst>
          </p:cNvPr>
          <p:cNvSpPr txBox="1"/>
          <p:nvPr/>
        </p:nvSpPr>
        <p:spPr>
          <a:xfrm>
            <a:off x="12600878" y="2681077"/>
            <a:ext cx="1754668" cy="58066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noAutofit/>
          </a:bodyPr>
          <a:lstStyle/>
          <a:p>
            <a:pPr algn="l" defTabSz="2438400">
              <a:spcBef>
                <a:spcPts val="2900"/>
              </a:spcBef>
              <a:buSzPct val="100000"/>
            </a:pPr>
            <a:r>
              <a:rPr lang="en-US" kern="0" dirty="0">
                <a:solidFill>
                  <a:srgbClr val="000000"/>
                </a:solidFill>
                <a:ea typeface="+mj-ea"/>
                <a:cs typeface="+mj-cs"/>
                <a:sym typeface="IBM Plex Sans Light"/>
              </a:rPr>
              <a:t>Advise</a:t>
            </a:r>
          </a:p>
        </p:txBody>
      </p:sp>
      <p:sp>
        <p:nvSpPr>
          <p:cNvPr id="8" name="TextBox 7">
            <a:extLst>
              <a:ext uri="{FF2B5EF4-FFF2-40B4-BE49-F238E27FC236}">
                <a16:creationId xmlns:a16="http://schemas.microsoft.com/office/drawing/2014/main" id="{2C22E74A-D07C-93C1-B9C5-E538539609B5}"/>
              </a:ext>
            </a:extLst>
          </p:cNvPr>
          <p:cNvSpPr txBox="1"/>
          <p:nvPr/>
        </p:nvSpPr>
        <p:spPr>
          <a:xfrm>
            <a:off x="20493631" y="2557910"/>
            <a:ext cx="1754668" cy="58066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noAutofit/>
          </a:bodyPr>
          <a:lstStyle/>
          <a:p>
            <a:pPr algn="l" defTabSz="2438400">
              <a:spcBef>
                <a:spcPts val="2900"/>
              </a:spcBef>
              <a:buSzPct val="100000"/>
            </a:pPr>
            <a:r>
              <a:rPr lang="en-US" kern="0" dirty="0">
                <a:solidFill>
                  <a:srgbClr val="000000"/>
                </a:solidFill>
                <a:ea typeface="+mj-ea"/>
                <a:cs typeface="+mj-cs"/>
                <a:sym typeface="IBM Plex Sans Light"/>
              </a:rPr>
              <a:t>Move</a:t>
            </a:r>
          </a:p>
        </p:txBody>
      </p:sp>
    </p:spTree>
    <p:extLst>
      <p:ext uri="{BB962C8B-B14F-4D97-AF65-F5344CB8AC3E}">
        <p14:creationId xmlns:p14="http://schemas.microsoft.com/office/powerpoint/2010/main" val="5829323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6" grpId="0"/>
      <p:bldP spid="20" grpId="0"/>
      <p:bldP spid="21" grpId="0"/>
      <p:bldP spid="31" grpId="0"/>
      <p:bldP spid="32" grpId="0"/>
      <p:bldP spid="4" grpId="0" animBg="1"/>
      <p:bldP spid="44" grpId="0" animBg="1"/>
      <p:bldP spid="4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DF922-3B5E-8942-9006-2EF7B07B8408}"/>
              </a:ext>
            </a:extLst>
          </p:cNvPr>
          <p:cNvSpPr>
            <a:spLocks noGrp="1"/>
          </p:cNvSpPr>
          <p:nvPr>
            <p:ph type="title"/>
          </p:nvPr>
        </p:nvSpPr>
        <p:spPr>
          <a:xfrm>
            <a:off x="576072" y="385200"/>
            <a:ext cx="16605867" cy="1527048"/>
          </a:xfrm>
        </p:spPr>
        <p:txBody>
          <a:bodyPr>
            <a:normAutofit fontScale="90000"/>
          </a:bodyPr>
          <a:lstStyle/>
          <a:p>
            <a:r>
              <a:rPr lang="en-US" dirty="0"/>
              <a:t>Evolution of WebSphere to Liberty on Hybrid Cloud</a:t>
            </a:r>
            <a:br>
              <a:rPr lang="en-US" dirty="0"/>
            </a:br>
            <a:endParaRPr lang="en-US" dirty="0"/>
          </a:p>
        </p:txBody>
      </p:sp>
      <p:grpSp>
        <p:nvGrpSpPr>
          <p:cNvPr id="40" name="Group 39">
            <a:extLst>
              <a:ext uri="{FF2B5EF4-FFF2-40B4-BE49-F238E27FC236}">
                <a16:creationId xmlns:a16="http://schemas.microsoft.com/office/drawing/2014/main" id="{ACAD2EBA-2C91-929D-B125-8DF595B53B0C}"/>
              </a:ext>
            </a:extLst>
          </p:cNvPr>
          <p:cNvGrpSpPr/>
          <p:nvPr/>
        </p:nvGrpSpPr>
        <p:grpSpPr>
          <a:xfrm>
            <a:off x="9411821" y="4574790"/>
            <a:ext cx="10419736" cy="5573376"/>
            <a:chOff x="3527511" y="1899798"/>
            <a:chExt cx="3907401" cy="2090016"/>
          </a:xfrm>
        </p:grpSpPr>
        <p:sp>
          <p:nvSpPr>
            <p:cNvPr id="26" name="Oval 25">
              <a:extLst>
                <a:ext uri="{FF2B5EF4-FFF2-40B4-BE49-F238E27FC236}">
                  <a16:creationId xmlns:a16="http://schemas.microsoft.com/office/drawing/2014/main" id="{BD14F22A-87AD-42D2-C904-DF3B90EC4D75}"/>
                </a:ext>
              </a:extLst>
            </p:cNvPr>
            <p:cNvSpPr/>
            <p:nvPr/>
          </p:nvSpPr>
          <p:spPr>
            <a:xfrm>
              <a:off x="3786210" y="1899798"/>
              <a:ext cx="3648702" cy="2090016"/>
            </a:xfrm>
            <a:prstGeom prst="ellipse">
              <a:avLst/>
            </a:prstGeom>
            <a:solidFill>
              <a:srgbClr val="7030A0">
                <a:alpha val="7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438430" fontAlgn="base">
                <a:lnSpc>
                  <a:spcPct val="90000"/>
                </a:lnSpc>
                <a:spcBef>
                  <a:spcPct val="0"/>
                </a:spcBef>
                <a:spcAft>
                  <a:spcPct val="0"/>
                </a:spcAft>
                <a:defRPr/>
              </a:pPr>
              <a:endParaRPr lang="en-US" sz="2701" dirty="0">
                <a:solidFill>
                  <a:srgbClr val="000000"/>
                </a:solidFill>
                <a:latin typeface="IBM Plex Sans Regular"/>
              </a:endParaRPr>
            </a:p>
          </p:txBody>
        </p:sp>
        <p:sp>
          <p:nvSpPr>
            <p:cNvPr id="27" name="TextBox 26">
              <a:extLst>
                <a:ext uri="{FF2B5EF4-FFF2-40B4-BE49-F238E27FC236}">
                  <a16:creationId xmlns:a16="http://schemas.microsoft.com/office/drawing/2014/main" id="{96F43E8C-49AD-2DB8-3087-248524BC530E}"/>
                </a:ext>
              </a:extLst>
            </p:cNvPr>
            <p:cNvSpPr txBox="1"/>
            <p:nvPr/>
          </p:nvSpPr>
          <p:spPr>
            <a:xfrm>
              <a:off x="3527511" y="2001216"/>
              <a:ext cx="917145" cy="455461"/>
            </a:xfrm>
            <a:prstGeom prst="rect">
              <a:avLst/>
            </a:prstGeom>
            <a:solidFill>
              <a:srgbClr val="9667BA"/>
            </a:solidFill>
          </p:spPr>
          <p:txBody>
            <a:bodyPr wrap="square" rtlCol="0">
              <a:spAutoFit/>
            </a:bodyPr>
            <a:lstStyle/>
            <a:p>
              <a:pPr algn="ctr" defTabSz="2438430" fontAlgn="base">
                <a:lnSpc>
                  <a:spcPct val="90000"/>
                </a:lnSpc>
                <a:spcBef>
                  <a:spcPct val="0"/>
                </a:spcBef>
                <a:spcAft>
                  <a:spcPct val="0"/>
                </a:spcAft>
                <a:defRPr/>
              </a:pPr>
              <a:r>
                <a:rPr lang="en-US" sz="2701" b="1" dirty="0">
                  <a:solidFill>
                    <a:schemeClr val="bg1"/>
                  </a:solidFill>
                </a:rPr>
                <a:t>WebSphere </a:t>
              </a:r>
              <a:br>
                <a:rPr lang="en-US" sz="2701" b="1" dirty="0">
                  <a:solidFill>
                    <a:schemeClr val="bg1"/>
                  </a:solidFill>
                </a:rPr>
              </a:br>
              <a:r>
                <a:rPr lang="en-US" sz="2701" b="1" dirty="0">
                  <a:solidFill>
                    <a:schemeClr val="bg1"/>
                  </a:solidFill>
                </a:rPr>
                <a:t>Application </a:t>
              </a:r>
              <a:br>
                <a:rPr lang="en-US" sz="2701" b="1" dirty="0">
                  <a:solidFill>
                    <a:schemeClr val="bg1"/>
                  </a:solidFill>
                </a:rPr>
              </a:br>
              <a:r>
                <a:rPr lang="en-US" sz="2701" b="1" dirty="0">
                  <a:solidFill>
                    <a:schemeClr val="bg1"/>
                  </a:solidFill>
                </a:rPr>
                <a:t>Server ND</a:t>
              </a:r>
            </a:p>
          </p:txBody>
        </p:sp>
      </p:grpSp>
      <p:grpSp>
        <p:nvGrpSpPr>
          <p:cNvPr id="39" name="Group 38">
            <a:extLst>
              <a:ext uri="{FF2B5EF4-FFF2-40B4-BE49-F238E27FC236}">
                <a16:creationId xmlns:a16="http://schemas.microsoft.com/office/drawing/2014/main" id="{84CCC1DE-BF6D-AD65-EB60-1E7CCF4FA819}"/>
              </a:ext>
            </a:extLst>
          </p:cNvPr>
          <p:cNvGrpSpPr/>
          <p:nvPr/>
        </p:nvGrpSpPr>
        <p:grpSpPr>
          <a:xfrm>
            <a:off x="9819531" y="4901920"/>
            <a:ext cx="12735261" cy="7615962"/>
            <a:chOff x="3680402" y="2022472"/>
            <a:chExt cx="4775723" cy="2855986"/>
          </a:xfrm>
        </p:grpSpPr>
        <p:sp>
          <p:nvSpPr>
            <p:cNvPr id="31" name="Rectangle 30">
              <a:extLst>
                <a:ext uri="{FF2B5EF4-FFF2-40B4-BE49-F238E27FC236}">
                  <a16:creationId xmlns:a16="http://schemas.microsoft.com/office/drawing/2014/main" id="{6521D6EC-C7CC-14F8-716B-4ABDB85F25CA}"/>
                </a:ext>
              </a:extLst>
            </p:cNvPr>
            <p:cNvSpPr/>
            <p:nvPr/>
          </p:nvSpPr>
          <p:spPr>
            <a:xfrm>
              <a:off x="3680402" y="4332760"/>
              <a:ext cx="4775723" cy="545698"/>
            </a:xfrm>
            <a:prstGeom prst="rect">
              <a:avLst/>
            </a:prstGeom>
            <a:solidFill>
              <a:schemeClr val="tx2">
                <a:lumMod val="50000"/>
                <a:lumOff val="50000"/>
              </a:schemeClr>
            </a:solidFill>
            <a:ln>
              <a:noFill/>
            </a:ln>
          </p:spPr>
          <p:txBody>
            <a:bodyPr rtlCol="0" anchor="ctr">
              <a:noAutofit/>
            </a:bodyPr>
            <a:lstStyle/>
            <a:p>
              <a:pPr algn="ctr"/>
              <a:r>
                <a:rPr lang="en-US" sz="4800" dirty="0">
                  <a:solidFill>
                    <a:schemeClr val="bg1"/>
                  </a:solidFill>
                </a:rPr>
                <a:t>Hybrid Cloud</a:t>
              </a:r>
            </a:p>
          </p:txBody>
        </p:sp>
        <p:sp>
          <p:nvSpPr>
            <p:cNvPr id="4" name="Right Arrow 3">
              <a:extLst>
                <a:ext uri="{FF2B5EF4-FFF2-40B4-BE49-F238E27FC236}">
                  <a16:creationId xmlns:a16="http://schemas.microsoft.com/office/drawing/2014/main" id="{A7288763-699E-3509-0E94-E8733BA2B8BA}"/>
                </a:ext>
              </a:extLst>
            </p:cNvPr>
            <p:cNvSpPr/>
            <p:nvPr/>
          </p:nvSpPr>
          <p:spPr>
            <a:xfrm rot="2771435">
              <a:off x="3217463" y="3121991"/>
              <a:ext cx="2602971" cy="403933"/>
            </a:xfrm>
            <a:prstGeom prst="rightArrow">
              <a:avLst/>
            </a:prstGeom>
            <a:ln>
              <a:solidFill>
                <a:srgbClr val="9667BA"/>
              </a:solidFill>
            </a:ln>
          </p:spPr>
          <p:txBody>
            <a:bodyPr rtlCol="0" anchor="ctr">
              <a:noAutofit/>
            </a:bodyPr>
            <a:lstStyle/>
            <a:p>
              <a:pPr algn="ctr"/>
              <a:endParaRPr lang="en-US" sz="7467" dirty="0"/>
            </a:p>
          </p:txBody>
        </p:sp>
      </p:grpSp>
      <p:sp>
        <p:nvSpPr>
          <p:cNvPr id="5" name="Oval 4">
            <a:extLst>
              <a:ext uri="{FF2B5EF4-FFF2-40B4-BE49-F238E27FC236}">
                <a16:creationId xmlns:a16="http://schemas.microsoft.com/office/drawing/2014/main" id="{B9E9AEB7-A28C-6748-9F5B-65B3A24D8F30}"/>
              </a:ext>
            </a:extLst>
          </p:cNvPr>
          <p:cNvSpPr/>
          <p:nvPr/>
        </p:nvSpPr>
        <p:spPr>
          <a:xfrm>
            <a:off x="12987695" y="4841805"/>
            <a:ext cx="6706571" cy="5066227"/>
          </a:xfrm>
          <a:prstGeom prst="ellipse">
            <a:avLst/>
          </a:prstGeom>
          <a:solidFill>
            <a:srgbClr val="7030A0">
              <a:alpha val="74000"/>
            </a:srgbClr>
          </a:solidFill>
          <a:ln w="1270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438430" fontAlgn="base">
              <a:lnSpc>
                <a:spcPct val="90000"/>
              </a:lnSpc>
              <a:spcBef>
                <a:spcPct val="0"/>
              </a:spcBef>
              <a:spcAft>
                <a:spcPct val="0"/>
              </a:spcAft>
              <a:defRPr/>
            </a:pPr>
            <a:endParaRPr lang="en-US" sz="2701" dirty="0">
              <a:solidFill>
                <a:srgbClr val="000000"/>
              </a:solidFill>
              <a:latin typeface="IBM Plex Sans Regular"/>
            </a:endParaRPr>
          </a:p>
        </p:txBody>
      </p:sp>
      <p:sp>
        <p:nvSpPr>
          <p:cNvPr id="16" name="TextBox 15">
            <a:extLst>
              <a:ext uri="{FF2B5EF4-FFF2-40B4-BE49-F238E27FC236}">
                <a16:creationId xmlns:a16="http://schemas.microsoft.com/office/drawing/2014/main" id="{6CF90B88-00DC-B447-8BC1-3D85BC33C839}"/>
              </a:ext>
            </a:extLst>
          </p:cNvPr>
          <p:cNvSpPr txBox="1"/>
          <p:nvPr/>
        </p:nvSpPr>
        <p:spPr>
          <a:xfrm>
            <a:off x="12998635" y="3892138"/>
            <a:ext cx="2467821" cy="1588640"/>
          </a:xfrm>
          <a:prstGeom prst="rect">
            <a:avLst/>
          </a:prstGeom>
          <a:solidFill>
            <a:srgbClr val="793EA7"/>
          </a:solidFill>
        </p:spPr>
        <p:txBody>
          <a:bodyPr wrap="square" rtlCol="0">
            <a:spAutoFit/>
          </a:bodyPr>
          <a:lstStyle/>
          <a:p>
            <a:pPr algn="ctr" defTabSz="2438430" fontAlgn="base">
              <a:lnSpc>
                <a:spcPct val="90000"/>
              </a:lnSpc>
              <a:spcBef>
                <a:spcPct val="0"/>
              </a:spcBef>
              <a:spcAft>
                <a:spcPct val="0"/>
              </a:spcAft>
              <a:defRPr/>
            </a:pPr>
            <a:r>
              <a:rPr lang="en-US" sz="2701" b="1" dirty="0">
                <a:solidFill>
                  <a:schemeClr val="bg1"/>
                </a:solidFill>
              </a:rPr>
              <a:t>WebSphere </a:t>
            </a:r>
            <a:br>
              <a:rPr lang="en-US" sz="2701" b="1" dirty="0">
                <a:solidFill>
                  <a:schemeClr val="bg1"/>
                </a:solidFill>
              </a:rPr>
            </a:br>
            <a:r>
              <a:rPr lang="en-US" sz="2701" b="1" dirty="0">
                <a:solidFill>
                  <a:schemeClr val="bg1"/>
                </a:solidFill>
              </a:rPr>
              <a:t>Application </a:t>
            </a:r>
            <a:br>
              <a:rPr lang="en-US" sz="2701" b="1" dirty="0">
                <a:solidFill>
                  <a:schemeClr val="bg1"/>
                </a:solidFill>
              </a:rPr>
            </a:br>
            <a:r>
              <a:rPr lang="en-US" sz="2701" b="1" dirty="0">
                <a:solidFill>
                  <a:schemeClr val="bg1"/>
                </a:solidFill>
              </a:rPr>
              <a:t>Server</a:t>
            </a:r>
            <a:br>
              <a:rPr lang="en-US" sz="2701" b="1" dirty="0">
                <a:solidFill>
                  <a:schemeClr val="bg1"/>
                </a:solidFill>
              </a:rPr>
            </a:br>
            <a:r>
              <a:rPr lang="en-US" sz="2701" b="1" dirty="0">
                <a:solidFill>
                  <a:schemeClr val="bg1"/>
                </a:solidFill>
              </a:rPr>
              <a:t>Base</a:t>
            </a:r>
          </a:p>
        </p:txBody>
      </p:sp>
      <p:grpSp>
        <p:nvGrpSpPr>
          <p:cNvPr id="42" name="Group 41">
            <a:extLst>
              <a:ext uri="{FF2B5EF4-FFF2-40B4-BE49-F238E27FC236}">
                <a16:creationId xmlns:a16="http://schemas.microsoft.com/office/drawing/2014/main" id="{73F66F23-8FD3-CBAC-F173-B7B7AA1E1472}"/>
              </a:ext>
            </a:extLst>
          </p:cNvPr>
          <p:cNvGrpSpPr/>
          <p:nvPr/>
        </p:nvGrpSpPr>
        <p:grpSpPr>
          <a:xfrm>
            <a:off x="20765783" y="3652624"/>
            <a:ext cx="2639845" cy="810509"/>
            <a:chOff x="7785247" y="1553985"/>
            <a:chExt cx="989942" cy="303941"/>
          </a:xfrm>
        </p:grpSpPr>
        <p:cxnSp>
          <p:nvCxnSpPr>
            <p:cNvPr id="13" name="Straight Arrow Connector 12">
              <a:extLst>
                <a:ext uri="{FF2B5EF4-FFF2-40B4-BE49-F238E27FC236}">
                  <a16:creationId xmlns:a16="http://schemas.microsoft.com/office/drawing/2014/main" id="{895555DD-1291-2539-9397-1F27D5C29C2B}"/>
                </a:ext>
              </a:extLst>
            </p:cNvPr>
            <p:cNvCxnSpPr>
              <a:cxnSpLocks/>
            </p:cNvCxnSpPr>
            <p:nvPr/>
          </p:nvCxnSpPr>
          <p:spPr>
            <a:xfrm>
              <a:off x="7792226" y="1806999"/>
              <a:ext cx="947176" cy="0"/>
            </a:xfrm>
            <a:prstGeom prst="straightConnector1">
              <a:avLst/>
            </a:prstGeom>
            <a:noFill/>
            <a:ln w="25400" cap="flat">
              <a:solidFill>
                <a:schemeClr val="bg2">
                  <a:lumMod val="50000"/>
                </a:schemeClr>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21" name="TextBox 20">
              <a:extLst>
                <a:ext uri="{FF2B5EF4-FFF2-40B4-BE49-F238E27FC236}">
                  <a16:creationId xmlns:a16="http://schemas.microsoft.com/office/drawing/2014/main" id="{BE9FC894-D5EF-4DBF-0154-E6E4C6C5DB8B}"/>
                </a:ext>
              </a:extLst>
            </p:cNvPr>
            <p:cNvSpPr txBox="1"/>
            <p:nvPr/>
          </p:nvSpPr>
          <p:spPr>
            <a:xfrm>
              <a:off x="7785247" y="1553985"/>
              <a:ext cx="989942" cy="30394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135467" tIns="135467" rIns="135467" bIns="135467" numCol="1" spcCol="38100" rtlCol="0" anchor="t">
              <a:noAutofit/>
            </a:bodyPr>
            <a:lstStyle/>
            <a:p>
              <a:pPr defTabSz="33867" hangingPunct="0">
                <a:lnSpc>
                  <a:spcPct val="120000"/>
                </a:lnSpc>
                <a:tabLst>
                  <a:tab pos="948279" algn="l"/>
                  <a:tab pos="1896557" algn="l"/>
                  <a:tab pos="2844836" algn="l"/>
                  <a:tab pos="3793114" algn="l"/>
                  <a:tab pos="4741393" algn="l"/>
                  <a:tab pos="5689671" algn="l"/>
                  <a:tab pos="6637950" algn="l"/>
                  <a:tab pos="7586228" algn="l"/>
                  <a:tab pos="8534507" algn="l"/>
                  <a:tab pos="9482785" algn="l"/>
                  <a:tab pos="10431064" algn="l"/>
                  <a:tab pos="11379342" algn="l"/>
                </a:tabLst>
              </a:pPr>
              <a:r>
                <a:rPr lang="en-US" sz="2133" dirty="0">
                  <a:solidFill>
                    <a:schemeClr val="bg2">
                      <a:lumMod val="50000"/>
                    </a:schemeClr>
                  </a:solidFill>
                  <a:latin typeface="IBM Plex Sans" panose="020B0503050203000203" pitchFamily="34" charset="0"/>
                  <a:ea typeface="IBM Plex Sans"/>
                  <a:cs typeface="IBM Plex Sans"/>
                  <a:sym typeface="IBM Plex Sans"/>
                </a:rPr>
                <a:t>Runtime Evolution</a:t>
              </a:r>
            </a:p>
          </p:txBody>
        </p:sp>
      </p:grpSp>
      <p:grpSp>
        <p:nvGrpSpPr>
          <p:cNvPr id="44" name="Group 43">
            <a:extLst>
              <a:ext uri="{FF2B5EF4-FFF2-40B4-BE49-F238E27FC236}">
                <a16:creationId xmlns:a16="http://schemas.microsoft.com/office/drawing/2014/main" id="{43B330F6-6600-809A-16CA-9E798538F3A7}"/>
              </a:ext>
            </a:extLst>
          </p:cNvPr>
          <p:cNvGrpSpPr/>
          <p:nvPr/>
        </p:nvGrpSpPr>
        <p:grpSpPr>
          <a:xfrm>
            <a:off x="14796459" y="3992045"/>
            <a:ext cx="7918867" cy="6483506"/>
            <a:chOff x="5546750" y="1681268"/>
            <a:chExt cx="2969575" cy="2431315"/>
          </a:xfrm>
        </p:grpSpPr>
        <p:sp>
          <p:nvSpPr>
            <p:cNvPr id="6" name="Oval 5">
              <a:extLst>
                <a:ext uri="{FF2B5EF4-FFF2-40B4-BE49-F238E27FC236}">
                  <a16:creationId xmlns:a16="http://schemas.microsoft.com/office/drawing/2014/main" id="{47DBBA31-4B88-3946-9A5C-18601EC406CD}"/>
                </a:ext>
              </a:extLst>
            </p:cNvPr>
            <p:cNvSpPr/>
            <p:nvPr/>
          </p:nvSpPr>
          <p:spPr>
            <a:xfrm>
              <a:off x="5546750" y="1884176"/>
              <a:ext cx="2969575" cy="2228407"/>
            </a:xfrm>
            <a:prstGeom prst="ellipse">
              <a:avLst/>
            </a:prstGeom>
            <a:solidFill>
              <a:srgbClr val="029B98">
                <a:alpha val="5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438430" fontAlgn="base">
                <a:lnSpc>
                  <a:spcPct val="90000"/>
                </a:lnSpc>
                <a:spcBef>
                  <a:spcPct val="0"/>
                </a:spcBef>
                <a:spcAft>
                  <a:spcPct val="0"/>
                </a:spcAft>
                <a:defRPr/>
              </a:pPr>
              <a:endParaRPr lang="en-US" sz="2701" dirty="0">
                <a:solidFill>
                  <a:srgbClr val="000000"/>
                </a:solidFill>
                <a:latin typeface="IBM Plex Sans Regular"/>
              </a:endParaRPr>
            </a:p>
          </p:txBody>
        </p:sp>
        <p:sp>
          <p:nvSpPr>
            <p:cNvPr id="7" name="TextBox 6">
              <a:extLst>
                <a:ext uri="{FF2B5EF4-FFF2-40B4-BE49-F238E27FC236}">
                  <a16:creationId xmlns:a16="http://schemas.microsoft.com/office/drawing/2014/main" id="{FB3688B2-B5DA-5C48-A93B-8D7BECC48B48}"/>
                </a:ext>
              </a:extLst>
            </p:cNvPr>
            <p:cNvSpPr txBox="1"/>
            <p:nvPr/>
          </p:nvSpPr>
          <p:spPr>
            <a:xfrm>
              <a:off x="5665563" y="2547648"/>
              <a:ext cx="775742" cy="315182"/>
            </a:xfrm>
            <a:prstGeom prst="rect">
              <a:avLst/>
            </a:prstGeom>
            <a:noFill/>
          </p:spPr>
          <p:txBody>
            <a:bodyPr wrap="square" rtlCol="0">
              <a:spAutoFit/>
            </a:bodyPr>
            <a:lstStyle/>
            <a:p>
              <a:pPr algn="ctr" defTabSz="2438430" fontAlgn="base">
                <a:lnSpc>
                  <a:spcPct val="90000"/>
                </a:lnSpc>
                <a:spcBef>
                  <a:spcPct val="0"/>
                </a:spcBef>
                <a:spcAft>
                  <a:spcPct val="0"/>
                </a:spcAft>
                <a:defRPr/>
              </a:pPr>
              <a:r>
                <a:rPr lang="en-US" sz="2701" dirty="0">
                  <a:solidFill>
                    <a:srgbClr val="FFFFFF"/>
                  </a:solidFill>
                </a:rPr>
                <a:t>Heritage APIs</a:t>
              </a:r>
            </a:p>
          </p:txBody>
        </p:sp>
        <p:sp>
          <p:nvSpPr>
            <p:cNvPr id="14" name="TextBox 13">
              <a:extLst>
                <a:ext uri="{FF2B5EF4-FFF2-40B4-BE49-F238E27FC236}">
                  <a16:creationId xmlns:a16="http://schemas.microsoft.com/office/drawing/2014/main" id="{4CDD474E-6C13-1B4D-AFEC-8A30D0984687}"/>
                </a:ext>
              </a:extLst>
            </p:cNvPr>
            <p:cNvSpPr txBox="1"/>
            <p:nvPr/>
          </p:nvSpPr>
          <p:spPr>
            <a:xfrm>
              <a:off x="5669125" y="3069452"/>
              <a:ext cx="737457" cy="284020"/>
            </a:xfrm>
            <a:prstGeom prst="rect">
              <a:avLst/>
            </a:prstGeom>
            <a:noFill/>
          </p:spPr>
          <p:txBody>
            <a:bodyPr wrap="square" rtlCol="0">
              <a:spAutoFit/>
            </a:bodyPr>
            <a:lstStyle/>
            <a:p>
              <a:pPr algn="ctr" defTabSz="2438430" fontAlgn="base">
                <a:lnSpc>
                  <a:spcPct val="90000"/>
                </a:lnSpc>
                <a:spcBef>
                  <a:spcPct val="0"/>
                </a:spcBef>
                <a:spcAft>
                  <a:spcPct val="0"/>
                </a:spcAft>
                <a:defRPr/>
              </a:pPr>
              <a:r>
                <a:rPr lang="en-US" sz="2701" dirty="0">
                  <a:solidFill>
                    <a:srgbClr val="FFFFFF"/>
                  </a:solidFill>
                </a:rPr>
                <a:t>EE6 </a:t>
              </a:r>
              <a:br>
                <a:rPr lang="en-US" sz="2701" dirty="0">
                  <a:solidFill>
                    <a:srgbClr val="FFFFFF"/>
                  </a:solidFill>
                </a:rPr>
              </a:br>
              <a:r>
                <a:rPr lang="en-US" sz="2101" dirty="0">
                  <a:solidFill>
                    <a:srgbClr val="FFFFFF"/>
                  </a:solidFill>
                </a:rPr>
                <a:t>(Web Profile)</a:t>
              </a:r>
              <a:endParaRPr lang="en-US" sz="2701" dirty="0">
                <a:solidFill>
                  <a:srgbClr val="FFFFFF"/>
                </a:solidFill>
              </a:endParaRPr>
            </a:p>
          </p:txBody>
        </p:sp>
        <p:sp>
          <p:nvSpPr>
            <p:cNvPr id="17" name="TextBox 16">
              <a:extLst>
                <a:ext uri="{FF2B5EF4-FFF2-40B4-BE49-F238E27FC236}">
                  <a16:creationId xmlns:a16="http://schemas.microsoft.com/office/drawing/2014/main" id="{39FEADAB-5EC9-8F42-B90F-C45F5A835E03}"/>
                </a:ext>
              </a:extLst>
            </p:cNvPr>
            <p:cNvSpPr txBox="1"/>
            <p:nvPr/>
          </p:nvSpPr>
          <p:spPr>
            <a:xfrm>
              <a:off x="6554578" y="1681268"/>
              <a:ext cx="952056" cy="315182"/>
            </a:xfrm>
            <a:prstGeom prst="rect">
              <a:avLst/>
            </a:prstGeom>
            <a:solidFill>
              <a:srgbClr val="8DCAC7"/>
            </a:solidFill>
          </p:spPr>
          <p:txBody>
            <a:bodyPr wrap="square" rtlCol="0">
              <a:spAutoFit/>
            </a:bodyPr>
            <a:lstStyle/>
            <a:p>
              <a:pPr algn="ctr" defTabSz="2438430" fontAlgn="base">
                <a:lnSpc>
                  <a:spcPct val="90000"/>
                </a:lnSpc>
                <a:spcBef>
                  <a:spcPct val="0"/>
                </a:spcBef>
                <a:spcAft>
                  <a:spcPct val="0"/>
                </a:spcAft>
                <a:defRPr/>
              </a:pPr>
              <a:r>
                <a:rPr lang="en-US" sz="2701" b="1" dirty="0">
                  <a:solidFill>
                    <a:schemeClr val="bg1"/>
                  </a:solidFill>
                </a:rPr>
                <a:t>WebSphere Liberty</a:t>
              </a:r>
            </a:p>
          </p:txBody>
        </p:sp>
      </p:grpSp>
      <p:grpSp>
        <p:nvGrpSpPr>
          <p:cNvPr id="34" name="Group 33">
            <a:extLst>
              <a:ext uri="{FF2B5EF4-FFF2-40B4-BE49-F238E27FC236}">
                <a16:creationId xmlns:a16="http://schemas.microsoft.com/office/drawing/2014/main" id="{966B6F8E-79FF-BBB0-0E20-5F4BA2C6C4BA}"/>
              </a:ext>
            </a:extLst>
          </p:cNvPr>
          <p:cNvGrpSpPr/>
          <p:nvPr/>
        </p:nvGrpSpPr>
        <p:grpSpPr>
          <a:xfrm>
            <a:off x="16778721" y="4776028"/>
            <a:ext cx="5911227" cy="4788504"/>
            <a:chOff x="6304237" y="1911632"/>
            <a:chExt cx="2216710" cy="1795689"/>
          </a:xfrm>
        </p:grpSpPr>
        <p:sp>
          <p:nvSpPr>
            <p:cNvPr id="8" name="Oval 7">
              <a:extLst>
                <a:ext uri="{FF2B5EF4-FFF2-40B4-BE49-F238E27FC236}">
                  <a16:creationId xmlns:a16="http://schemas.microsoft.com/office/drawing/2014/main" id="{13128E6A-9911-E340-BF79-5B61C631E34B}"/>
                </a:ext>
              </a:extLst>
            </p:cNvPr>
            <p:cNvSpPr/>
            <p:nvPr/>
          </p:nvSpPr>
          <p:spPr>
            <a:xfrm>
              <a:off x="6304237" y="2029472"/>
              <a:ext cx="2166026" cy="1677849"/>
            </a:xfrm>
            <a:prstGeom prst="ellipse">
              <a:avLst/>
            </a:prstGeom>
            <a:solidFill>
              <a:srgbClr val="029B98">
                <a:alpha val="5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438430" fontAlgn="base">
                <a:lnSpc>
                  <a:spcPct val="90000"/>
                </a:lnSpc>
                <a:spcBef>
                  <a:spcPct val="0"/>
                </a:spcBef>
                <a:spcAft>
                  <a:spcPct val="0"/>
                </a:spcAft>
                <a:defRPr/>
              </a:pPr>
              <a:endParaRPr lang="en-US" sz="2701" dirty="0">
                <a:solidFill>
                  <a:srgbClr val="000000"/>
                </a:solidFill>
                <a:latin typeface="IBM Plex Sans Regular"/>
              </a:endParaRPr>
            </a:p>
          </p:txBody>
        </p:sp>
        <p:sp>
          <p:nvSpPr>
            <p:cNvPr id="11" name="TextBox 10">
              <a:extLst>
                <a:ext uri="{FF2B5EF4-FFF2-40B4-BE49-F238E27FC236}">
                  <a16:creationId xmlns:a16="http://schemas.microsoft.com/office/drawing/2014/main" id="{679538B0-803C-EF4F-A772-AE9725F77436}"/>
                </a:ext>
              </a:extLst>
            </p:cNvPr>
            <p:cNvSpPr txBox="1"/>
            <p:nvPr/>
          </p:nvSpPr>
          <p:spPr>
            <a:xfrm>
              <a:off x="7434911" y="2354260"/>
              <a:ext cx="900621" cy="315182"/>
            </a:xfrm>
            <a:prstGeom prst="rect">
              <a:avLst/>
            </a:prstGeom>
            <a:noFill/>
          </p:spPr>
          <p:txBody>
            <a:bodyPr wrap="square" rtlCol="0">
              <a:spAutoFit/>
            </a:bodyPr>
            <a:lstStyle/>
            <a:p>
              <a:pPr defTabSz="2438430" fontAlgn="base">
                <a:lnSpc>
                  <a:spcPct val="90000"/>
                </a:lnSpc>
                <a:spcBef>
                  <a:spcPct val="0"/>
                </a:spcBef>
                <a:spcAft>
                  <a:spcPct val="0"/>
                </a:spcAft>
                <a:defRPr/>
              </a:pPr>
              <a:r>
                <a:rPr lang="en-US" sz="2701" dirty="0">
                  <a:solidFill>
                    <a:srgbClr val="FFFFFF"/>
                  </a:solidFill>
                </a:rPr>
                <a:t>Java </a:t>
              </a:r>
              <a:br>
                <a:rPr lang="en-US" sz="2701" dirty="0">
                  <a:solidFill>
                    <a:srgbClr val="FFFFFF"/>
                  </a:solidFill>
                </a:rPr>
              </a:br>
              <a:r>
                <a:rPr lang="en-US" sz="2701" dirty="0">
                  <a:solidFill>
                    <a:srgbClr val="FFFFFF"/>
                  </a:solidFill>
                </a:rPr>
                <a:t>11,17,…</a:t>
              </a:r>
            </a:p>
          </p:txBody>
        </p:sp>
        <p:sp>
          <p:nvSpPr>
            <p:cNvPr id="18" name="TextBox 17">
              <a:extLst>
                <a:ext uri="{FF2B5EF4-FFF2-40B4-BE49-F238E27FC236}">
                  <a16:creationId xmlns:a16="http://schemas.microsoft.com/office/drawing/2014/main" id="{01228527-A529-BC48-98F8-21953998729C}"/>
                </a:ext>
              </a:extLst>
            </p:cNvPr>
            <p:cNvSpPr txBox="1"/>
            <p:nvPr/>
          </p:nvSpPr>
          <p:spPr>
            <a:xfrm>
              <a:off x="7569986" y="1911632"/>
              <a:ext cx="755295" cy="315182"/>
            </a:xfrm>
            <a:prstGeom prst="rect">
              <a:avLst/>
            </a:prstGeom>
            <a:solidFill>
              <a:srgbClr val="4EAEAB"/>
            </a:solidFill>
          </p:spPr>
          <p:txBody>
            <a:bodyPr wrap="square" rtlCol="0">
              <a:spAutoFit/>
            </a:bodyPr>
            <a:lstStyle/>
            <a:p>
              <a:pPr algn="ctr" defTabSz="2438430" fontAlgn="base">
                <a:lnSpc>
                  <a:spcPct val="90000"/>
                </a:lnSpc>
                <a:spcBef>
                  <a:spcPct val="0"/>
                </a:spcBef>
                <a:spcAft>
                  <a:spcPct val="0"/>
                </a:spcAft>
                <a:defRPr/>
              </a:pPr>
              <a:r>
                <a:rPr lang="en-US" sz="2701" b="1" dirty="0">
                  <a:solidFill>
                    <a:schemeClr val="bg1"/>
                  </a:solidFill>
                </a:rPr>
                <a:t>Open Liberty</a:t>
              </a:r>
            </a:p>
          </p:txBody>
        </p:sp>
        <p:sp>
          <p:nvSpPr>
            <p:cNvPr id="20" name="TextBox 19">
              <a:extLst>
                <a:ext uri="{FF2B5EF4-FFF2-40B4-BE49-F238E27FC236}">
                  <a16:creationId xmlns:a16="http://schemas.microsoft.com/office/drawing/2014/main" id="{71F390CD-6E10-C042-903D-6573D98464B6}"/>
                </a:ext>
              </a:extLst>
            </p:cNvPr>
            <p:cNvSpPr txBox="1"/>
            <p:nvPr/>
          </p:nvSpPr>
          <p:spPr>
            <a:xfrm>
              <a:off x="7442497" y="2782512"/>
              <a:ext cx="1078450" cy="315182"/>
            </a:xfrm>
            <a:prstGeom prst="rect">
              <a:avLst/>
            </a:prstGeom>
            <a:noFill/>
          </p:spPr>
          <p:txBody>
            <a:bodyPr wrap="square" rtlCol="0">
              <a:spAutoFit/>
            </a:bodyPr>
            <a:lstStyle/>
            <a:p>
              <a:pPr defTabSz="2438430" fontAlgn="base">
                <a:lnSpc>
                  <a:spcPct val="90000"/>
                </a:lnSpc>
                <a:spcBef>
                  <a:spcPct val="0"/>
                </a:spcBef>
                <a:spcAft>
                  <a:spcPct val="0"/>
                </a:spcAft>
                <a:defRPr/>
              </a:pPr>
              <a:r>
                <a:rPr lang="en-US" sz="2701" dirty="0">
                  <a:solidFill>
                    <a:srgbClr val="FFFFFF"/>
                  </a:solidFill>
                </a:rPr>
                <a:t>J2EE/Jakarta </a:t>
              </a:r>
              <a:br>
                <a:rPr lang="en-US" sz="2701" dirty="0">
                  <a:solidFill>
                    <a:srgbClr val="FFFFFF"/>
                  </a:solidFill>
                </a:rPr>
              </a:br>
              <a:r>
                <a:rPr lang="en-US" sz="2701" dirty="0">
                  <a:solidFill>
                    <a:srgbClr val="FFFFFF"/>
                  </a:solidFill>
                </a:rPr>
                <a:t>EE 8, 9, 10, …</a:t>
              </a:r>
            </a:p>
          </p:txBody>
        </p:sp>
        <p:sp>
          <p:nvSpPr>
            <p:cNvPr id="25" name="TextBox 24">
              <a:extLst>
                <a:ext uri="{FF2B5EF4-FFF2-40B4-BE49-F238E27FC236}">
                  <a16:creationId xmlns:a16="http://schemas.microsoft.com/office/drawing/2014/main" id="{9F6B5A45-0F82-5A4D-F44B-26E5253B99A5}"/>
                </a:ext>
              </a:extLst>
            </p:cNvPr>
            <p:cNvSpPr txBox="1"/>
            <p:nvPr/>
          </p:nvSpPr>
          <p:spPr>
            <a:xfrm>
              <a:off x="7350901" y="3239517"/>
              <a:ext cx="1013686" cy="174904"/>
            </a:xfrm>
            <a:prstGeom prst="rect">
              <a:avLst/>
            </a:prstGeom>
            <a:noFill/>
          </p:spPr>
          <p:txBody>
            <a:bodyPr wrap="square" rtlCol="0">
              <a:spAutoFit/>
            </a:bodyPr>
            <a:lstStyle/>
            <a:p>
              <a:pPr defTabSz="2438430" fontAlgn="base">
                <a:lnSpc>
                  <a:spcPct val="90000"/>
                </a:lnSpc>
                <a:spcBef>
                  <a:spcPct val="0"/>
                </a:spcBef>
                <a:spcAft>
                  <a:spcPct val="0"/>
                </a:spcAft>
                <a:defRPr/>
              </a:pPr>
              <a:r>
                <a:rPr lang="en-US" sz="2701" dirty="0">
                  <a:solidFill>
                    <a:srgbClr val="FFFFFF"/>
                  </a:solidFill>
                </a:rPr>
                <a:t>Microprofile</a:t>
              </a:r>
            </a:p>
          </p:txBody>
        </p:sp>
      </p:grpSp>
      <p:sp>
        <p:nvSpPr>
          <p:cNvPr id="12" name="TextBox 11">
            <a:extLst>
              <a:ext uri="{FF2B5EF4-FFF2-40B4-BE49-F238E27FC236}">
                <a16:creationId xmlns:a16="http://schemas.microsoft.com/office/drawing/2014/main" id="{9C6CB818-FAEB-324F-96DB-31858F36AD84}"/>
              </a:ext>
            </a:extLst>
          </p:cNvPr>
          <p:cNvSpPr txBox="1"/>
          <p:nvPr/>
        </p:nvSpPr>
        <p:spPr>
          <a:xfrm>
            <a:off x="17117710" y="6489158"/>
            <a:ext cx="2434621" cy="1214563"/>
          </a:xfrm>
          <a:prstGeom prst="rect">
            <a:avLst/>
          </a:prstGeom>
          <a:noFill/>
        </p:spPr>
        <p:txBody>
          <a:bodyPr wrap="square" rtlCol="0">
            <a:spAutoFit/>
          </a:bodyPr>
          <a:lstStyle/>
          <a:p>
            <a:pPr algn="ctr" defTabSz="2438430" fontAlgn="base">
              <a:lnSpc>
                <a:spcPct val="90000"/>
              </a:lnSpc>
              <a:spcBef>
                <a:spcPct val="0"/>
              </a:spcBef>
              <a:spcAft>
                <a:spcPct val="0"/>
              </a:spcAft>
              <a:defRPr/>
            </a:pPr>
            <a:r>
              <a:rPr lang="en-US" sz="2701" dirty="0">
                <a:solidFill>
                  <a:srgbClr val="FFFFFF"/>
                </a:solidFill>
              </a:rPr>
              <a:t>Java 8</a:t>
            </a:r>
            <a:br>
              <a:rPr lang="en-US" sz="2701" dirty="0">
                <a:solidFill>
                  <a:srgbClr val="FFFFFF"/>
                </a:solidFill>
              </a:rPr>
            </a:br>
            <a:br>
              <a:rPr lang="en-US" sz="2701" dirty="0">
                <a:solidFill>
                  <a:srgbClr val="FFFFFF"/>
                </a:solidFill>
              </a:rPr>
            </a:br>
            <a:r>
              <a:rPr lang="en-US" sz="2701" dirty="0">
                <a:solidFill>
                  <a:srgbClr val="FFFFFF"/>
                </a:solidFill>
              </a:rPr>
              <a:t>EE7</a:t>
            </a:r>
          </a:p>
        </p:txBody>
      </p:sp>
      <p:sp>
        <p:nvSpPr>
          <p:cNvPr id="28" name="TextBox 27">
            <a:extLst>
              <a:ext uri="{FF2B5EF4-FFF2-40B4-BE49-F238E27FC236}">
                <a16:creationId xmlns:a16="http://schemas.microsoft.com/office/drawing/2014/main" id="{99608204-C930-5493-E923-0CDD86AD818F}"/>
              </a:ext>
            </a:extLst>
          </p:cNvPr>
          <p:cNvSpPr txBox="1"/>
          <p:nvPr/>
        </p:nvSpPr>
        <p:spPr>
          <a:xfrm>
            <a:off x="10420121" y="6366662"/>
            <a:ext cx="2922352" cy="840486"/>
          </a:xfrm>
          <a:prstGeom prst="rect">
            <a:avLst/>
          </a:prstGeom>
          <a:noFill/>
        </p:spPr>
        <p:txBody>
          <a:bodyPr wrap="square" rtlCol="0">
            <a:spAutoFit/>
          </a:bodyPr>
          <a:lstStyle/>
          <a:p>
            <a:pPr defTabSz="2438430" fontAlgn="base">
              <a:lnSpc>
                <a:spcPct val="90000"/>
              </a:lnSpc>
              <a:spcBef>
                <a:spcPct val="0"/>
              </a:spcBef>
              <a:spcAft>
                <a:spcPct val="0"/>
              </a:spcAft>
              <a:defRPr/>
            </a:pPr>
            <a:r>
              <a:rPr lang="en-US" sz="2701" dirty="0">
                <a:solidFill>
                  <a:srgbClr val="FFFFFF"/>
                </a:solidFill>
              </a:rPr>
              <a:t>Management &amp; Orchestration</a:t>
            </a:r>
          </a:p>
        </p:txBody>
      </p:sp>
      <p:grpSp>
        <p:nvGrpSpPr>
          <p:cNvPr id="37" name="Group 36">
            <a:extLst>
              <a:ext uri="{FF2B5EF4-FFF2-40B4-BE49-F238E27FC236}">
                <a16:creationId xmlns:a16="http://schemas.microsoft.com/office/drawing/2014/main" id="{199491E9-3FF3-62F6-9D3C-9D9E02D9B441}"/>
              </a:ext>
            </a:extLst>
          </p:cNvPr>
          <p:cNvGrpSpPr/>
          <p:nvPr/>
        </p:nvGrpSpPr>
        <p:grpSpPr>
          <a:xfrm>
            <a:off x="13442058" y="6188555"/>
            <a:ext cx="1455773" cy="2327355"/>
            <a:chOff x="5038851" y="2504959"/>
            <a:chExt cx="545915" cy="872758"/>
          </a:xfrm>
        </p:grpSpPr>
        <p:sp>
          <p:nvSpPr>
            <p:cNvPr id="15" name="TextBox 14">
              <a:extLst>
                <a:ext uri="{FF2B5EF4-FFF2-40B4-BE49-F238E27FC236}">
                  <a16:creationId xmlns:a16="http://schemas.microsoft.com/office/drawing/2014/main" id="{A7331ED0-8296-8F4D-A1D3-8590AFA14482}"/>
                </a:ext>
              </a:extLst>
            </p:cNvPr>
            <p:cNvSpPr txBox="1"/>
            <p:nvPr/>
          </p:nvSpPr>
          <p:spPr>
            <a:xfrm>
              <a:off x="5038851" y="2504959"/>
              <a:ext cx="545915" cy="315182"/>
            </a:xfrm>
            <a:prstGeom prst="rect">
              <a:avLst/>
            </a:prstGeom>
            <a:noFill/>
          </p:spPr>
          <p:txBody>
            <a:bodyPr wrap="square" rtlCol="0">
              <a:spAutoFit/>
            </a:bodyPr>
            <a:lstStyle/>
            <a:p>
              <a:pPr algn="ctr" defTabSz="2438430" fontAlgn="base">
                <a:lnSpc>
                  <a:spcPct val="90000"/>
                </a:lnSpc>
                <a:spcBef>
                  <a:spcPct val="0"/>
                </a:spcBef>
                <a:spcAft>
                  <a:spcPct val="0"/>
                </a:spcAft>
                <a:defRPr/>
              </a:pPr>
              <a:r>
                <a:rPr lang="en-US" sz="2701" dirty="0">
                  <a:solidFill>
                    <a:srgbClr val="FFFFFF"/>
                  </a:solidFill>
                </a:rPr>
                <a:t>Java </a:t>
              </a:r>
              <a:r>
                <a:rPr lang="en-US" sz="2701" dirty="0">
                  <a:solidFill>
                    <a:schemeClr val="bg1"/>
                  </a:solidFill>
                </a:rPr>
                <a:t>5,6,7</a:t>
              </a:r>
            </a:p>
          </p:txBody>
        </p:sp>
        <p:sp>
          <p:nvSpPr>
            <p:cNvPr id="19" name="TextBox 18">
              <a:extLst>
                <a:ext uri="{FF2B5EF4-FFF2-40B4-BE49-F238E27FC236}">
                  <a16:creationId xmlns:a16="http://schemas.microsoft.com/office/drawing/2014/main" id="{1AEE2F64-F35C-CC48-B4C4-2F36D3EA72A2}"/>
                </a:ext>
              </a:extLst>
            </p:cNvPr>
            <p:cNvSpPr txBox="1"/>
            <p:nvPr/>
          </p:nvSpPr>
          <p:spPr>
            <a:xfrm>
              <a:off x="5054650" y="2984580"/>
              <a:ext cx="416701" cy="393137"/>
            </a:xfrm>
            <a:prstGeom prst="rect">
              <a:avLst/>
            </a:prstGeom>
            <a:noFill/>
          </p:spPr>
          <p:txBody>
            <a:bodyPr wrap="none" rtlCol="0">
              <a:spAutoFit/>
            </a:bodyPr>
            <a:lstStyle/>
            <a:p>
              <a:pPr defTabSz="2438430" fontAlgn="base">
                <a:lnSpc>
                  <a:spcPct val="90000"/>
                </a:lnSpc>
                <a:spcBef>
                  <a:spcPct val="0"/>
                </a:spcBef>
                <a:spcAft>
                  <a:spcPct val="0"/>
                </a:spcAft>
                <a:defRPr/>
              </a:pPr>
              <a:r>
                <a:rPr lang="en-US" sz="2701" dirty="0">
                  <a:solidFill>
                    <a:srgbClr val="FFFFFF"/>
                  </a:solidFill>
                </a:rPr>
                <a:t>EE6</a:t>
              </a:r>
              <a:br>
                <a:rPr lang="en-US" sz="2701" dirty="0">
                  <a:solidFill>
                    <a:srgbClr val="FFFFFF"/>
                  </a:solidFill>
                </a:rPr>
              </a:br>
              <a:r>
                <a:rPr lang="en-US" sz="2101" dirty="0">
                  <a:solidFill>
                    <a:srgbClr val="FFFFFF"/>
                  </a:solidFill>
                </a:rPr>
                <a:t>(Full </a:t>
              </a:r>
              <a:br>
                <a:rPr lang="en-US" sz="2101" dirty="0">
                  <a:solidFill>
                    <a:srgbClr val="FFFFFF"/>
                  </a:solidFill>
                </a:rPr>
              </a:br>
              <a:r>
                <a:rPr lang="en-US" sz="2101" dirty="0">
                  <a:solidFill>
                    <a:srgbClr val="FFFFFF"/>
                  </a:solidFill>
                </a:rPr>
                <a:t> Profile)</a:t>
              </a:r>
              <a:endParaRPr lang="en-US" sz="2701" dirty="0">
                <a:solidFill>
                  <a:srgbClr val="FFFFFF"/>
                </a:solidFill>
              </a:endParaRPr>
            </a:p>
          </p:txBody>
        </p:sp>
      </p:grpSp>
      <p:grpSp>
        <p:nvGrpSpPr>
          <p:cNvPr id="45" name="Group 44">
            <a:extLst>
              <a:ext uri="{FF2B5EF4-FFF2-40B4-BE49-F238E27FC236}">
                <a16:creationId xmlns:a16="http://schemas.microsoft.com/office/drawing/2014/main" id="{9EACE42B-C33A-627F-A0D4-C1A1F4684283}"/>
              </a:ext>
            </a:extLst>
          </p:cNvPr>
          <p:cNvGrpSpPr/>
          <p:nvPr/>
        </p:nvGrpSpPr>
        <p:grpSpPr>
          <a:xfrm>
            <a:off x="10394332" y="7379737"/>
            <a:ext cx="9954405" cy="2941925"/>
            <a:chOff x="3895953" y="2951653"/>
            <a:chExt cx="3732902" cy="1103222"/>
          </a:xfrm>
        </p:grpSpPr>
        <p:sp>
          <p:nvSpPr>
            <p:cNvPr id="22" name="TextBox 21">
              <a:extLst>
                <a:ext uri="{FF2B5EF4-FFF2-40B4-BE49-F238E27FC236}">
                  <a16:creationId xmlns:a16="http://schemas.microsoft.com/office/drawing/2014/main" id="{EC4D4A4A-ADB9-DE64-03D0-AB6F32D04D95}"/>
                </a:ext>
              </a:extLst>
            </p:cNvPr>
            <p:cNvSpPr txBox="1"/>
            <p:nvPr/>
          </p:nvSpPr>
          <p:spPr>
            <a:xfrm>
              <a:off x="6527551" y="3770951"/>
              <a:ext cx="1101304" cy="283924"/>
            </a:xfrm>
            <a:prstGeom prst="rect">
              <a:avLst/>
            </a:prstGeom>
            <a:noFill/>
          </p:spPr>
          <p:txBody>
            <a:bodyPr wrap="square" rtlCol="0">
              <a:spAutoFit/>
            </a:bodyPr>
            <a:lstStyle/>
            <a:p>
              <a:pPr algn="ctr" defTabSz="2438430" fontAlgn="base">
                <a:lnSpc>
                  <a:spcPct val="90000"/>
                </a:lnSpc>
                <a:spcBef>
                  <a:spcPct val="0"/>
                </a:spcBef>
                <a:spcAft>
                  <a:spcPct val="0"/>
                </a:spcAft>
                <a:defRPr/>
              </a:pPr>
              <a:r>
                <a:rPr lang="en-US" sz="2400" dirty="0">
                  <a:solidFill>
                    <a:srgbClr val="FFFFFF"/>
                  </a:solidFill>
                </a:rPr>
                <a:t>Container License Tracking</a:t>
              </a:r>
            </a:p>
          </p:txBody>
        </p:sp>
        <p:sp>
          <p:nvSpPr>
            <p:cNvPr id="43" name="TextBox 42">
              <a:extLst>
                <a:ext uri="{FF2B5EF4-FFF2-40B4-BE49-F238E27FC236}">
                  <a16:creationId xmlns:a16="http://schemas.microsoft.com/office/drawing/2014/main" id="{B75CF187-DFC8-13E3-4315-DCCABA234DF4}"/>
                </a:ext>
              </a:extLst>
            </p:cNvPr>
            <p:cNvSpPr txBox="1"/>
            <p:nvPr/>
          </p:nvSpPr>
          <p:spPr>
            <a:xfrm>
              <a:off x="3895953" y="2951653"/>
              <a:ext cx="1095882" cy="315182"/>
            </a:xfrm>
            <a:prstGeom prst="rect">
              <a:avLst/>
            </a:prstGeom>
            <a:noFill/>
          </p:spPr>
          <p:txBody>
            <a:bodyPr wrap="square" rtlCol="0">
              <a:spAutoFit/>
            </a:bodyPr>
            <a:lstStyle/>
            <a:p>
              <a:pPr defTabSz="2438430" fontAlgn="base">
                <a:lnSpc>
                  <a:spcPct val="90000"/>
                </a:lnSpc>
                <a:spcBef>
                  <a:spcPct val="0"/>
                </a:spcBef>
                <a:spcAft>
                  <a:spcPct val="0"/>
                </a:spcAft>
                <a:defRPr/>
              </a:pPr>
              <a:r>
                <a:rPr lang="en-US" sz="2701" dirty="0">
                  <a:solidFill>
                    <a:srgbClr val="FFFFFF"/>
                  </a:solidFill>
                </a:rPr>
                <a:t>ILMT License Tracking</a:t>
              </a:r>
              <a:endParaRPr lang="en-US" sz="2701" dirty="0">
                <a:solidFill>
                  <a:srgbClr val="FFFFFF"/>
                </a:solidFill>
                <a:latin typeface="IBM Plex Sans" panose="020B0503050203000203" pitchFamily="34" charset="0"/>
              </a:endParaRPr>
            </a:p>
          </p:txBody>
        </p:sp>
      </p:grpSp>
      <p:sp>
        <p:nvSpPr>
          <p:cNvPr id="46" name="Title 1">
            <a:extLst>
              <a:ext uri="{FF2B5EF4-FFF2-40B4-BE49-F238E27FC236}">
                <a16:creationId xmlns:a16="http://schemas.microsoft.com/office/drawing/2014/main" id="{BD44DE95-C23C-897C-A902-76B4EE45BC7C}"/>
              </a:ext>
            </a:extLst>
          </p:cNvPr>
          <p:cNvSpPr txBox="1">
            <a:spLocks/>
          </p:cNvSpPr>
          <p:nvPr/>
        </p:nvSpPr>
        <p:spPr>
          <a:xfrm>
            <a:off x="742414" y="2201291"/>
            <a:ext cx="7303781" cy="10417429"/>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3199"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959">
                <a:solidFill>
                  <a:srgbClr val="191919"/>
                </a:solidFill>
                <a:latin typeface="HelvNeue Light for IBM" pitchFamily="34" charset="0"/>
              </a:defRPr>
            </a:lvl2pPr>
            <a:lvl3pPr algn="l" rtl="0" eaLnBrk="1" fontAlgn="base" hangingPunct="1">
              <a:lnSpc>
                <a:spcPct val="90000"/>
              </a:lnSpc>
              <a:spcBef>
                <a:spcPct val="0"/>
              </a:spcBef>
              <a:spcAft>
                <a:spcPct val="0"/>
              </a:spcAft>
              <a:defRPr sz="2959">
                <a:solidFill>
                  <a:srgbClr val="191919"/>
                </a:solidFill>
                <a:latin typeface="HelvNeue Light for IBM" pitchFamily="34" charset="0"/>
              </a:defRPr>
            </a:lvl3pPr>
            <a:lvl4pPr algn="l" rtl="0" eaLnBrk="1" fontAlgn="base" hangingPunct="1">
              <a:lnSpc>
                <a:spcPct val="90000"/>
              </a:lnSpc>
              <a:spcBef>
                <a:spcPct val="0"/>
              </a:spcBef>
              <a:spcAft>
                <a:spcPct val="0"/>
              </a:spcAft>
              <a:defRPr sz="2959">
                <a:solidFill>
                  <a:srgbClr val="191919"/>
                </a:solidFill>
                <a:latin typeface="HelvNeue Light for IBM" pitchFamily="34" charset="0"/>
              </a:defRPr>
            </a:lvl4pPr>
            <a:lvl5pPr algn="l" rtl="0" eaLnBrk="1" fontAlgn="base" hangingPunct="1">
              <a:lnSpc>
                <a:spcPct val="90000"/>
              </a:lnSpc>
              <a:spcBef>
                <a:spcPct val="0"/>
              </a:spcBef>
              <a:spcAft>
                <a:spcPct val="0"/>
              </a:spcAft>
              <a:defRPr sz="2959">
                <a:solidFill>
                  <a:srgbClr val="191919"/>
                </a:solidFill>
                <a:latin typeface="HelvNeue Light for IBM" pitchFamily="34" charset="0"/>
              </a:defRPr>
            </a:lvl5pPr>
            <a:lvl6pPr marL="483171" algn="l" rtl="0" eaLnBrk="1" fontAlgn="base" hangingPunct="1">
              <a:lnSpc>
                <a:spcPct val="90000"/>
              </a:lnSpc>
              <a:spcBef>
                <a:spcPct val="0"/>
              </a:spcBef>
              <a:spcAft>
                <a:spcPct val="0"/>
              </a:spcAft>
              <a:defRPr sz="2959">
                <a:solidFill>
                  <a:srgbClr val="191919"/>
                </a:solidFill>
                <a:latin typeface="HelvNeue Light for IBM" pitchFamily="34" charset="0"/>
              </a:defRPr>
            </a:lvl6pPr>
            <a:lvl7pPr marL="966345" algn="l" rtl="0" eaLnBrk="1" fontAlgn="base" hangingPunct="1">
              <a:lnSpc>
                <a:spcPct val="90000"/>
              </a:lnSpc>
              <a:spcBef>
                <a:spcPct val="0"/>
              </a:spcBef>
              <a:spcAft>
                <a:spcPct val="0"/>
              </a:spcAft>
              <a:defRPr sz="2959">
                <a:solidFill>
                  <a:srgbClr val="191919"/>
                </a:solidFill>
                <a:latin typeface="HelvNeue Light for IBM" pitchFamily="34" charset="0"/>
              </a:defRPr>
            </a:lvl7pPr>
            <a:lvl8pPr marL="1449514" algn="l" rtl="0" eaLnBrk="1" fontAlgn="base" hangingPunct="1">
              <a:lnSpc>
                <a:spcPct val="90000"/>
              </a:lnSpc>
              <a:spcBef>
                <a:spcPct val="0"/>
              </a:spcBef>
              <a:spcAft>
                <a:spcPct val="0"/>
              </a:spcAft>
              <a:defRPr sz="2959">
                <a:solidFill>
                  <a:srgbClr val="191919"/>
                </a:solidFill>
                <a:latin typeface="HelvNeue Light for IBM" pitchFamily="34" charset="0"/>
              </a:defRPr>
            </a:lvl8pPr>
            <a:lvl9pPr marL="1932686" algn="l" rtl="0" eaLnBrk="1" fontAlgn="base" hangingPunct="1">
              <a:lnSpc>
                <a:spcPct val="90000"/>
              </a:lnSpc>
              <a:spcBef>
                <a:spcPct val="0"/>
              </a:spcBef>
              <a:spcAft>
                <a:spcPct val="0"/>
              </a:spcAft>
              <a:defRPr sz="2959">
                <a:solidFill>
                  <a:srgbClr val="191919"/>
                </a:solidFill>
                <a:latin typeface="HelvNeue Light for IBM" pitchFamily="34" charset="0"/>
              </a:defRPr>
            </a:lvl9pPr>
          </a:lstStyle>
          <a:p>
            <a:pPr>
              <a:lnSpc>
                <a:spcPct val="110000"/>
              </a:lnSpc>
            </a:pPr>
            <a:r>
              <a:rPr lang="en-IE" sz="2800" dirty="0">
                <a:solidFill>
                  <a:schemeClr val="tx2"/>
                </a:solidFill>
              </a:rPr>
              <a:t>WebSphere ND</a:t>
            </a:r>
          </a:p>
          <a:p>
            <a:pPr>
              <a:lnSpc>
                <a:spcPct val="110000"/>
              </a:lnSpc>
            </a:pPr>
            <a:r>
              <a:rPr lang="en-IE" sz="2800" dirty="0">
                <a:solidFill>
                  <a:schemeClr val="tx2"/>
                </a:solidFill>
              </a:rPr>
              <a:t>Traditional J2EE Application Server with added Management &amp; Orchestration functions</a:t>
            </a:r>
          </a:p>
          <a:p>
            <a:pPr>
              <a:lnSpc>
                <a:spcPct val="110000"/>
              </a:lnSpc>
            </a:pPr>
            <a:br>
              <a:rPr lang="en-IE" sz="2800" dirty="0">
                <a:solidFill>
                  <a:schemeClr val="tx2"/>
                </a:solidFill>
              </a:rPr>
            </a:br>
            <a:r>
              <a:rPr lang="en-IE" sz="2800" dirty="0">
                <a:solidFill>
                  <a:schemeClr val="tx2"/>
                </a:solidFill>
              </a:rPr>
              <a:t>WebSphere Application Server: </a:t>
            </a:r>
            <a:br>
              <a:rPr lang="en-IE" sz="2800" dirty="0">
                <a:solidFill>
                  <a:schemeClr val="tx2"/>
                </a:solidFill>
              </a:rPr>
            </a:br>
            <a:r>
              <a:rPr lang="en-IE" sz="2800" dirty="0">
                <a:solidFill>
                  <a:schemeClr val="tx2"/>
                </a:solidFill>
              </a:rPr>
              <a:t>Base runtime providing Java SE and EE capability</a:t>
            </a:r>
          </a:p>
          <a:p>
            <a:pPr>
              <a:lnSpc>
                <a:spcPct val="110000"/>
              </a:lnSpc>
            </a:pPr>
            <a:endParaRPr lang="en-IE" sz="2800" dirty="0">
              <a:solidFill>
                <a:schemeClr val="tx2"/>
              </a:solidFill>
            </a:endParaRPr>
          </a:p>
          <a:p>
            <a:pPr>
              <a:lnSpc>
                <a:spcPct val="110000"/>
              </a:lnSpc>
            </a:pPr>
            <a:r>
              <a:rPr lang="en-IE" sz="2800" dirty="0">
                <a:solidFill>
                  <a:schemeClr val="tx2"/>
                </a:solidFill>
              </a:rPr>
              <a:t>WebSphere Liberty: Lightweight runtime for modern Java workloads and providing compatibility with WebSphere </a:t>
            </a:r>
          </a:p>
          <a:p>
            <a:pPr>
              <a:lnSpc>
                <a:spcPct val="110000"/>
              </a:lnSpc>
            </a:pPr>
            <a:endParaRPr lang="en-IE" sz="2800" dirty="0">
              <a:solidFill>
                <a:schemeClr val="tx2"/>
              </a:solidFill>
            </a:endParaRPr>
          </a:p>
          <a:p>
            <a:pPr>
              <a:lnSpc>
                <a:spcPct val="110000"/>
              </a:lnSpc>
            </a:pPr>
            <a:r>
              <a:rPr lang="en-IE" sz="2800" dirty="0">
                <a:solidFill>
                  <a:schemeClr val="tx2"/>
                </a:solidFill>
              </a:rPr>
              <a:t>Open Liberty: Fully open-source Java runtime ideal for cloud-native workload following latest Java standards</a:t>
            </a:r>
          </a:p>
          <a:p>
            <a:pPr>
              <a:lnSpc>
                <a:spcPct val="110000"/>
              </a:lnSpc>
            </a:pPr>
            <a:endParaRPr lang="en-IE" sz="2800" dirty="0">
              <a:solidFill>
                <a:schemeClr val="tx2"/>
              </a:solidFill>
            </a:endParaRPr>
          </a:p>
          <a:p>
            <a:pPr>
              <a:lnSpc>
                <a:spcPct val="110000"/>
              </a:lnSpc>
            </a:pPr>
            <a:r>
              <a:rPr lang="en-IE" sz="2800" dirty="0">
                <a:solidFill>
                  <a:schemeClr val="tx2"/>
                </a:solidFill>
              </a:rPr>
              <a:t>Hybrid Cloud: Take advantage of orchestration capabilities in your cloud of choice</a:t>
            </a:r>
          </a:p>
        </p:txBody>
      </p:sp>
      <p:sp>
        <p:nvSpPr>
          <p:cNvPr id="9" name="TextBox 8">
            <a:extLst>
              <a:ext uri="{FF2B5EF4-FFF2-40B4-BE49-F238E27FC236}">
                <a16:creationId xmlns:a16="http://schemas.microsoft.com/office/drawing/2014/main" id="{2BDEBB3E-4B95-2577-B357-2B1182C7D9A6}"/>
              </a:ext>
            </a:extLst>
          </p:cNvPr>
          <p:cNvSpPr txBox="1"/>
          <p:nvPr/>
        </p:nvSpPr>
        <p:spPr>
          <a:xfrm>
            <a:off x="10794914" y="4181446"/>
            <a:ext cx="0" cy="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noAutofit/>
          </a:bodyPr>
          <a:lstStyle/>
          <a:p>
            <a:pPr marL="444465" indent="-446749" algn="l" defTabSz="2438400">
              <a:spcBef>
                <a:spcPts val="2900"/>
              </a:spcBef>
              <a:buSzPct val="100000"/>
              <a:buFontTx/>
              <a:buChar char="–"/>
            </a:pPr>
            <a:endParaRPr lang="en-US" kern="0" dirty="0">
              <a:solidFill>
                <a:srgbClr val="000000"/>
              </a:solidFill>
              <a:ea typeface="+mj-ea"/>
              <a:cs typeface="+mj-cs"/>
              <a:sym typeface="IBM Plex Sans Light"/>
            </a:endParaRPr>
          </a:p>
        </p:txBody>
      </p:sp>
      <p:sp>
        <p:nvSpPr>
          <p:cNvPr id="10" name="TextBox 9">
            <a:extLst>
              <a:ext uri="{FF2B5EF4-FFF2-40B4-BE49-F238E27FC236}">
                <a16:creationId xmlns:a16="http://schemas.microsoft.com/office/drawing/2014/main" id="{22EF03F1-86D9-C071-D4C8-D76ED40B4029}"/>
              </a:ext>
            </a:extLst>
          </p:cNvPr>
          <p:cNvSpPr txBox="1"/>
          <p:nvPr/>
        </p:nvSpPr>
        <p:spPr>
          <a:xfrm>
            <a:off x="10605634" y="4303084"/>
            <a:ext cx="0" cy="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noAutofit/>
          </a:bodyPr>
          <a:lstStyle/>
          <a:p>
            <a:pPr marL="444465" indent="-446749" algn="l" defTabSz="2438400">
              <a:spcBef>
                <a:spcPts val="2900"/>
              </a:spcBef>
              <a:buSzPct val="100000"/>
              <a:buFontTx/>
              <a:buChar char="–"/>
            </a:pPr>
            <a:endParaRPr lang="en-US" kern="0" dirty="0">
              <a:solidFill>
                <a:srgbClr val="000000"/>
              </a:solidFill>
              <a:ea typeface="+mj-ea"/>
              <a:cs typeface="+mj-cs"/>
              <a:sym typeface="IBM Plex Sans Light"/>
            </a:endParaRPr>
          </a:p>
        </p:txBody>
      </p:sp>
      <p:sp>
        <p:nvSpPr>
          <p:cNvPr id="23" name="TextBox 22">
            <a:extLst>
              <a:ext uri="{FF2B5EF4-FFF2-40B4-BE49-F238E27FC236}">
                <a16:creationId xmlns:a16="http://schemas.microsoft.com/office/drawing/2014/main" id="{51C5653C-8DA9-FCD9-2E3D-F6951583BB58}"/>
              </a:ext>
            </a:extLst>
          </p:cNvPr>
          <p:cNvSpPr txBox="1"/>
          <p:nvPr/>
        </p:nvSpPr>
        <p:spPr>
          <a:xfrm>
            <a:off x="11001051" y="3957094"/>
            <a:ext cx="0" cy="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noAutofit/>
          </a:bodyPr>
          <a:lstStyle/>
          <a:p>
            <a:pPr marL="444465" indent="-446749" algn="l" defTabSz="2438400">
              <a:spcBef>
                <a:spcPts val="2900"/>
              </a:spcBef>
              <a:buSzPct val="100000"/>
              <a:buFontTx/>
              <a:buChar char="–"/>
            </a:pPr>
            <a:endParaRPr lang="en-US" kern="0" dirty="0">
              <a:solidFill>
                <a:srgbClr val="000000"/>
              </a:solidFill>
              <a:ea typeface="+mj-ea"/>
              <a:cs typeface="+mj-cs"/>
              <a:sym typeface="IBM Plex Sans Light"/>
            </a:endParaRPr>
          </a:p>
        </p:txBody>
      </p:sp>
      <p:grpSp>
        <p:nvGrpSpPr>
          <p:cNvPr id="29" name="Group 28">
            <a:extLst>
              <a:ext uri="{FF2B5EF4-FFF2-40B4-BE49-F238E27FC236}">
                <a16:creationId xmlns:a16="http://schemas.microsoft.com/office/drawing/2014/main" id="{32550CC7-1249-D822-76F0-F5EE7B837130}"/>
              </a:ext>
            </a:extLst>
          </p:cNvPr>
          <p:cNvGrpSpPr/>
          <p:nvPr/>
        </p:nvGrpSpPr>
        <p:grpSpPr>
          <a:xfrm>
            <a:off x="18949017" y="549147"/>
            <a:ext cx="4877253" cy="1894832"/>
            <a:chOff x="18226740" y="198165"/>
            <a:chExt cx="5599530" cy="3336839"/>
          </a:xfrm>
        </p:grpSpPr>
        <p:sp>
          <p:nvSpPr>
            <p:cNvPr id="30" name="Content Placeholder 2">
              <a:extLst>
                <a:ext uri="{FF2B5EF4-FFF2-40B4-BE49-F238E27FC236}">
                  <a16:creationId xmlns:a16="http://schemas.microsoft.com/office/drawing/2014/main" id="{AF545EC5-DA36-1DEE-3F37-451C847ABBE4}"/>
                </a:ext>
              </a:extLst>
            </p:cNvPr>
            <p:cNvSpPr txBox="1">
              <a:spLocks/>
            </p:cNvSpPr>
            <p:nvPr/>
          </p:nvSpPr>
          <p:spPr>
            <a:xfrm>
              <a:off x="18235654" y="198165"/>
              <a:ext cx="5590616" cy="1020486"/>
            </a:xfrm>
            <a:prstGeom prst="rect">
              <a:avLst/>
            </a:prstGeom>
            <a:solidFill>
              <a:srgbClr val="0C61FF"/>
            </a:solidFill>
            <a:ln w="6350" cap="flat" cmpd="sng" algn="ctr">
              <a:solidFill>
                <a:srgbClr val="606060">
                  <a:lumMod val="60000"/>
                  <a:lumOff val="40000"/>
                </a:srgbClr>
              </a:solidFill>
              <a:prstDash val="solid"/>
              <a:miter lim="800000"/>
            </a:ln>
            <a:effectLst/>
          </p:spPr>
          <p:txBody>
            <a:bodyPr rtlCol="0" anchor="ctr"/>
            <a:lstStyle>
              <a:defPPr>
                <a:defRPr lang="en-US"/>
              </a:defPPr>
              <a:lvl1pPr algn="ctr">
                <a:defRPr sz="1300"/>
              </a:lvl1pPr>
            </a:lstStyle>
            <a:p>
              <a:pPr marL="0" marR="0" lvl="0" indent="0" algn="l" defTabSz="2437492" rtl="0" eaLnBrk="0" fontAlgn="auto" latinLnBrk="0" hangingPunct="1">
                <a:lnSpc>
                  <a:spcPct val="100000"/>
                </a:lnSpc>
                <a:spcBef>
                  <a:spcPts val="0"/>
                </a:spcBef>
                <a:spcAft>
                  <a:spcPts val="0"/>
                </a:spcAft>
                <a:buClrTx/>
                <a:buSzTx/>
                <a:buFontTx/>
                <a:buNone/>
                <a:tabLst/>
                <a:defRPr/>
              </a:pPr>
              <a:r>
                <a:rPr kumimoji="0" lang="en-GB" sz="2800" u="none" strike="noStrike" kern="1200" cap="none" spc="0" normalizeH="0" baseline="0" noProof="0" dirty="0">
                  <a:ln>
                    <a:noFill/>
                  </a:ln>
                  <a:solidFill>
                    <a:schemeClr val="bg1"/>
                  </a:solidFill>
                  <a:effectLst/>
                  <a:uLnTx/>
                  <a:uFillTx/>
                  <a:ea typeface="Helvetica Neue"/>
                  <a:cs typeface="Arial" panose="020B0604020202020204" pitchFamily="34" charset="0"/>
                  <a:sym typeface="Helvetica Neue"/>
                </a:rPr>
                <a:t>a. Modernize Runtime </a:t>
              </a:r>
            </a:p>
          </p:txBody>
        </p:sp>
        <p:sp>
          <p:nvSpPr>
            <p:cNvPr id="32" name="Content Placeholder 2">
              <a:extLst>
                <a:ext uri="{FF2B5EF4-FFF2-40B4-BE49-F238E27FC236}">
                  <a16:creationId xmlns:a16="http://schemas.microsoft.com/office/drawing/2014/main" id="{D687B3C7-EFD5-15AE-D7DF-DB5E11566519}"/>
                </a:ext>
              </a:extLst>
            </p:cNvPr>
            <p:cNvSpPr txBox="1">
              <a:spLocks/>
            </p:cNvSpPr>
            <p:nvPr/>
          </p:nvSpPr>
          <p:spPr>
            <a:xfrm>
              <a:off x="18236921" y="1341017"/>
              <a:ext cx="5589198" cy="1020486"/>
            </a:xfrm>
            <a:prstGeom prst="rect">
              <a:avLst/>
            </a:prstGeom>
            <a:solidFill>
              <a:srgbClr val="D9D9D9"/>
            </a:solidFill>
            <a:ln w="6350" cap="flat" cmpd="sng" algn="ctr">
              <a:solidFill>
                <a:srgbClr val="606060">
                  <a:lumMod val="60000"/>
                  <a:lumOff val="40000"/>
                </a:srgbClr>
              </a:solidFill>
              <a:prstDash val="solid"/>
              <a:miter lim="800000"/>
            </a:ln>
            <a:effectLst/>
          </p:spPr>
          <p:txBody>
            <a:bodyPr rtlCol="0" anchor="ctr"/>
            <a:lstStyle>
              <a:defPPr>
                <a:defRPr lang="en-US"/>
              </a:defPPr>
              <a:lvl1pPr algn="ctr">
                <a:defRPr sz="1300"/>
              </a:lvl1pPr>
            </a:lstStyle>
            <a:p>
              <a:pPr marL="0" marR="0" lvl="0" indent="0" algn="l" defTabSz="2437492" rtl="0" eaLnBrk="0" fontAlgn="auto" latinLnBrk="0" hangingPunct="1">
                <a:lnSpc>
                  <a:spcPct val="100000"/>
                </a:lnSpc>
                <a:spcBef>
                  <a:spcPts val="0"/>
                </a:spcBef>
                <a:spcAft>
                  <a:spcPts val="0"/>
                </a:spcAft>
                <a:buClrTx/>
                <a:buSzTx/>
                <a:buFontTx/>
                <a:buNone/>
                <a:tabLst/>
                <a:defRPr/>
              </a:pPr>
              <a:r>
                <a:rPr kumimoji="0" lang="en-GB" sz="2800" u="none" strike="noStrike" kern="1200" cap="none" spc="0" normalizeH="0" baseline="0" noProof="0" dirty="0">
                  <a:ln>
                    <a:noFill/>
                  </a:ln>
                  <a:solidFill>
                    <a:srgbClr val="BFBFBF"/>
                  </a:solidFill>
                  <a:effectLst/>
                  <a:uLnTx/>
                  <a:uFillTx/>
                  <a:ea typeface="Helvetica Neue"/>
                  <a:cs typeface="Arial" panose="020B0604020202020204" pitchFamily="34" charset="0"/>
                  <a:sym typeface="Helvetica Neue"/>
                </a:rPr>
                <a:t>b. Modernize Operations</a:t>
              </a:r>
            </a:p>
          </p:txBody>
        </p:sp>
        <p:sp>
          <p:nvSpPr>
            <p:cNvPr id="33" name="Content Placeholder 2">
              <a:extLst>
                <a:ext uri="{FF2B5EF4-FFF2-40B4-BE49-F238E27FC236}">
                  <a16:creationId xmlns:a16="http://schemas.microsoft.com/office/drawing/2014/main" id="{DB269AFD-A49B-F9AE-AC0E-41A559476246}"/>
                </a:ext>
              </a:extLst>
            </p:cNvPr>
            <p:cNvSpPr txBox="1">
              <a:spLocks/>
            </p:cNvSpPr>
            <p:nvPr/>
          </p:nvSpPr>
          <p:spPr>
            <a:xfrm>
              <a:off x="18226740" y="2497872"/>
              <a:ext cx="5589196" cy="1037132"/>
            </a:xfrm>
            <a:prstGeom prst="rect">
              <a:avLst/>
            </a:prstGeom>
            <a:solidFill>
              <a:srgbClr val="D9D9D9"/>
            </a:solidFill>
            <a:ln w="6350" cap="flat" cmpd="sng" algn="ctr">
              <a:solidFill>
                <a:srgbClr val="606060">
                  <a:lumMod val="60000"/>
                  <a:lumOff val="40000"/>
                </a:srgbClr>
              </a:solidFill>
              <a:prstDash val="solid"/>
              <a:miter lim="800000"/>
            </a:ln>
            <a:effectLst/>
          </p:spPr>
          <p:txBody>
            <a:bodyPr rtlCol="0" anchor="ctr"/>
            <a:lstStyle>
              <a:defPPr>
                <a:defRPr lang="en-US"/>
              </a:defPPr>
              <a:lvl1pPr algn="ctr">
                <a:defRPr sz="1300"/>
              </a:lvl1pPr>
            </a:lstStyle>
            <a:p>
              <a:pPr marL="0" marR="0" lvl="0" indent="0" algn="l" defTabSz="2437492" rtl="0" eaLnBrk="0" fontAlgn="auto" latinLnBrk="0" hangingPunct="1">
                <a:lnSpc>
                  <a:spcPct val="100000"/>
                </a:lnSpc>
                <a:spcBef>
                  <a:spcPts val="0"/>
                </a:spcBef>
                <a:spcAft>
                  <a:spcPts val="0"/>
                </a:spcAft>
                <a:buClrTx/>
                <a:buSzTx/>
                <a:buFontTx/>
                <a:buNone/>
                <a:tabLst/>
                <a:defRPr/>
              </a:pPr>
              <a:r>
                <a:rPr kumimoji="0" lang="en-GB" sz="2800" u="none" strike="noStrike" kern="1200" cap="none" spc="0" normalizeH="0" baseline="0" noProof="0" dirty="0">
                  <a:ln>
                    <a:noFill/>
                  </a:ln>
                  <a:solidFill>
                    <a:srgbClr val="BFBFBF"/>
                  </a:solidFill>
                  <a:effectLst/>
                  <a:uLnTx/>
                  <a:uFillTx/>
                  <a:ea typeface="Helvetica Neue"/>
                  <a:cs typeface="Arial" panose="020B0604020202020204" pitchFamily="34" charset="0"/>
                  <a:sym typeface="Helvetica Neue"/>
                </a:rPr>
                <a:t>c. Modernize </a:t>
              </a:r>
              <a:r>
                <a:rPr kumimoji="0" lang="en-US" sz="2800" b="0" i="1" u="none" strike="noStrike" kern="1200" cap="none" spc="0" normalizeH="0" baseline="0" noProof="0" dirty="0">
                  <a:ln>
                    <a:noFill/>
                  </a:ln>
                  <a:solidFill>
                    <a:srgbClr val="BFBFBF"/>
                  </a:solidFill>
                  <a:effectLst/>
                  <a:uLnTx/>
                  <a:uFillTx/>
                  <a:ea typeface="+mn-ea"/>
                  <a:cs typeface="Arial" panose="020B0604020202020204" pitchFamily="34" charset="0"/>
                </a:rPr>
                <a:t>Architecture</a:t>
              </a:r>
              <a:r>
                <a:rPr kumimoji="0" lang="en-GB" sz="2800" u="none" strike="noStrike" kern="1200" cap="none" spc="0" normalizeH="0" baseline="0" noProof="0" dirty="0">
                  <a:ln>
                    <a:noFill/>
                  </a:ln>
                  <a:solidFill>
                    <a:srgbClr val="BFBFBF"/>
                  </a:solidFill>
                  <a:effectLst/>
                  <a:uLnTx/>
                  <a:uFillTx/>
                  <a:ea typeface="Helvetica Neue"/>
                  <a:cs typeface="Arial" panose="020B0604020202020204" pitchFamily="34" charset="0"/>
                  <a:sym typeface="Helvetica Neue"/>
                </a:rPr>
                <a:t> </a:t>
              </a:r>
            </a:p>
          </p:txBody>
        </p:sp>
      </p:grpSp>
    </p:spTree>
    <p:extLst>
      <p:ext uri="{BB962C8B-B14F-4D97-AF65-F5344CB8AC3E}">
        <p14:creationId xmlns:p14="http://schemas.microsoft.com/office/powerpoint/2010/main" val="1518180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dissolve">
                                      <p:cBhvr>
                                        <p:cTn id="7" dur="500"/>
                                        <p:tgtEl>
                                          <p:spTgt spid="4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dissolve">
                                      <p:cBhvr>
                                        <p:cTn id="15" dur="500"/>
                                        <p:tgtEl>
                                          <p:spTgt spid="16"/>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44"/>
                                        </p:tgtEl>
                                        <p:attrNameLst>
                                          <p:attrName>style.visibility</p:attrName>
                                        </p:attrNameLst>
                                      </p:cBhvr>
                                      <p:to>
                                        <p:strVal val="visible"/>
                                      </p:to>
                                    </p:set>
                                    <p:animEffect transition="in" filter="dissolve">
                                      <p:cBhvr>
                                        <p:cTn id="20" dur="500"/>
                                        <p:tgtEl>
                                          <p:spTgt spid="44"/>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34"/>
                                        </p:tgtEl>
                                        <p:attrNameLst>
                                          <p:attrName>style.visibility</p:attrName>
                                        </p:attrNameLst>
                                      </p:cBhvr>
                                      <p:to>
                                        <p:strVal val="visible"/>
                                      </p:to>
                                    </p:set>
                                    <p:animEffect transition="in" filter="dissolve">
                                      <p:cBhvr>
                                        <p:cTn id="25" dur="500"/>
                                        <p:tgtEl>
                                          <p:spTgt spid="34"/>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nodeType="clickEffect">
                                  <p:stCondLst>
                                    <p:cond delay="0"/>
                                  </p:stCondLst>
                                  <p:childTnLst>
                                    <p:set>
                                      <p:cBhvr>
                                        <p:cTn id="29" dur="1" fill="hold">
                                          <p:stCondLst>
                                            <p:cond delay="0"/>
                                          </p:stCondLst>
                                        </p:cTn>
                                        <p:tgtEl>
                                          <p:spTgt spid="42"/>
                                        </p:tgtEl>
                                        <p:attrNameLst>
                                          <p:attrName>style.visibility</p:attrName>
                                        </p:attrNameLst>
                                      </p:cBhvr>
                                      <p:to>
                                        <p:strVal val="visible"/>
                                      </p:to>
                                    </p:set>
                                    <p:animEffect transition="in" filter="dissolve">
                                      <p:cBhvr>
                                        <p:cTn id="30" dur="500"/>
                                        <p:tgtEl>
                                          <p:spTgt spid="42"/>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nodeType="clickEffect">
                                  <p:stCondLst>
                                    <p:cond delay="0"/>
                                  </p:stCondLst>
                                  <p:childTnLst>
                                    <p:set>
                                      <p:cBhvr>
                                        <p:cTn id="34" dur="1" fill="hold">
                                          <p:stCondLst>
                                            <p:cond delay="0"/>
                                          </p:stCondLst>
                                        </p:cTn>
                                        <p:tgtEl>
                                          <p:spTgt spid="45"/>
                                        </p:tgtEl>
                                        <p:attrNameLst>
                                          <p:attrName>style.visibility</p:attrName>
                                        </p:attrNameLst>
                                      </p:cBhvr>
                                      <p:to>
                                        <p:strVal val="visible"/>
                                      </p:to>
                                    </p:set>
                                    <p:animEffect transition="in" filter="dissolve">
                                      <p:cBhvr>
                                        <p:cTn id="35" dur="500"/>
                                        <p:tgtEl>
                                          <p:spTgt spid="45"/>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nodeType="clickEffect">
                                  <p:stCondLst>
                                    <p:cond delay="0"/>
                                  </p:stCondLst>
                                  <p:childTnLst>
                                    <p:set>
                                      <p:cBhvr>
                                        <p:cTn id="39" dur="1" fill="hold">
                                          <p:stCondLst>
                                            <p:cond delay="0"/>
                                          </p:stCondLst>
                                        </p:cTn>
                                        <p:tgtEl>
                                          <p:spTgt spid="39"/>
                                        </p:tgtEl>
                                        <p:attrNameLst>
                                          <p:attrName>style.visibility</p:attrName>
                                        </p:attrNameLst>
                                      </p:cBhvr>
                                      <p:to>
                                        <p:strVal val="visible"/>
                                      </p:to>
                                    </p:set>
                                    <p:animEffect transition="in" filter="dissolve">
                                      <p:cBhvr>
                                        <p:cTn id="40"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6" name="Straight Connector 35">
            <a:extLst>
              <a:ext uri="{FF2B5EF4-FFF2-40B4-BE49-F238E27FC236}">
                <a16:creationId xmlns:a16="http://schemas.microsoft.com/office/drawing/2014/main" id="{23E020E9-37C0-29D0-2168-C958C6D1A842}"/>
              </a:ext>
            </a:extLst>
          </p:cNvPr>
          <p:cNvCxnSpPr/>
          <p:nvPr/>
        </p:nvCxnSpPr>
        <p:spPr>
          <a:xfrm>
            <a:off x="21127094" y="10340907"/>
            <a:ext cx="0" cy="1819333"/>
          </a:xfrm>
          <a:prstGeom prst="line">
            <a:avLst/>
          </a:prstGeom>
          <a:noFill/>
          <a:ln w="25400" cap="flat">
            <a:solidFill>
              <a:schemeClr val="bg2">
                <a:lumMod val="50000"/>
              </a:schemeClr>
            </a:solidFill>
            <a:prstDash val="sysDot"/>
            <a:miter lim="400000"/>
          </a:ln>
          <a:effectLst/>
          <a:sp3d/>
        </p:spPr>
        <p:style>
          <a:lnRef idx="0">
            <a:scrgbClr r="0" g="0" b="0"/>
          </a:lnRef>
          <a:fillRef idx="0">
            <a:scrgbClr r="0" g="0" b="0"/>
          </a:fillRef>
          <a:effectRef idx="0">
            <a:scrgbClr r="0" g="0" b="0"/>
          </a:effectRef>
          <a:fontRef idx="none"/>
        </p:style>
      </p:cxnSp>
      <p:sp>
        <p:nvSpPr>
          <p:cNvPr id="33" name="Right Arrow 32">
            <a:extLst>
              <a:ext uri="{FF2B5EF4-FFF2-40B4-BE49-F238E27FC236}">
                <a16:creationId xmlns:a16="http://schemas.microsoft.com/office/drawing/2014/main" id="{3B9FC18B-F647-B31B-BFD0-B5624E03914A}"/>
              </a:ext>
            </a:extLst>
          </p:cNvPr>
          <p:cNvSpPr/>
          <p:nvPr/>
        </p:nvSpPr>
        <p:spPr>
          <a:xfrm rot="19216684">
            <a:off x="13660466" y="9983031"/>
            <a:ext cx="1522643" cy="510371"/>
          </a:xfrm>
          <a:prstGeom prst="rightArrow">
            <a:avLst/>
          </a:prstGeom>
          <a:ln>
            <a:solidFill>
              <a:srgbClr val="9667BA"/>
            </a:solidFill>
          </a:ln>
        </p:spPr>
        <p:txBody>
          <a:bodyPr rtlCol="0" anchor="ctr">
            <a:noAutofit/>
          </a:bodyPr>
          <a:lstStyle/>
          <a:p>
            <a:pPr algn="ctr"/>
            <a:endParaRPr lang="en-US" sz="7467" dirty="0"/>
          </a:p>
        </p:txBody>
      </p:sp>
      <p:sp>
        <p:nvSpPr>
          <p:cNvPr id="2" name="Title 1">
            <a:extLst>
              <a:ext uri="{FF2B5EF4-FFF2-40B4-BE49-F238E27FC236}">
                <a16:creationId xmlns:a16="http://schemas.microsoft.com/office/drawing/2014/main" id="{3D4DF922-3B5E-8942-9006-2EF7B07B8408}"/>
              </a:ext>
            </a:extLst>
          </p:cNvPr>
          <p:cNvSpPr>
            <a:spLocks noGrp="1"/>
          </p:cNvSpPr>
          <p:nvPr>
            <p:ph type="title"/>
          </p:nvPr>
        </p:nvSpPr>
        <p:spPr>
          <a:xfrm>
            <a:off x="576072" y="385200"/>
            <a:ext cx="16832317" cy="1527048"/>
          </a:xfrm>
        </p:spPr>
        <p:txBody>
          <a:bodyPr>
            <a:normAutofit fontScale="90000"/>
          </a:bodyPr>
          <a:lstStyle/>
          <a:p>
            <a:r>
              <a:rPr lang="en-US" dirty="0"/>
              <a:t>Runtime Migration options</a:t>
            </a:r>
            <a:br>
              <a:rPr lang="en-US" dirty="0"/>
            </a:br>
            <a:r>
              <a:rPr lang="en-US" sz="4400" dirty="0"/>
              <a:t>and Tooling Evolution</a:t>
            </a:r>
          </a:p>
        </p:txBody>
      </p:sp>
      <p:sp>
        <p:nvSpPr>
          <p:cNvPr id="9" name="Rectangle 8">
            <a:extLst>
              <a:ext uri="{FF2B5EF4-FFF2-40B4-BE49-F238E27FC236}">
                <a16:creationId xmlns:a16="http://schemas.microsoft.com/office/drawing/2014/main" id="{FA3D27AA-110A-4C58-1DE2-F8812D751143}"/>
              </a:ext>
            </a:extLst>
          </p:cNvPr>
          <p:cNvSpPr/>
          <p:nvPr/>
        </p:nvSpPr>
        <p:spPr bwMode="auto">
          <a:xfrm>
            <a:off x="15109756" y="9430631"/>
            <a:ext cx="7688179" cy="670141"/>
          </a:xfrm>
          <a:prstGeom prst="rect">
            <a:avLst/>
          </a:prstGeom>
          <a:solidFill>
            <a:srgbClr val="008CA3"/>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6000" tIns="96000" rIns="96000" bIns="96000" numCol="1" rtlCol="0" anchor="t" anchorCtr="0" compatLnSpc="1">
            <a:prstTxWarp prst="textNoShape">
              <a:avLst/>
            </a:prstTxWarp>
          </a:bodyPr>
          <a:lstStyle/>
          <a:p>
            <a:pPr defTabSz="1829311"/>
            <a:r>
              <a:rPr lang="en-US" sz="3733" dirty="0">
                <a:solidFill>
                  <a:schemeClr val="bg1"/>
                </a:solidFill>
                <a:latin typeface="IBM Plex Sans" charset="0"/>
                <a:ea typeface="IBM Plex Sans" charset="0"/>
                <a:cs typeface="IBM Plex Sans" charset="0"/>
              </a:rPr>
              <a:t>OpenRewrite Recipes</a:t>
            </a:r>
          </a:p>
        </p:txBody>
      </p:sp>
      <p:sp>
        <p:nvSpPr>
          <p:cNvPr id="10" name="Rectangle 9">
            <a:extLst>
              <a:ext uri="{FF2B5EF4-FFF2-40B4-BE49-F238E27FC236}">
                <a16:creationId xmlns:a16="http://schemas.microsoft.com/office/drawing/2014/main" id="{1B69B595-396E-88B2-B85C-C923563CA803}"/>
              </a:ext>
            </a:extLst>
          </p:cNvPr>
          <p:cNvSpPr/>
          <p:nvPr/>
        </p:nvSpPr>
        <p:spPr bwMode="auto">
          <a:xfrm>
            <a:off x="12928355" y="11309952"/>
            <a:ext cx="8285947" cy="645936"/>
          </a:xfrm>
          <a:prstGeom prst="rect">
            <a:avLst/>
          </a:prstGeom>
          <a:solidFill>
            <a:srgbClr val="9667BA"/>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6000" tIns="96000" rIns="96000" bIns="96000" numCol="1" rtlCol="0" anchor="t" anchorCtr="0" compatLnSpc="1">
            <a:prstTxWarp prst="textNoShape">
              <a:avLst/>
            </a:prstTxWarp>
          </a:bodyPr>
          <a:lstStyle/>
          <a:p>
            <a:pPr algn="ctr" defTabSz="1829311"/>
            <a:r>
              <a:rPr lang="en-US" sz="3733" dirty="0">
                <a:solidFill>
                  <a:schemeClr val="bg1"/>
                </a:solidFill>
                <a:latin typeface="IBM Plex Sans" charset="0"/>
                <a:ea typeface="IBM Plex Sans" charset="0"/>
                <a:cs typeface="IBM Plex Sans" charset="0"/>
              </a:rPr>
              <a:t>WebSphere Binary Scanner</a:t>
            </a:r>
          </a:p>
        </p:txBody>
      </p:sp>
      <p:sp>
        <p:nvSpPr>
          <p:cNvPr id="23" name="Rectangle 22">
            <a:extLst>
              <a:ext uri="{FF2B5EF4-FFF2-40B4-BE49-F238E27FC236}">
                <a16:creationId xmlns:a16="http://schemas.microsoft.com/office/drawing/2014/main" id="{9D552850-8C10-B778-F3C4-E8E10D3FD33A}"/>
              </a:ext>
            </a:extLst>
          </p:cNvPr>
          <p:cNvSpPr/>
          <p:nvPr/>
        </p:nvSpPr>
        <p:spPr bwMode="auto">
          <a:xfrm>
            <a:off x="11085504" y="10340907"/>
            <a:ext cx="10015403" cy="645936"/>
          </a:xfrm>
          <a:prstGeom prst="rect">
            <a:avLst/>
          </a:prstGeom>
          <a:solidFill>
            <a:srgbClr val="9667BA"/>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6000" tIns="96000" rIns="96000" bIns="96000" numCol="1" rtlCol="0" anchor="t" anchorCtr="0" compatLnSpc="1">
            <a:prstTxWarp prst="textNoShape">
              <a:avLst/>
            </a:prstTxWarp>
          </a:bodyPr>
          <a:lstStyle/>
          <a:p>
            <a:pPr algn="ctr" defTabSz="1829311"/>
            <a:r>
              <a:rPr lang="en-US" sz="3733" dirty="0">
                <a:solidFill>
                  <a:schemeClr val="bg1"/>
                </a:solidFill>
                <a:latin typeface="IBM Plex Sans" charset="0"/>
                <a:ea typeface="IBM Plex Sans" charset="0"/>
                <a:cs typeface="IBM Plex Sans" charset="0"/>
              </a:rPr>
              <a:t>WebSphere Source Scanner</a:t>
            </a:r>
          </a:p>
        </p:txBody>
      </p:sp>
      <p:sp>
        <p:nvSpPr>
          <p:cNvPr id="29" name="TextBox 28">
            <a:extLst>
              <a:ext uri="{FF2B5EF4-FFF2-40B4-BE49-F238E27FC236}">
                <a16:creationId xmlns:a16="http://schemas.microsoft.com/office/drawing/2014/main" id="{E3C501C4-E740-4B91-2927-AF793FE00BDA}"/>
              </a:ext>
            </a:extLst>
          </p:cNvPr>
          <p:cNvSpPr txBox="1"/>
          <p:nvPr/>
        </p:nvSpPr>
        <p:spPr>
          <a:xfrm>
            <a:off x="20336904" y="12160240"/>
            <a:ext cx="2143616" cy="954107"/>
          </a:xfrm>
          <a:prstGeom prst="rect">
            <a:avLst/>
          </a:prstGeom>
          <a:noFill/>
        </p:spPr>
        <p:txBody>
          <a:bodyPr wrap="square" rtlCol="0">
            <a:spAutoFit/>
          </a:bodyPr>
          <a:lstStyle/>
          <a:p>
            <a:pPr algn="l"/>
            <a:r>
              <a:rPr lang="en-US" sz="2800" dirty="0">
                <a:latin typeface="IBM Plex Sans" charset="0"/>
                <a:ea typeface="IBM Plex Sans" charset="0"/>
                <a:cs typeface="IBM Plex Sans" charset="0"/>
              </a:rPr>
              <a:t>Jakarta 9</a:t>
            </a:r>
            <a:br>
              <a:rPr lang="en-US" sz="2800" dirty="0">
                <a:latin typeface="IBM Plex Sans" charset="0"/>
                <a:ea typeface="IBM Plex Sans" charset="0"/>
                <a:cs typeface="IBM Plex Sans" charset="0"/>
              </a:rPr>
            </a:br>
            <a:r>
              <a:rPr lang="en-US" sz="2800" dirty="0">
                <a:latin typeface="IBM Plex Sans" charset="0"/>
                <a:ea typeface="IBM Plex Sans" charset="0"/>
                <a:cs typeface="IBM Plex Sans" charset="0"/>
              </a:rPr>
              <a:t>Java 17</a:t>
            </a:r>
          </a:p>
        </p:txBody>
      </p:sp>
      <p:sp>
        <p:nvSpPr>
          <p:cNvPr id="30" name="Rectangle 29">
            <a:extLst>
              <a:ext uri="{FF2B5EF4-FFF2-40B4-BE49-F238E27FC236}">
                <a16:creationId xmlns:a16="http://schemas.microsoft.com/office/drawing/2014/main" id="{7B5E7BF3-7130-9E62-8A82-37C30AEC907D}"/>
              </a:ext>
            </a:extLst>
          </p:cNvPr>
          <p:cNvSpPr/>
          <p:nvPr/>
        </p:nvSpPr>
        <p:spPr bwMode="auto">
          <a:xfrm>
            <a:off x="20991143" y="11309952"/>
            <a:ext cx="1590723" cy="645936"/>
          </a:xfrm>
          <a:prstGeom prst="rect">
            <a:avLst/>
          </a:prstGeom>
          <a:gradFill flip="none" rotWithShape="1">
            <a:gsLst>
              <a:gs pos="0">
                <a:srgbClr val="9667BA"/>
              </a:gs>
              <a:gs pos="83000">
                <a:srgbClr val="FFFFFF"/>
              </a:gs>
            </a:gsLst>
            <a:lin ang="0" scaled="1"/>
            <a:tileRect/>
          </a:gra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6000" tIns="96000" rIns="96000" bIns="96000" numCol="1" rtlCol="0" anchor="t" anchorCtr="0" compatLnSpc="1">
            <a:prstTxWarp prst="textNoShape">
              <a:avLst/>
            </a:prstTxWarp>
          </a:bodyPr>
          <a:lstStyle/>
          <a:p>
            <a:pPr algn="ctr" defTabSz="1829311"/>
            <a:endParaRPr lang="en-US" sz="3733" dirty="0">
              <a:solidFill>
                <a:schemeClr val="bg1"/>
              </a:solidFill>
              <a:latin typeface="IBM Plex Sans" charset="0"/>
              <a:ea typeface="IBM Plex Sans" charset="0"/>
              <a:cs typeface="IBM Plex Sans" charset="0"/>
            </a:endParaRPr>
          </a:p>
        </p:txBody>
      </p:sp>
      <p:sp>
        <p:nvSpPr>
          <p:cNvPr id="32" name="Title 1">
            <a:extLst>
              <a:ext uri="{FF2B5EF4-FFF2-40B4-BE49-F238E27FC236}">
                <a16:creationId xmlns:a16="http://schemas.microsoft.com/office/drawing/2014/main" id="{2A598826-6179-FADC-1936-3F46EDB5A55B}"/>
              </a:ext>
            </a:extLst>
          </p:cNvPr>
          <p:cNvSpPr txBox="1">
            <a:spLocks/>
          </p:cNvSpPr>
          <p:nvPr/>
        </p:nvSpPr>
        <p:spPr>
          <a:xfrm>
            <a:off x="1080518" y="2269573"/>
            <a:ext cx="7830507" cy="10942658"/>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3199"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959">
                <a:solidFill>
                  <a:srgbClr val="191919"/>
                </a:solidFill>
                <a:latin typeface="HelvNeue Light for IBM" pitchFamily="34" charset="0"/>
              </a:defRPr>
            </a:lvl2pPr>
            <a:lvl3pPr algn="l" rtl="0" eaLnBrk="1" fontAlgn="base" hangingPunct="1">
              <a:lnSpc>
                <a:spcPct val="90000"/>
              </a:lnSpc>
              <a:spcBef>
                <a:spcPct val="0"/>
              </a:spcBef>
              <a:spcAft>
                <a:spcPct val="0"/>
              </a:spcAft>
              <a:defRPr sz="2959">
                <a:solidFill>
                  <a:srgbClr val="191919"/>
                </a:solidFill>
                <a:latin typeface="HelvNeue Light for IBM" pitchFamily="34" charset="0"/>
              </a:defRPr>
            </a:lvl3pPr>
            <a:lvl4pPr algn="l" rtl="0" eaLnBrk="1" fontAlgn="base" hangingPunct="1">
              <a:lnSpc>
                <a:spcPct val="90000"/>
              </a:lnSpc>
              <a:spcBef>
                <a:spcPct val="0"/>
              </a:spcBef>
              <a:spcAft>
                <a:spcPct val="0"/>
              </a:spcAft>
              <a:defRPr sz="2959">
                <a:solidFill>
                  <a:srgbClr val="191919"/>
                </a:solidFill>
                <a:latin typeface="HelvNeue Light for IBM" pitchFamily="34" charset="0"/>
              </a:defRPr>
            </a:lvl4pPr>
            <a:lvl5pPr algn="l" rtl="0" eaLnBrk="1" fontAlgn="base" hangingPunct="1">
              <a:lnSpc>
                <a:spcPct val="90000"/>
              </a:lnSpc>
              <a:spcBef>
                <a:spcPct val="0"/>
              </a:spcBef>
              <a:spcAft>
                <a:spcPct val="0"/>
              </a:spcAft>
              <a:defRPr sz="2959">
                <a:solidFill>
                  <a:srgbClr val="191919"/>
                </a:solidFill>
                <a:latin typeface="HelvNeue Light for IBM" pitchFamily="34" charset="0"/>
              </a:defRPr>
            </a:lvl5pPr>
            <a:lvl6pPr marL="483171" algn="l" rtl="0" eaLnBrk="1" fontAlgn="base" hangingPunct="1">
              <a:lnSpc>
                <a:spcPct val="90000"/>
              </a:lnSpc>
              <a:spcBef>
                <a:spcPct val="0"/>
              </a:spcBef>
              <a:spcAft>
                <a:spcPct val="0"/>
              </a:spcAft>
              <a:defRPr sz="2959">
                <a:solidFill>
                  <a:srgbClr val="191919"/>
                </a:solidFill>
                <a:latin typeface="HelvNeue Light for IBM" pitchFamily="34" charset="0"/>
              </a:defRPr>
            </a:lvl6pPr>
            <a:lvl7pPr marL="966345" algn="l" rtl="0" eaLnBrk="1" fontAlgn="base" hangingPunct="1">
              <a:lnSpc>
                <a:spcPct val="90000"/>
              </a:lnSpc>
              <a:spcBef>
                <a:spcPct val="0"/>
              </a:spcBef>
              <a:spcAft>
                <a:spcPct val="0"/>
              </a:spcAft>
              <a:defRPr sz="2959">
                <a:solidFill>
                  <a:srgbClr val="191919"/>
                </a:solidFill>
                <a:latin typeface="HelvNeue Light for IBM" pitchFamily="34" charset="0"/>
              </a:defRPr>
            </a:lvl7pPr>
            <a:lvl8pPr marL="1449514" algn="l" rtl="0" eaLnBrk="1" fontAlgn="base" hangingPunct="1">
              <a:lnSpc>
                <a:spcPct val="90000"/>
              </a:lnSpc>
              <a:spcBef>
                <a:spcPct val="0"/>
              </a:spcBef>
              <a:spcAft>
                <a:spcPct val="0"/>
              </a:spcAft>
              <a:defRPr sz="2959">
                <a:solidFill>
                  <a:srgbClr val="191919"/>
                </a:solidFill>
                <a:latin typeface="HelvNeue Light for IBM" pitchFamily="34" charset="0"/>
              </a:defRPr>
            </a:lvl8pPr>
            <a:lvl9pPr marL="1932686" algn="l" rtl="0" eaLnBrk="1" fontAlgn="base" hangingPunct="1">
              <a:lnSpc>
                <a:spcPct val="90000"/>
              </a:lnSpc>
              <a:spcBef>
                <a:spcPct val="0"/>
              </a:spcBef>
              <a:spcAft>
                <a:spcPct val="0"/>
              </a:spcAft>
              <a:defRPr sz="2959">
                <a:solidFill>
                  <a:srgbClr val="191919"/>
                </a:solidFill>
                <a:latin typeface="HelvNeue Light for IBM" pitchFamily="34" charset="0"/>
              </a:defRPr>
            </a:lvl9pPr>
          </a:lstStyle>
          <a:p>
            <a:pPr>
              <a:lnSpc>
                <a:spcPct val="110000"/>
              </a:lnSpc>
            </a:pPr>
            <a:r>
              <a:rPr lang="en-IE" sz="2800" dirty="0">
                <a:solidFill>
                  <a:schemeClr val="tx2"/>
                </a:solidFill>
                <a:latin typeface="+mn-lt"/>
              </a:rPr>
              <a:t>Transformation Advisor provides three runtime options for VMs or containers based on analysis from WebSphere Binary Scanner</a:t>
            </a:r>
          </a:p>
          <a:p>
            <a:pPr marL="2032052" indent="-2032052">
              <a:lnSpc>
                <a:spcPct val="110000"/>
              </a:lnSpc>
              <a:buFont typeface="Arial" panose="020B0604020202020204" pitchFamily="34" charset="0"/>
              <a:buChar char="•"/>
            </a:pPr>
            <a:endParaRPr lang="en-IE" sz="2800" dirty="0">
              <a:solidFill>
                <a:schemeClr val="tx2"/>
              </a:solidFill>
              <a:latin typeface="+mn-lt"/>
            </a:endParaRPr>
          </a:p>
          <a:p>
            <a:pPr>
              <a:lnSpc>
                <a:spcPct val="110000"/>
              </a:lnSpc>
            </a:pPr>
            <a:r>
              <a:rPr lang="en-IE" sz="2800" dirty="0">
                <a:solidFill>
                  <a:schemeClr val="tx2"/>
                </a:solidFill>
                <a:latin typeface="IBM Plex Sans Medm" panose="020B0503050203000203" pitchFamily="34" charset="0"/>
              </a:rPr>
              <a:t>WebSphere Liberty: </a:t>
            </a:r>
            <a:r>
              <a:rPr lang="en-IE" sz="2800" dirty="0">
                <a:solidFill>
                  <a:schemeClr val="tx2"/>
                </a:solidFill>
                <a:latin typeface="+mn-lt"/>
              </a:rPr>
              <a:t>Modernize to Liberty while keeping many traditional WebSphere capabilities. Best Modernization option for modernizing WebSphere workload.</a:t>
            </a:r>
          </a:p>
          <a:p>
            <a:pPr>
              <a:lnSpc>
                <a:spcPct val="110000"/>
              </a:lnSpc>
            </a:pPr>
            <a:endParaRPr lang="en-IE" sz="2800" dirty="0">
              <a:solidFill>
                <a:schemeClr val="tx2"/>
              </a:solidFill>
              <a:latin typeface="+mn-lt"/>
            </a:endParaRPr>
          </a:p>
          <a:p>
            <a:pPr>
              <a:lnSpc>
                <a:spcPct val="110000"/>
              </a:lnSpc>
            </a:pPr>
            <a:r>
              <a:rPr lang="en-IE" sz="2800" dirty="0">
                <a:solidFill>
                  <a:schemeClr val="tx2"/>
                </a:solidFill>
                <a:latin typeface="IBM Plex Sans Medm" panose="020B0503050203000203" pitchFamily="34" charset="0"/>
              </a:rPr>
              <a:t>Open Liberty: </a:t>
            </a:r>
            <a:r>
              <a:rPr lang="en-IE" sz="2800" dirty="0">
                <a:solidFill>
                  <a:schemeClr val="tx2"/>
                </a:solidFill>
                <a:latin typeface="+mn-lt"/>
              </a:rPr>
              <a:t>Modernize to the open-source Liberty.  Excellent option for Java applications (using EE7 and above) running on open-source runtimes that are looking for improved Sustainability profile.</a:t>
            </a:r>
          </a:p>
          <a:p>
            <a:pPr>
              <a:lnSpc>
                <a:spcPct val="110000"/>
              </a:lnSpc>
            </a:pPr>
            <a:endParaRPr lang="en-IE" sz="2800" dirty="0">
              <a:solidFill>
                <a:schemeClr val="tx2"/>
              </a:solidFill>
              <a:latin typeface="+mn-lt"/>
            </a:endParaRPr>
          </a:p>
          <a:p>
            <a:pPr>
              <a:lnSpc>
                <a:spcPct val="110000"/>
              </a:lnSpc>
            </a:pPr>
            <a:r>
              <a:rPr lang="en-IE" sz="2800" dirty="0">
                <a:solidFill>
                  <a:schemeClr val="tx2"/>
                </a:solidFill>
                <a:latin typeface="IBM Plex Sans Medm" panose="020B0503050203000203" pitchFamily="34" charset="0"/>
              </a:rPr>
              <a:t>WebSphere Base In Containers: </a:t>
            </a:r>
            <a:r>
              <a:rPr lang="en-IE" sz="2800" dirty="0">
                <a:solidFill>
                  <a:schemeClr val="tx2"/>
                </a:solidFill>
                <a:latin typeface="+mn-lt"/>
              </a:rPr>
              <a:t>Valid option for certain application when operational modernization initiatives don’t yet have support from Application owners or Third-Party vendors</a:t>
            </a:r>
          </a:p>
          <a:p>
            <a:pPr>
              <a:lnSpc>
                <a:spcPct val="110000"/>
              </a:lnSpc>
            </a:pPr>
            <a:endParaRPr lang="en-IE" sz="2800" dirty="0">
              <a:solidFill>
                <a:schemeClr val="tx2"/>
              </a:solidFill>
              <a:latin typeface="+mn-lt"/>
            </a:endParaRPr>
          </a:p>
          <a:p>
            <a:pPr>
              <a:lnSpc>
                <a:spcPct val="110000"/>
              </a:lnSpc>
            </a:pPr>
            <a:r>
              <a:rPr lang="en-IE" sz="2800" dirty="0">
                <a:solidFill>
                  <a:schemeClr val="tx2"/>
                </a:solidFill>
                <a:latin typeface="+mn-lt"/>
              </a:rPr>
              <a:t>WebSphere Application Migration Toolkit (Source Scanner Eclipse Plugin) is now deprecated in favour of OpenRewrite Recipes </a:t>
            </a:r>
          </a:p>
        </p:txBody>
      </p:sp>
      <p:grpSp>
        <p:nvGrpSpPr>
          <p:cNvPr id="3" name="Group 2">
            <a:extLst>
              <a:ext uri="{FF2B5EF4-FFF2-40B4-BE49-F238E27FC236}">
                <a16:creationId xmlns:a16="http://schemas.microsoft.com/office/drawing/2014/main" id="{98E85A91-6439-5438-79CC-39C0AD418056}"/>
              </a:ext>
            </a:extLst>
          </p:cNvPr>
          <p:cNvGrpSpPr/>
          <p:nvPr/>
        </p:nvGrpSpPr>
        <p:grpSpPr>
          <a:xfrm>
            <a:off x="10098148" y="3359248"/>
            <a:ext cx="9729872" cy="5573376"/>
            <a:chOff x="3786210" y="1899798"/>
            <a:chExt cx="3648702" cy="2090016"/>
          </a:xfrm>
        </p:grpSpPr>
        <p:sp>
          <p:nvSpPr>
            <p:cNvPr id="4" name="Oval 3">
              <a:extLst>
                <a:ext uri="{FF2B5EF4-FFF2-40B4-BE49-F238E27FC236}">
                  <a16:creationId xmlns:a16="http://schemas.microsoft.com/office/drawing/2014/main" id="{8BC43A95-6A49-EA05-1AC3-49A73D3023F4}"/>
                </a:ext>
              </a:extLst>
            </p:cNvPr>
            <p:cNvSpPr/>
            <p:nvPr/>
          </p:nvSpPr>
          <p:spPr>
            <a:xfrm>
              <a:off x="3786210" y="1899798"/>
              <a:ext cx="3648702" cy="2090016"/>
            </a:xfrm>
            <a:prstGeom prst="ellipse">
              <a:avLst/>
            </a:prstGeom>
            <a:solidFill>
              <a:srgbClr val="7030A0">
                <a:alpha val="7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438430" fontAlgn="base">
                <a:lnSpc>
                  <a:spcPct val="90000"/>
                </a:lnSpc>
                <a:spcBef>
                  <a:spcPct val="0"/>
                </a:spcBef>
                <a:spcAft>
                  <a:spcPct val="0"/>
                </a:spcAft>
                <a:defRPr/>
              </a:pPr>
              <a:endParaRPr lang="en-US" sz="2701" dirty="0">
                <a:solidFill>
                  <a:srgbClr val="000000"/>
                </a:solidFill>
                <a:latin typeface="IBM Plex Sans Regular"/>
              </a:endParaRPr>
            </a:p>
          </p:txBody>
        </p:sp>
        <p:sp>
          <p:nvSpPr>
            <p:cNvPr id="24" name="TextBox 23">
              <a:extLst>
                <a:ext uri="{FF2B5EF4-FFF2-40B4-BE49-F238E27FC236}">
                  <a16:creationId xmlns:a16="http://schemas.microsoft.com/office/drawing/2014/main" id="{C6FC410D-6A80-F6CE-B052-ACCF713A4286}"/>
                </a:ext>
              </a:extLst>
            </p:cNvPr>
            <p:cNvSpPr txBox="1"/>
            <p:nvPr/>
          </p:nvSpPr>
          <p:spPr>
            <a:xfrm>
              <a:off x="3819823" y="1991293"/>
              <a:ext cx="852389" cy="455461"/>
            </a:xfrm>
            <a:prstGeom prst="rect">
              <a:avLst/>
            </a:prstGeom>
            <a:solidFill>
              <a:srgbClr val="9667BA"/>
            </a:solidFill>
          </p:spPr>
          <p:txBody>
            <a:bodyPr wrap="square" rtlCol="0">
              <a:spAutoFit/>
            </a:bodyPr>
            <a:lstStyle/>
            <a:p>
              <a:pPr algn="ctr" defTabSz="2438430" fontAlgn="base">
                <a:lnSpc>
                  <a:spcPct val="90000"/>
                </a:lnSpc>
                <a:spcBef>
                  <a:spcPct val="0"/>
                </a:spcBef>
                <a:spcAft>
                  <a:spcPct val="0"/>
                </a:spcAft>
                <a:defRPr/>
              </a:pPr>
              <a:r>
                <a:rPr lang="en-US" sz="2701" b="1" dirty="0">
                  <a:solidFill>
                    <a:schemeClr val="bg1"/>
                  </a:solidFill>
                </a:rPr>
                <a:t>WebSphere </a:t>
              </a:r>
              <a:br>
                <a:rPr lang="en-US" sz="2701" b="1" dirty="0">
                  <a:solidFill>
                    <a:schemeClr val="bg1"/>
                  </a:solidFill>
                </a:rPr>
              </a:br>
              <a:r>
                <a:rPr lang="en-US" sz="2701" b="1" dirty="0">
                  <a:solidFill>
                    <a:schemeClr val="bg1"/>
                  </a:solidFill>
                </a:rPr>
                <a:t>Application </a:t>
              </a:r>
              <a:br>
                <a:rPr lang="en-US" sz="2701" b="1" dirty="0">
                  <a:solidFill>
                    <a:schemeClr val="bg1"/>
                  </a:solidFill>
                </a:rPr>
              </a:br>
              <a:r>
                <a:rPr lang="en-US" sz="2701" b="1" dirty="0">
                  <a:solidFill>
                    <a:schemeClr val="bg1"/>
                  </a:solidFill>
                </a:rPr>
                <a:t>Server ND</a:t>
              </a:r>
            </a:p>
          </p:txBody>
        </p:sp>
      </p:grpSp>
      <p:sp>
        <p:nvSpPr>
          <p:cNvPr id="31" name="Oval 30">
            <a:extLst>
              <a:ext uri="{FF2B5EF4-FFF2-40B4-BE49-F238E27FC236}">
                <a16:creationId xmlns:a16="http://schemas.microsoft.com/office/drawing/2014/main" id="{E3D7A409-C6E7-FE2E-CA53-3F6A3F1C9F21}"/>
              </a:ext>
            </a:extLst>
          </p:cNvPr>
          <p:cNvSpPr/>
          <p:nvPr/>
        </p:nvSpPr>
        <p:spPr>
          <a:xfrm>
            <a:off x="12984158" y="3626263"/>
            <a:ext cx="6706571" cy="5066227"/>
          </a:xfrm>
          <a:prstGeom prst="ellipse">
            <a:avLst/>
          </a:prstGeom>
          <a:solidFill>
            <a:srgbClr val="7030A0">
              <a:alpha val="74000"/>
            </a:srgbClr>
          </a:solidFill>
          <a:ln w="1270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438430" fontAlgn="base">
              <a:lnSpc>
                <a:spcPct val="90000"/>
              </a:lnSpc>
              <a:spcBef>
                <a:spcPct val="0"/>
              </a:spcBef>
              <a:spcAft>
                <a:spcPct val="0"/>
              </a:spcAft>
              <a:defRPr/>
            </a:pPr>
            <a:endParaRPr lang="en-US" sz="2701" dirty="0">
              <a:solidFill>
                <a:srgbClr val="000000"/>
              </a:solidFill>
              <a:latin typeface="IBM Plex Sans Regular"/>
            </a:endParaRPr>
          </a:p>
        </p:txBody>
      </p:sp>
      <p:sp>
        <p:nvSpPr>
          <p:cNvPr id="35" name="TextBox 34">
            <a:extLst>
              <a:ext uri="{FF2B5EF4-FFF2-40B4-BE49-F238E27FC236}">
                <a16:creationId xmlns:a16="http://schemas.microsoft.com/office/drawing/2014/main" id="{56D31A13-6FB3-2F88-A29C-95ED30FD6F00}"/>
              </a:ext>
            </a:extLst>
          </p:cNvPr>
          <p:cNvSpPr txBox="1"/>
          <p:nvPr/>
        </p:nvSpPr>
        <p:spPr>
          <a:xfrm>
            <a:off x="12990994" y="2935561"/>
            <a:ext cx="2467821" cy="1588640"/>
          </a:xfrm>
          <a:prstGeom prst="rect">
            <a:avLst/>
          </a:prstGeom>
          <a:solidFill>
            <a:srgbClr val="793EA7"/>
          </a:solidFill>
        </p:spPr>
        <p:txBody>
          <a:bodyPr wrap="square" rtlCol="0">
            <a:spAutoFit/>
          </a:bodyPr>
          <a:lstStyle/>
          <a:p>
            <a:pPr algn="ctr" defTabSz="2438430" fontAlgn="base">
              <a:lnSpc>
                <a:spcPct val="90000"/>
              </a:lnSpc>
              <a:spcBef>
                <a:spcPct val="0"/>
              </a:spcBef>
              <a:spcAft>
                <a:spcPct val="0"/>
              </a:spcAft>
              <a:defRPr/>
            </a:pPr>
            <a:r>
              <a:rPr lang="en-US" sz="2701" b="1" dirty="0">
                <a:solidFill>
                  <a:schemeClr val="bg1"/>
                </a:solidFill>
              </a:rPr>
              <a:t>WebSphere </a:t>
            </a:r>
            <a:br>
              <a:rPr lang="en-US" sz="2701" b="1" dirty="0">
                <a:solidFill>
                  <a:schemeClr val="bg1"/>
                </a:solidFill>
              </a:rPr>
            </a:br>
            <a:r>
              <a:rPr lang="en-US" sz="2701" b="1" dirty="0">
                <a:solidFill>
                  <a:schemeClr val="bg1"/>
                </a:solidFill>
              </a:rPr>
              <a:t>Application </a:t>
            </a:r>
            <a:br>
              <a:rPr lang="en-US" sz="2701" b="1" dirty="0">
                <a:solidFill>
                  <a:schemeClr val="bg1"/>
                </a:solidFill>
              </a:rPr>
            </a:br>
            <a:r>
              <a:rPr lang="en-US" sz="2701" b="1" dirty="0">
                <a:solidFill>
                  <a:schemeClr val="bg1"/>
                </a:solidFill>
              </a:rPr>
              <a:t>Server</a:t>
            </a:r>
            <a:br>
              <a:rPr lang="en-US" sz="2701" b="1" dirty="0">
                <a:solidFill>
                  <a:schemeClr val="bg1"/>
                </a:solidFill>
              </a:rPr>
            </a:br>
            <a:r>
              <a:rPr lang="en-US" sz="2701" b="1" dirty="0">
                <a:solidFill>
                  <a:schemeClr val="bg1"/>
                </a:solidFill>
              </a:rPr>
              <a:t>Base</a:t>
            </a:r>
          </a:p>
        </p:txBody>
      </p:sp>
      <p:grpSp>
        <p:nvGrpSpPr>
          <p:cNvPr id="46" name="Group 45">
            <a:extLst>
              <a:ext uri="{FF2B5EF4-FFF2-40B4-BE49-F238E27FC236}">
                <a16:creationId xmlns:a16="http://schemas.microsoft.com/office/drawing/2014/main" id="{DB1B7188-279B-9152-9194-A662766A3976}"/>
              </a:ext>
            </a:extLst>
          </p:cNvPr>
          <p:cNvGrpSpPr/>
          <p:nvPr/>
        </p:nvGrpSpPr>
        <p:grpSpPr>
          <a:xfrm>
            <a:off x="14792922" y="2702525"/>
            <a:ext cx="7918867" cy="6557485"/>
            <a:chOff x="5546750" y="1653526"/>
            <a:chExt cx="2969575" cy="2459057"/>
          </a:xfrm>
        </p:grpSpPr>
        <p:sp>
          <p:nvSpPr>
            <p:cNvPr id="47" name="Oval 46">
              <a:extLst>
                <a:ext uri="{FF2B5EF4-FFF2-40B4-BE49-F238E27FC236}">
                  <a16:creationId xmlns:a16="http://schemas.microsoft.com/office/drawing/2014/main" id="{1C54E577-6007-45A1-1265-B15FAD95DEC6}"/>
                </a:ext>
              </a:extLst>
            </p:cNvPr>
            <p:cNvSpPr/>
            <p:nvPr/>
          </p:nvSpPr>
          <p:spPr>
            <a:xfrm>
              <a:off x="5546750" y="1884176"/>
              <a:ext cx="2969575" cy="2228407"/>
            </a:xfrm>
            <a:prstGeom prst="ellipse">
              <a:avLst/>
            </a:prstGeom>
            <a:solidFill>
              <a:srgbClr val="029B98">
                <a:alpha val="5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438430" fontAlgn="base">
                <a:lnSpc>
                  <a:spcPct val="90000"/>
                </a:lnSpc>
                <a:spcBef>
                  <a:spcPct val="0"/>
                </a:spcBef>
                <a:spcAft>
                  <a:spcPct val="0"/>
                </a:spcAft>
                <a:defRPr/>
              </a:pPr>
              <a:endParaRPr lang="en-US" sz="2701" dirty="0">
                <a:solidFill>
                  <a:srgbClr val="000000"/>
                </a:solidFill>
              </a:endParaRPr>
            </a:p>
          </p:txBody>
        </p:sp>
        <p:sp>
          <p:nvSpPr>
            <p:cNvPr id="48" name="TextBox 47">
              <a:extLst>
                <a:ext uri="{FF2B5EF4-FFF2-40B4-BE49-F238E27FC236}">
                  <a16:creationId xmlns:a16="http://schemas.microsoft.com/office/drawing/2014/main" id="{470858D5-2AA4-F1F6-66DE-0BBE35341D9A}"/>
                </a:ext>
              </a:extLst>
            </p:cNvPr>
            <p:cNvSpPr txBox="1"/>
            <p:nvPr/>
          </p:nvSpPr>
          <p:spPr>
            <a:xfrm>
              <a:off x="5665563" y="2547648"/>
              <a:ext cx="775742" cy="315182"/>
            </a:xfrm>
            <a:prstGeom prst="rect">
              <a:avLst/>
            </a:prstGeom>
            <a:noFill/>
          </p:spPr>
          <p:txBody>
            <a:bodyPr wrap="square" rtlCol="0">
              <a:spAutoFit/>
            </a:bodyPr>
            <a:lstStyle/>
            <a:p>
              <a:pPr algn="ctr" defTabSz="2438430" fontAlgn="base">
                <a:lnSpc>
                  <a:spcPct val="90000"/>
                </a:lnSpc>
                <a:spcBef>
                  <a:spcPct val="0"/>
                </a:spcBef>
                <a:spcAft>
                  <a:spcPct val="0"/>
                </a:spcAft>
                <a:defRPr/>
              </a:pPr>
              <a:r>
                <a:rPr lang="en-US" sz="2701" dirty="0">
                  <a:solidFill>
                    <a:srgbClr val="FFFFFF"/>
                  </a:solidFill>
                </a:rPr>
                <a:t>Heritage APIs</a:t>
              </a:r>
            </a:p>
          </p:txBody>
        </p:sp>
        <p:sp>
          <p:nvSpPr>
            <p:cNvPr id="49" name="TextBox 48">
              <a:extLst>
                <a:ext uri="{FF2B5EF4-FFF2-40B4-BE49-F238E27FC236}">
                  <a16:creationId xmlns:a16="http://schemas.microsoft.com/office/drawing/2014/main" id="{D534D6E5-901E-DB56-293D-B6DC065FEF3E}"/>
                </a:ext>
              </a:extLst>
            </p:cNvPr>
            <p:cNvSpPr txBox="1"/>
            <p:nvPr/>
          </p:nvSpPr>
          <p:spPr>
            <a:xfrm>
              <a:off x="5669125" y="3069452"/>
              <a:ext cx="737457" cy="284020"/>
            </a:xfrm>
            <a:prstGeom prst="rect">
              <a:avLst/>
            </a:prstGeom>
            <a:noFill/>
          </p:spPr>
          <p:txBody>
            <a:bodyPr wrap="square" rtlCol="0">
              <a:spAutoFit/>
            </a:bodyPr>
            <a:lstStyle/>
            <a:p>
              <a:pPr algn="ctr" defTabSz="2438430" fontAlgn="base">
                <a:lnSpc>
                  <a:spcPct val="90000"/>
                </a:lnSpc>
                <a:spcBef>
                  <a:spcPct val="0"/>
                </a:spcBef>
                <a:spcAft>
                  <a:spcPct val="0"/>
                </a:spcAft>
                <a:defRPr/>
              </a:pPr>
              <a:r>
                <a:rPr lang="en-US" sz="2701" dirty="0">
                  <a:solidFill>
                    <a:srgbClr val="FFFFFF"/>
                  </a:solidFill>
                </a:rPr>
                <a:t>EE6 </a:t>
              </a:r>
              <a:br>
                <a:rPr lang="en-US" sz="2701" dirty="0">
                  <a:solidFill>
                    <a:srgbClr val="FFFFFF"/>
                  </a:solidFill>
                </a:rPr>
              </a:br>
              <a:r>
                <a:rPr lang="en-US" sz="2101" dirty="0">
                  <a:solidFill>
                    <a:srgbClr val="FFFFFF"/>
                  </a:solidFill>
                </a:rPr>
                <a:t>(Web Profile)</a:t>
              </a:r>
              <a:endParaRPr lang="en-US" sz="2701" dirty="0">
                <a:solidFill>
                  <a:srgbClr val="FFFFFF"/>
                </a:solidFill>
              </a:endParaRPr>
            </a:p>
          </p:txBody>
        </p:sp>
        <p:sp>
          <p:nvSpPr>
            <p:cNvPr id="50" name="TextBox 49">
              <a:extLst>
                <a:ext uri="{FF2B5EF4-FFF2-40B4-BE49-F238E27FC236}">
                  <a16:creationId xmlns:a16="http://schemas.microsoft.com/office/drawing/2014/main" id="{42A8211A-9071-C1F5-8BB7-887F660C6028}"/>
                </a:ext>
              </a:extLst>
            </p:cNvPr>
            <p:cNvSpPr txBox="1"/>
            <p:nvPr/>
          </p:nvSpPr>
          <p:spPr>
            <a:xfrm>
              <a:off x="6548927" y="1653526"/>
              <a:ext cx="952056" cy="315182"/>
            </a:xfrm>
            <a:prstGeom prst="rect">
              <a:avLst/>
            </a:prstGeom>
            <a:solidFill>
              <a:srgbClr val="8DCAC7"/>
            </a:solidFill>
          </p:spPr>
          <p:txBody>
            <a:bodyPr wrap="square" rtlCol="0">
              <a:spAutoFit/>
            </a:bodyPr>
            <a:lstStyle/>
            <a:p>
              <a:pPr algn="ctr" defTabSz="2438430" fontAlgn="base">
                <a:lnSpc>
                  <a:spcPct val="90000"/>
                </a:lnSpc>
                <a:spcBef>
                  <a:spcPct val="0"/>
                </a:spcBef>
                <a:spcAft>
                  <a:spcPct val="0"/>
                </a:spcAft>
                <a:defRPr/>
              </a:pPr>
              <a:r>
                <a:rPr lang="en-US" sz="2701" b="1" dirty="0">
                  <a:solidFill>
                    <a:schemeClr val="bg1"/>
                  </a:solidFill>
                </a:rPr>
                <a:t>WebSphere Liberty</a:t>
              </a:r>
            </a:p>
          </p:txBody>
        </p:sp>
      </p:grpSp>
      <p:grpSp>
        <p:nvGrpSpPr>
          <p:cNvPr id="51" name="Group 50">
            <a:extLst>
              <a:ext uri="{FF2B5EF4-FFF2-40B4-BE49-F238E27FC236}">
                <a16:creationId xmlns:a16="http://schemas.microsoft.com/office/drawing/2014/main" id="{9C82062F-65AD-FD45-407C-21D2A2D6A6F3}"/>
              </a:ext>
            </a:extLst>
          </p:cNvPr>
          <p:cNvGrpSpPr/>
          <p:nvPr/>
        </p:nvGrpSpPr>
        <p:grpSpPr>
          <a:xfrm>
            <a:off x="16775184" y="3560486"/>
            <a:ext cx="5911227" cy="4788504"/>
            <a:chOff x="6304237" y="1911632"/>
            <a:chExt cx="2216710" cy="1795689"/>
          </a:xfrm>
        </p:grpSpPr>
        <p:sp>
          <p:nvSpPr>
            <p:cNvPr id="52" name="Oval 51">
              <a:extLst>
                <a:ext uri="{FF2B5EF4-FFF2-40B4-BE49-F238E27FC236}">
                  <a16:creationId xmlns:a16="http://schemas.microsoft.com/office/drawing/2014/main" id="{C0CC5902-AFC2-2F80-DF02-75C0C9B34495}"/>
                </a:ext>
              </a:extLst>
            </p:cNvPr>
            <p:cNvSpPr/>
            <p:nvPr/>
          </p:nvSpPr>
          <p:spPr>
            <a:xfrm>
              <a:off x="6304237" y="2029472"/>
              <a:ext cx="2166026" cy="1677849"/>
            </a:xfrm>
            <a:prstGeom prst="ellipse">
              <a:avLst/>
            </a:prstGeom>
            <a:solidFill>
              <a:srgbClr val="029B98">
                <a:alpha val="5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438430" fontAlgn="base">
                <a:lnSpc>
                  <a:spcPct val="90000"/>
                </a:lnSpc>
                <a:spcBef>
                  <a:spcPct val="0"/>
                </a:spcBef>
                <a:spcAft>
                  <a:spcPct val="0"/>
                </a:spcAft>
                <a:defRPr/>
              </a:pPr>
              <a:endParaRPr lang="en-US" sz="2701" dirty="0">
                <a:solidFill>
                  <a:srgbClr val="000000"/>
                </a:solidFill>
              </a:endParaRPr>
            </a:p>
          </p:txBody>
        </p:sp>
        <p:sp>
          <p:nvSpPr>
            <p:cNvPr id="53" name="TextBox 52">
              <a:extLst>
                <a:ext uri="{FF2B5EF4-FFF2-40B4-BE49-F238E27FC236}">
                  <a16:creationId xmlns:a16="http://schemas.microsoft.com/office/drawing/2014/main" id="{9832EB2E-3AD0-5A5B-25F4-C61FCB4B3B7B}"/>
                </a:ext>
              </a:extLst>
            </p:cNvPr>
            <p:cNvSpPr txBox="1"/>
            <p:nvPr/>
          </p:nvSpPr>
          <p:spPr>
            <a:xfrm>
              <a:off x="7434911" y="2354260"/>
              <a:ext cx="900621" cy="315182"/>
            </a:xfrm>
            <a:prstGeom prst="rect">
              <a:avLst/>
            </a:prstGeom>
            <a:noFill/>
          </p:spPr>
          <p:txBody>
            <a:bodyPr wrap="square" rtlCol="0">
              <a:spAutoFit/>
            </a:bodyPr>
            <a:lstStyle/>
            <a:p>
              <a:pPr defTabSz="2438430" fontAlgn="base">
                <a:lnSpc>
                  <a:spcPct val="90000"/>
                </a:lnSpc>
                <a:spcBef>
                  <a:spcPct val="0"/>
                </a:spcBef>
                <a:spcAft>
                  <a:spcPct val="0"/>
                </a:spcAft>
                <a:defRPr/>
              </a:pPr>
              <a:r>
                <a:rPr lang="en-US" sz="2701" dirty="0">
                  <a:solidFill>
                    <a:srgbClr val="FFFFFF"/>
                  </a:solidFill>
                </a:rPr>
                <a:t>Java </a:t>
              </a:r>
              <a:br>
                <a:rPr lang="en-US" sz="2701" dirty="0">
                  <a:solidFill>
                    <a:srgbClr val="FFFFFF"/>
                  </a:solidFill>
                </a:rPr>
              </a:br>
              <a:r>
                <a:rPr lang="en-US" sz="2701" dirty="0">
                  <a:solidFill>
                    <a:srgbClr val="FFFFFF"/>
                  </a:solidFill>
                </a:rPr>
                <a:t>11,17,…</a:t>
              </a:r>
            </a:p>
          </p:txBody>
        </p:sp>
        <p:sp>
          <p:nvSpPr>
            <p:cNvPr id="54" name="TextBox 53">
              <a:extLst>
                <a:ext uri="{FF2B5EF4-FFF2-40B4-BE49-F238E27FC236}">
                  <a16:creationId xmlns:a16="http://schemas.microsoft.com/office/drawing/2014/main" id="{C3FB9C3E-46D8-8A6F-D899-6EA2CB64A66D}"/>
                </a:ext>
              </a:extLst>
            </p:cNvPr>
            <p:cNvSpPr txBox="1"/>
            <p:nvPr/>
          </p:nvSpPr>
          <p:spPr>
            <a:xfrm>
              <a:off x="7569986" y="1911632"/>
              <a:ext cx="755295" cy="315182"/>
            </a:xfrm>
            <a:prstGeom prst="rect">
              <a:avLst/>
            </a:prstGeom>
            <a:solidFill>
              <a:srgbClr val="4EAEAB"/>
            </a:solidFill>
          </p:spPr>
          <p:txBody>
            <a:bodyPr wrap="square" rtlCol="0">
              <a:spAutoFit/>
            </a:bodyPr>
            <a:lstStyle/>
            <a:p>
              <a:pPr algn="ctr" defTabSz="2438430" fontAlgn="base">
                <a:lnSpc>
                  <a:spcPct val="90000"/>
                </a:lnSpc>
                <a:spcBef>
                  <a:spcPct val="0"/>
                </a:spcBef>
                <a:spcAft>
                  <a:spcPct val="0"/>
                </a:spcAft>
                <a:defRPr/>
              </a:pPr>
              <a:r>
                <a:rPr lang="en-US" sz="2701" b="1" dirty="0">
                  <a:solidFill>
                    <a:schemeClr val="bg1"/>
                  </a:solidFill>
                </a:rPr>
                <a:t>Open Liberty</a:t>
              </a:r>
            </a:p>
          </p:txBody>
        </p:sp>
        <p:sp>
          <p:nvSpPr>
            <p:cNvPr id="55" name="TextBox 54">
              <a:extLst>
                <a:ext uri="{FF2B5EF4-FFF2-40B4-BE49-F238E27FC236}">
                  <a16:creationId xmlns:a16="http://schemas.microsoft.com/office/drawing/2014/main" id="{FFB7C34B-AD1F-801A-070D-83774FB5273C}"/>
                </a:ext>
              </a:extLst>
            </p:cNvPr>
            <p:cNvSpPr txBox="1"/>
            <p:nvPr/>
          </p:nvSpPr>
          <p:spPr>
            <a:xfrm>
              <a:off x="7442497" y="2782512"/>
              <a:ext cx="1078450" cy="315182"/>
            </a:xfrm>
            <a:prstGeom prst="rect">
              <a:avLst/>
            </a:prstGeom>
            <a:noFill/>
          </p:spPr>
          <p:txBody>
            <a:bodyPr wrap="square" rtlCol="0">
              <a:spAutoFit/>
            </a:bodyPr>
            <a:lstStyle/>
            <a:p>
              <a:pPr defTabSz="2438430" fontAlgn="base">
                <a:lnSpc>
                  <a:spcPct val="90000"/>
                </a:lnSpc>
                <a:spcBef>
                  <a:spcPct val="0"/>
                </a:spcBef>
                <a:spcAft>
                  <a:spcPct val="0"/>
                </a:spcAft>
                <a:defRPr/>
              </a:pPr>
              <a:r>
                <a:rPr lang="en-US" sz="2701" dirty="0">
                  <a:solidFill>
                    <a:srgbClr val="FFFFFF"/>
                  </a:solidFill>
                </a:rPr>
                <a:t>J2EE/Jakarta </a:t>
              </a:r>
              <a:br>
                <a:rPr lang="en-US" sz="2701" dirty="0">
                  <a:solidFill>
                    <a:srgbClr val="FFFFFF"/>
                  </a:solidFill>
                </a:rPr>
              </a:br>
              <a:r>
                <a:rPr lang="en-US" sz="2701" dirty="0">
                  <a:solidFill>
                    <a:srgbClr val="FFFFFF"/>
                  </a:solidFill>
                </a:rPr>
                <a:t>EE 8, 9, 10, …</a:t>
              </a:r>
            </a:p>
          </p:txBody>
        </p:sp>
        <p:sp>
          <p:nvSpPr>
            <p:cNvPr id="56" name="TextBox 55">
              <a:extLst>
                <a:ext uri="{FF2B5EF4-FFF2-40B4-BE49-F238E27FC236}">
                  <a16:creationId xmlns:a16="http://schemas.microsoft.com/office/drawing/2014/main" id="{D8396ADF-355F-0D79-8CB1-A30DF4063979}"/>
                </a:ext>
              </a:extLst>
            </p:cNvPr>
            <p:cNvSpPr txBox="1"/>
            <p:nvPr/>
          </p:nvSpPr>
          <p:spPr>
            <a:xfrm>
              <a:off x="7350901" y="3239517"/>
              <a:ext cx="1013686" cy="174904"/>
            </a:xfrm>
            <a:prstGeom prst="rect">
              <a:avLst/>
            </a:prstGeom>
            <a:noFill/>
          </p:spPr>
          <p:txBody>
            <a:bodyPr wrap="square" rtlCol="0">
              <a:spAutoFit/>
            </a:bodyPr>
            <a:lstStyle/>
            <a:p>
              <a:pPr defTabSz="2438430" fontAlgn="base">
                <a:lnSpc>
                  <a:spcPct val="90000"/>
                </a:lnSpc>
                <a:spcBef>
                  <a:spcPct val="0"/>
                </a:spcBef>
                <a:spcAft>
                  <a:spcPct val="0"/>
                </a:spcAft>
                <a:defRPr/>
              </a:pPr>
              <a:r>
                <a:rPr lang="en-US" sz="2701" dirty="0">
                  <a:solidFill>
                    <a:srgbClr val="FFFFFF"/>
                  </a:solidFill>
                </a:rPr>
                <a:t>Microprofile</a:t>
              </a:r>
            </a:p>
          </p:txBody>
        </p:sp>
      </p:grpSp>
      <p:sp>
        <p:nvSpPr>
          <p:cNvPr id="57" name="TextBox 56">
            <a:extLst>
              <a:ext uri="{FF2B5EF4-FFF2-40B4-BE49-F238E27FC236}">
                <a16:creationId xmlns:a16="http://schemas.microsoft.com/office/drawing/2014/main" id="{DB9072E1-7D40-BA84-1C9E-AE84C72D7B2F}"/>
              </a:ext>
            </a:extLst>
          </p:cNvPr>
          <p:cNvSpPr txBox="1"/>
          <p:nvPr/>
        </p:nvSpPr>
        <p:spPr>
          <a:xfrm>
            <a:off x="17114173" y="5273616"/>
            <a:ext cx="2434621" cy="1214563"/>
          </a:xfrm>
          <a:prstGeom prst="rect">
            <a:avLst/>
          </a:prstGeom>
          <a:noFill/>
        </p:spPr>
        <p:txBody>
          <a:bodyPr wrap="square" rtlCol="0">
            <a:spAutoFit/>
          </a:bodyPr>
          <a:lstStyle/>
          <a:p>
            <a:pPr algn="ctr" defTabSz="2438430" fontAlgn="base">
              <a:lnSpc>
                <a:spcPct val="90000"/>
              </a:lnSpc>
              <a:spcBef>
                <a:spcPct val="0"/>
              </a:spcBef>
              <a:spcAft>
                <a:spcPct val="0"/>
              </a:spcAft>
              <a:defRPr/>
            </a:pPr>
            <a:r>
              <a:rPr lang="en-US" sz="2701" dirty="0">
                <a:solidFill>
                  <a:srgbClr val="FFFFFF"/>
                </a:solidFill>
              </a:rPr>
              <a:t>Java 8</a:t>
            </a:r>
            <a:br>
              <a:rPr lang="en-US" sz="2701" dirty="0">
                <a:solidFill>
                  <a:srgbClr val="FFFFFF"/>
                </a:solidFill>
              </a:rPr>
            </a:br>
            <a:br>
              <a:rPr lang="en-US" sz="2701" dirty="0">
                <a:solidFill>
                  <a:srgbClr val="FFFFFF"/>
                </a:solidFill>
              </a:rPr>
            </a:br>
            <a:r>
              <a:rPr lang="en-US" sz="2701" dirty="0">
                <a:solidFill>
                  <a:srgbClr val="FFFFFF"/>
                </a:solidFill>
              </a:rPr>
              <a:t>EE7</a:t>
            </a:r>
          </a:p>
        </p:txBody>
      </p:sp>
      <p:sp>
        <p:nvSpPr>
          <p:cNvPr id="58" name="TextBox 57">
            <a:extLst>
              <a:ext uri="{FF2B5EF4-FFF2-40B4-BE49-F238E27FC236}">
                <a16:creationId xmlns:a16="http://schemas.microsoft.com/office/drawing/2014/main" id="{335C0CE3-53C2-1259-129C-67003EA2A6D3}"/>
              </a:ext>
            </a:extLst>
          </p:cNvPr>
          <p:cNvSpPr txBox="1"/>
          <p:nvPr/>
        </p:nvSpPr>
        <p:spPr>
          <a:xfrm>
            <a:off x="10416584" y="5151120"/>
            <a:ext cx="2922352" cy="840486"/>
          </a:xfrm>
          <a:prstGeom prst="rect">
            <a:avLst/>
          </a:prstGeom>
          <a:noFill/>
        </p:spPr>
        <p:txBody>
          <a:bodyPr wrap="square" rtlCol="0">
            <a:spAutoFit/>
          </a:bodyPr>
          <a:lstStyle/>
          <a:p>
            <a:pPr defTabSz="2438430" fontAlgn="base">
              <a:lnSpc>
                <a:spcPct val="90000"/>
              </a:lnSpc>
              <a:spcBef>
                <a:spcPct val="0"/>
              </a:spcBef>
              <a:spcAft>
                <a:spcPct val="0"/>
              </a:spcAft>
              <a:defRPr/>
            </a:pPr>
            <a:r>
              <a:rPr lang="en-US" sz="2701" dirty="0">
                <a:solidFill>
                  <a:srgbClr val="FFFFFF"/>
                </a:solidFill>
              </a:rPr>
              <a:t>Management &amp; Orchestration</a:t>
            </a:r>
          </a:p>
        </p:txBody>
      </p:sp>
      <p:grpSp>
        <p:nvGrpSpPr>
          <p:cNvPr id="59" name="Group 58">
            <a:extLst>
              <a:ext uri="{FF2B5EF4-FFF2-40B4-BE49-F238E27FC236}">
                <a16:creationId xmlns:a16="http://schemas.microsoft.com/office/drawing/2014/main" id="{97660C04-AA4B-DA1A-B45E-98E3E0E33C7D}"/>
              </a:ext>
            </a:extLst>
          </p:cNvPr>
          <p:cNvGrpSpPr/>
          <p:nvPr/>
        </p:nvGrpSpPr>
        <p:grpSpPr>
          <a:xfrm>
            <a:off x="13194130" y="5252367"/>
            <a:ext cx="1556096" cy="2048000"/>
            <a:chOff x="4947203" y="2609717"/>
            <a:chExt cx="583536" cy="768000"/>
          </a:xfrm>
        </p:grpSpPr>
        <p:sp>
          <p:nvSpPr>
            <p:cNvPr id="60" name="TextBox 59">
              <a:extLst>
                <a:ext uri="{FF2B5EF4-FFF2-40B4-BE49-F238E27FC236}">
                  <a16:creationId xmlns:a16="http://schemas.microsoft.com/office/drawing/2014/main" id="{984DB3E6-0007-F428-0A2B-96BA1FD5518F}"/>
                </a:ext>
              </a:extLst>
            </p:cNvPr>
            <p:cNvSpPr txBox="1"/>
            <p:nvPr/>
          </p:nvSpPr>
          <p:spPr>
            <a:xfrm>
              <a:off x="4947203" y="2609717"/>
              <a:ext cx="583536" cy="315182"/>
            </a:xfrm>
            <a:prstGeom prst="rect">
              <a:avLst/>
            </a:prstGeom>
            <a:noFill/>
          </p:spPr>
          <p:txBody>
            <a:bodyPr wrap="square" rtlCol="0">
              <a:spAutoFit/>
            </a:bodyPr>
            <a:lstStyle/>
            <a:p>
              <a:pPr algn="ctr" defTabSz="2438430" fontAlgn="base">
                <a:lnSpc>
                  <a:spcPct val="90000"/>
                </a:lnSpc>
                <a:spcBef>
                  <a:spcPct val="0"/>
                </a:spcBef>
                <a:spcAft>
                  <a:spcPct val="0"/>
                </a:spcAft>
                <a:defRPr/>
              </a:pPr>
              <a:r>
                <a:rPr lang="en-US" sz="2701" dirty="0">
                  <a:solidFill>
                    <a:srgbClr val="FFFFFF"/>
                  </a:solidFill>
                </a:rPr>
                <a:t>Java </a:t>
              </a:r>
              <a:r>
                <a:rPr lang="en-US" sz="2701" dirty="0">
                  <a:solidFill>
                    <a:schemeClr val="bg1"/>
                  </a:solidFill>
                </a:rPr>
                <a:t>5,6,7</a:t>
              </a:r>
            </a:p>
          </p:txBody>
        </p:sp>
        <p:sp>
          <p:nvSpPr>
            <p:cNvPr id="61" name="TextBox 60">
              <a:extLst>
                <a:ext uri="{FF2B5EF4-FFF2-40B4-BE49-F238E27FC236}">
                  <a16:creationId xmlns:a16="http://schemas.microsoft.com/office/drawing/2014/main" id="{C90B07FA-441E-4E59-09A3-84C795824855}"/>
                </a:ext>
              </a:extLst>
            </p:cNvPr>
            <p:cNvSpPr txBox="1"/>
            <p:nvPr/>
          </p:nvSpPr>
          <p:spPr>
            <a:xfrm>
              <a:off x="5054650" y="2984580"/>
              <a:ext cx="416701" cy="393137"/>
            </a:xfrm>
            <a:prstGeom prst="rect">
              <a:avLst/>
            </a:prstGeom>
            <a:noFill/>
          </p:spPr>
          <p:txBody>
            <a:bodyPr wrap="none" rtlCol="0">
              <a:spAutoFit/>
            </a:bodyPr>
            <a:lstStyle/>
            <a:p>
              <a:pPr defTabSz="2438430" fontAlgn="base">
                <a:lnSpc>
                  <a:spcPct val="90000"/>
                </a:lnSpc>
                <a:spcBef>
                  <a:spcPct val="0"/>
                </a:spcBef>
                <a:spcAft>
                  <a:spcPct val="0"/>
                </a:spcAft>
                <a:defRPr/>
              </a:pPr>
              <a:r>
                <a:rPr lang="en-US" sz="2701" dirty="0">
                  <a:solidFill>
                    <a:srgbClr val="FFFFFF"/>
                  </a:solidFill>
                </a:rPr>
                <a:t>EE6</a:t>
              </a:r>
              <a:br>
                <a:rPr lang="en-US" sz="2701" dirty="0">
                  <a:solidFill>
                    <a:srgbClr val="FFFFFF"/>
                  </a:solidFill>
                </a:rPr>
              </a:br>
              <a:r>
                <a:rPr lang="en-US" sz="2101" dirty="0">
                  <a:solidFill>
                    <a:srgbClr val="FFFFFF"/>
                  </a:solidFill>
                </a:rPr>
                <a:t>(Full </a:t>
              </a:r>
              <a:br>
                <a:rPr lang="en-US" sz="2101" dirty="0">
                  <a:solidFill>
                    <a:srgbClr val="FFFFFF"/>
                  </a:solidFill>
                </a:rPr>
              </a:br>
              <a:r>
                <a:rPr lang="en-US" sz="2101" dirty="0">
                  <a:solidFill>
                    <a:srgbClr val="FFFFFF"/>
                  </a:solidFill>
                </a:rPr>
                <a:t> Profile)</a:t>
              </a:r>
              <a:endParaRPr lang="en-US" sz="2701" dirty="0">
                <a:solidFill>
                  <a:srgbClr val="FFFFFF"/>
                </a:solidFill>
              </a:endParaRPr>
            </a:p>
          </p:txBody>
        </p:sp>
      </p:grpSp>
      <p:grpSp>
        <p:nvGrpSpPr>
          <p:cNvPr id="62" name="Group 61">
            <a:extLst>
              <a:ext uri="{FF2B5EF4-FFF2-40B4-BE49-F238E27FC236}">
                <a16:creationId xmlns:a16="http://schemas.microsoft.com/office/drawing/2014/main" id="{CB1E1C5D-3990-3AC3-07C2-E50C73228B4A}"/>
              </a:ext>
            </a:extLst>
          </p:cNvPr>
          <p:cNvGrpSpPr/>
          <p:nvPr/>
        </p:nvGrpSpPr>
        <p:grpSpPr>
          <a:xfrm>
            <a:off x="10390795" y="6164195"/>
            <a:ext cx="9954405" cy="2941925"/>
            <a:chOff x="3895953" y="2951653"/>
            <a:chExt cx="3732902" cy="1103222"/>
          </a:xfrm>
        </p:grpSpPr>
        <p:sp>
          <p:nvSpPr>
            <p:cNvPr id="63" name="TextBox 62">
              <a:extLst>
                <a:ext uri="{FF2B5EF4-FFF2-40B4-BE49-F238E27FC236}">
                  <a16:creationId xmlns:a16="http://schemas.microsoft.com/office/drawing/2014/main" id="{409DD2CD-3496-240F-95FD-F1CCF511CE77}"/>
                </a:ext>
              </a:extLst>
            </p:cNvPr>
            <p:cNvSpPr txBox="1"/>
            <p:nvPr/>
          </p:nvSpPr>
          <p:spPr>
            <a:xfrm>
              <a:off x="6527551" y="3770951"/>
              <a:ext cx="1101304" cy="283924"/>
            </a:xfrm>
            <a:prstGeom prst="rect">
              <a:avLst/>
            </a:prstGeom>
            <a:noFill/>
          </p:spPr>
          <p:txBody>
            <a:bodyPr wrap="square" rtlCol="0">
              <a:spAutoFit/>
            </a:bodyPr>
            <a:lstStyle/>
            <a:p>
              <a:pPr algn="ctr" defTabSz="2438430" fontAlgn="base">
                <a:lnSpc>
                  <a:spcPct val="90000"/>
                </a:lnSpc>
                <a:spcBef>
                  <a:spcPct val="0"/>
                </a:spcBef>
                <a:spcAft>
                  <a:spcPct val="0"/>
                </a:spcAft>
                <a:defRPr/>
              </a:pPr>
              <a:r>
                <a:rPr lang="en-US" sz="2400" dirty="0">
                  <a:solidFill>
                    <a:srgbClr val="FFFFFF"/>
                  </a:solidFill>
                </a:rPr>
                <a:t>Container License Tracking</a:t>
              </a:r>
            </a:p>
          </p:txBody>
        </p:sp>
        <p:sp>
          <p:nvSpPr>
            <p:cNvPr id="64" name="TextBox 63">
              <a:extLst>
                <a:ext uri="{FF2B5EF4-FFF2-40B4-BE49-F238E27FC236}">
                  <a16:creationId xmlns:a16="http://schemas.microsoft.com/office/drawing/2014/main" id="{825D9BFF-3BCE-740C-6FC3-23AED148F353}"/>
                </a:ext>
              </a:extLst>
            </p:cNvPr>
            <p:cNvSpPr txBox="1"/>
            <p:nvPr/>
          </p:nvSpPr>
          <p:spPr>
            <a:xfrm>
              <a:off x="3895953" y="2951653"/>
              <a:ext cx="1095882" cy="315182"/>
            </a:xfrm>
            <a:prstGeom prst="rect">
              <a:avLst/>
            </a:prstGeom>
            <a:noFill/>
          </p:spPr>
          <p:txBody>
            <a:bodyPr wrap="square" rtlCol="0">
              <a:spAutoFit/>
            </a:bodyPr>
            <a:lstStyle/>
            <a:p>
              <a:pPr defTabSz="2438430" fontAlgn="base">
                <a:lnSpc>
                  <a:spcPct val="90000"/>
                </a:lnSpc>
                <a:spcBef>
                  <a:spcPct val="0"/>
                </a:spcBef>
                <a:spcAft>
                  <a:spcPct val="0"/>
                </a:spcAft>
                <a:defRPr/>
              </a:pPr>
              <a:r>
                <a:rPr lang="en-US" sz="2701" dirty="0">
                  <a:solidFill>
                    <a:srgbClr val="FFFFFF"/>
                  </a:solidFill>
                </a:rPr>
                <a:t>ILMT License Tracking</a:t>
              </a:r>
              <a:endParaRPr lang="en-US" sz="2701" dirty="0">
                <a:solidFill>
                  <a:srgbClr val="FFFFFF"/>
                </a:solidFill>
                <a:latin typeface="IBM Plex Sans" panose="020B0503050203000203" pitchFamily="34" charset="0"/>
              </a:endParaRPr>
            </a:p>
          </p:txBody>
        </p:sp>
      </p:grpSp>
      <p:grpSp>
        <p:nvGrpSpPr>
          <p:cNvPr id="65" name="Group 64">
            <a:extLst>
              <a:ext uri="{FF2B5EF4-FFF2-40B4-BE49-F238E27FC236}">
                <a16:creationId xmlns:a16="http://schemas.microsoft.com/office/drawing/2014/main" id="{66D70596-636F-50A1-FE80-12459F785546}"/>
              </a:ext>
            </a:extLst>
          </p:cNvPr>
          <p:cNvGrpSpPr/>
          <p:nvPr/>
        </p:nvGrpSpPr>
        <p:grpSpPr>
          <a:xfrm>
            <a:off x="18949017" y="549147"/>
            <a:ext cx="4877253" cy="1894832"/>
            <a:chOff x="18226740" y="198165"/>
            <a:chExt cx="5599530" cy="3336839"/>
          </a:xfrm>
        </p:grpSpPr>
        <p:sp>
          <p:nvSpPr>
            <p:cNvPr id="66" name="Content Placeholder 2">
              <a:extLst>
                <a:ext uri="{FF2B5EF4-FFF2-40B4-BE49-F238E27FC236}">
                  <a16:creationId xmlns:a16="http://schemas.microsoft.com/office/drawing/2014/main" id="{05CF7AA8-15D2-F0D9-A6DA-F83620584729}"/>
                </a:ext>
              </a:extLst>
            </p:cNvPr>
            <p:cNvSpPr txBox="1">
              <a:spLocks/>
            </p:cNvSpPr>
            <p:nvPr/>
          </p:nvSpPr>
          <p:spPr>
            <a:xfrm>
              <a:off x="18235654" y="198165"/>
              <a:ext cx="5590616" cy="1020486"/>
            </a:xfrm>
            <a:prstGeom prst="rect">
              <a:avLst/>
            </a:prstGeom>
            <a:solidFill>
              <a:srgbClr val="0C61FF"/>
            </a:solidFill>
            <a:ln w="6350" cap="flat" cmpd="sng" algn="ctr">
              <a:solidFill>
                <a:srgbClr val="606060">
                  <a:lumMod val="60000"/>
                  <a:lumOff val="40000"/>
                </a:srgbClr>
              </a:solidFill>
              <a:prstDash val="solid"/>
              <a:miter lim="800000"/>
            </a:ln>
            <a:effectLst/>
          </p:spPr>
          <p:txBody>
            <a:bodyPr rtlCol="0" anchor="ctr"/>
            <a:lstStyle>
              <a:defPPr>
                <a:defRPr lang="en-US"/>
              </a:defPPr>
              <a:lvl1pPr algn="ctr">
                <a:defRPr sz="1300"/>
              </a:lvl1pPr>
            </a:lstStyle>
            <a:p>
              <a:pPr marL="0" marR="0" lvl="0" indent="0" algn="l" defTabSz="2437492" rtl="0" eaLnBrk="0" fontAlgn="auto" latinLnBrk="0" hangingPunct="1">
                <a:lnSpc>
                  <a:spcPct val="100000"/>
                </a:lnSpc>
                <a:spcBef>
                  <a:spcPts val="0"/>
                </a:spcBef>
                <a:spcAft>
                  <a:spcPts val="0"/>
                </a:spcAft>
                <a:buClrTx/>
                <a:buSzTx/>
                <a:buFontTx/>
                <a:buNone/>
                <a:tabLst/>
                <a:defRPr/>
              </a:pPr>
              <a:r>
                <a:rPr kumimoji="0" lang="en-GB" sz="2800" u="none" strike="noStrike" kern="1200" cap="none" spc="0" normalizeH="0" baseline="0" noProof="0" dirty="0">
                  <a:ln>
                    <a:noFill/>
                  </a:ln>
                  <a:solidFill>
                    <a:schemeClr val="bg1"/>
                  </a:solidFill>
                  <a:effectLst/>
                  <a:uLnTx/>
                  <a:uFillTx/>
                  <a:ea typeface="Helvetica Neue"/>
                  <a:cs typeface="Arial" panose="020B0604020202020204" pitchFamily="34" charset="0"/>
                  <a:sym typeface="Helvetica Neue"/>
                </a:rPr>
                <a:t>a. Modernize Runtime </a:t>
              </a:r>
            </a:p>
          </p:txBody>
        </p:sp>
        <p:sp>
          <p:nvSpPr>
            <p:cNvPr id="67" name="Content Placeholder 2">
              <a:extLst>
                <a:ext uri="{FF2B5EF4-FFF2-40B4-BE49-F238E27FC236}">
                  <a16:creationId xmlns:a16="http://schemas.microsoft.com/office/drawing/2014/main" id="{52B8A70E-0125-9A1C-6CF6-DB529D8707CC}"/>
                </a:ext>
              </a:extLst>
            </p:cNvPr>
            <p:cNvSpPr txBox="1">
              <a:spLocks/>
            </p:cNvSpPr>
            <p:nvPr/>
          </p:nvSpPr>
          <p:spPr>
            <a:xfrm>
              <a:off x="18236921" y="1341017"/>
              <a:ext cx="5589198" cy="1020486"/>
            </a:xfrm>
            <a:prstGeom prst="rect">
              <a:avLst/>
            </a:prstGeom>
            <a:solidFill>
              <a:srgbClr val="D9D9D9"/>
            </a:solidFill>
            <a:ln w="6350" cap="flat" cmpd="sng" algn="ctr">
              <a:solidFill>
                <a:srgbClr val="606060">
                  <a:lumMod val="60000"/>
                  <a:lumOff val="40000"/>
                </a:srgbClr>
              </a:solidFill>
              <a:prstDash val="solid"/>
              <a:miter lim="800000"/>
            </a:ln>
            <a:effectLst/>
          </p:spPr>
          <p:txBody>
            <a:bodyPr rtlCol="0" anchor="ctr"/>
            <a:lstStyle>
              <a:defPPr>
                <a:defRPr lang="en-US"/>
              </a:defPPr>
              <a:lvl1pPr algn="ctr">
                <a:defRPr sz="1300"/>
              </a:lvl1pPr>
            </a:lstStyle>
            <a:p>
              <a:pPr marL="0" marR="0" lvl="0" indent="0" algn="l" defTabSz="2437492" rtl="0" eaLnBrk="0" fontAlgn="auto" latinLnBrk="0" hangingPunct="1">
                <a:lnSpc>
                  <a:spcPct val="100000"/>
                </a:lnSpc>
                <a:spcBef>
                  <a:spcPts val="0"/>
                </a:spcBef>
                <a:spcAft>
                  <a:spcPts val="0"/>
                </a:spcAft>
                <a:buClrTx/>
                <a:buSzTx/>
                <a:buFontTx/>
                <a:buNone/>
                <a:tabLst/>
                <a:defRPr/>
              </a:pPr>
              <a:r>
                <a:rPr kumimoji="0" lang="en-GB" sz="2800" u="none" strike="noStrike" kern="1200" cap="none" spc="0" normalizeH="0" baseline="0" noProof="0" dirty="0">
                  <a:ln>
                    <a:noFill/>
                  </a:ln>
                  <a:solidFill>
                    <a:srgbClr val="BFBFBF"/>
                  </a:solidFill>
                  <a:effectLst/>
                  <a:uLnTx/>
                  <a:uFillTx/>
                  <a:ea typeface="Helvetica Neue"/>
                  <a:cs typeface="Arial" panose="020B0604020202020204" pitchFamily="34" charset="0"/>
                  <a:sym typeface="Helvetica Neue"/>
                </a:rPr>
                <a:t>b. Modernize Operations</a:t>
              </a:r>
            </a:p>
          </p:txBody>
        </p:sp>
        <p:sp>
          <p:nvSpPr>
            <p:cNvPr id="68" name="Content Placeholder 2">
              <a:extLst>
                <a:ext uri="{FF2B5EF4-FFF2-40B4-BE49-F238E27FC236}">
                  <a16:creationId xmlns:a16="http://schemas.microsoft.com/office/drawing/2014/main" id="{A8236FAC-196D-53CA-3B72-7FBAED754572}"/>
                </a:ext>
              </a:extLst>
            </p:cNvPr>
            <p:cNvSpPr txBox="1">
              <a:spLocks/>
            </p:cNvSpPr>
            <p:nvPr/>
          </p:nvSpPr>
          <p:spPr>
            <a:xfrm>
              <a:off x="18226740" y="2497872"/>
              <a:ext cx="5589196" cy="1037132"/>
            </a:xfrm>
            <a:prstGeom prst="rect">
              <a:avLst/>
            </a:prstGeom>
            <a:solidFill>
              <a:srgbClr val="D9D9D9"/>
            </a:solidFill>
            <a:ln w="6350" cap="flat" cmpd="sng" algn="ctr">
              <a:solidFill>
                <a:srgbClr val="606060">
                  <a:lumMod val="60000"/>
                  <a:lumOff val="40000"/>
                </a:srgbClr>
              </a:solidFill>
              <a:prstDash val="solid"/>
              <a:miter lim="800000"/>
            </a:ln>
            <a:effectLst/>
          </p:spPr>
          <p:txBody>
            <a:bodyPr rtlCol="0" anchor="ctr"/>
            <a:lstStyle>
              <a:defPPr>
                <a:defRPr lang="en-US"/>
              </a:defPPr>
              <a:lvl1pPr algn="ctr">
                <a:defRPr sz="1300"/>
              </a:lvl1pPr>
            </a:lstStyle>
            <a:p>
              <a:pPr marL="0" marR="0" lvl="0" indent="0" algn="l" defTabSz="2437492" rtl="0" eaLnBrk="0" fontAlgn="auto" latinLnBrk="0" hangingPunct="1">
                <a:lnSpc>
                  <a:spcPct val="100000"/>
                </a:lnSpc>
                <a:spcBef>
                  <a:spcPts val="0"/>
                </a:spcBef>
                <a:spcAft>
                  <a:spcPts val="0"/>
                </a:spcAft>
                <a:buClrTx/>
                <a:buSzTx/>
                <a:buFontTx/>
                <a:buNone/>
                <a:tabLst/>
                <a:defRPr/>
              </a:pPr>
              <a:r>
                <a:rPr kumimoji="0" lang="en-GB" sz="2800" u="none" strike="noStrike" kern="1200" cap="none" spc="0" normalizeH="0" baseline="0" noProof="0" dirty="0">
                  <a:ln>
                    <a:noFill/>
                  </a:ln>
                  <a:solidFill>
                    <a:srgbClr val="BFBFBF"/>
                  </a:solidFill>
                  <a:effectLst/>
                  <a:uLnTx/>
                  <a:uFillTx/>
                  <a:ea typeface="Helvetica Neue"/>
                  <a:cs typeface="Arial" panose="020B0604020202020204" pitchFamily="34" charset="0"/>
                  <a:sym typeface="Helvetica Neue"/>
                </a:rPr>
                <a:t>c. Modernize </a:t>
              </a:r>
              <a:r>
                <a:rPr kumimoji="0" lang="en-US" sz="2800" b="0" i="1" u="none" strike="noStrike" kern="1200" cap="none" spc="0" normalizeH="0" baseline="0" noProof="0" dirty="0">
                  <a:ln>
                    <a:noFill/>
                  </a:ln>
                  <a:solidFill>
                    <a:srgbClr val="BFBFBF"/>
                  </a:solidFill>
                  <a:effectLst/>
                  <a:uLnTx/>
                  <a:uFillTx/>
                  <a:ea typeface="+mn-ea"/>
                  <a:cs typeface="Arial" panose="020B0604020202020204" pitchFamily="34" charset="0"/>
                </a:rPr>
                <a:t>Architecture</a:t>
              </a:r>
              <a:r>
                <a:rPr kumimoji="0" lang="en-GB" sz="2800" u="none" strike="noStrike" kern="1200" cap="none" spc="0" normalizeH="0" baseline="0" noProof="0" dirty="0">
                  <a:ln>
                    <a:noFill/>
                  </a:ln>
                  <a:solidFill>
                    <a:srgbClr val="BFBFBF"/>
                  </a:solidFill>
                  <a:effectLst/>
                  <a:uLnTx/>
                  <a:uFillTx/>
                  <a:ea typeface="Helvetica Neue"/>
                  <a:cs typeface="Arial" panose="020B0604020202020204" pitchFamily="34" charset="0"/>
                  <a:sym typeface="Helvetica Neue"/>
                </a:rPr>
                <a:t> </a:t>
              </a:r>
            </a:p>
          </p:txBody>
        </p:sp>
      </p:grpSp>
      <p:grpSp>
        <p:nvGrpSpPr>
          <p:cNvPr id="71" name="Group 70">
            <a:extLst>
              <a:ext uri="{FF2B5EF4-FFF2-40B4-BE49-F238E27FC236}">
                <a16:creationId xmlns:a16="http://schemas.microsoft.com/office/drawing/2014/main" id="{EF9EDE94-5EFD-9FCA-6185-B7B35E3BCECD}"/>
              </a:ext>
            </a:extLst>
          </p:cNvPr>
          <p:cNvGrpSpPr/>
          <p:nvPr/>
        </p:nvGrpSpPr>
        <p:grpSpPr>
          <a:xfrm>
            <a:off x="15170442" y="12329309"/>
            <a:ext cx="2639845" cy="810509"/>
            <a:chOff x="7785247" y="1553985"/>
            <a:chExt cx="989942" cy="303941"/>
          </a:xfrm>
        </p:grpSpPr>
        <p:cxnSp>
          <p:nvCxnSpPr>
            <p:cNvPr id="72" name="Straight Arrow Connector 71">
              <a:extLst>
                <a:ext uri="{FF2B5EF4-FFF2-40B4-BE49-F238E27FC236}">
                  <a16:creationId xmlns:a16="http://schemas.microsoft.com/office/drawing/2014/main" id="{E82D6D7C-85B6-B9FD-299F-D5A9502A803A}"/>
                </a:ext>
              </a:extLst>
            </p:cNvPr>
            <p:cNvCxnSpPr>
              <a:cxnSpLocks/>
            </p:cNvCxnSpPr>
            <p:nvPr/>
          </p:nvCxnSpPr>
          <p:spPr>
            <a:xfrm>
              <a:off x="7792226" y="1806999"/>
              <a:ext cx="947176" cy="0"/>
            </a:xfrm>
            <a:prstGeom prst="straightConnector1">
              <a:avLst/>
            </a:prstGeom>
            <a:noFill/>
            <a:ln w="25400" cap="flat">
              <a:solidFill>
                <a:schemeClr val="bg2">
                  <a:lumMod val="50000"/>
                </a:schemeClr>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73" name="TextBox 72">
              <a:extLst>
                <a:ext uri="{FF2B5EF4-FFF2-40B4-BE49-F238E27FC236}">
                  <a16:creationId xmlns:a16="http://schemas.microsoft.com/office/drawing/2014/main" id="{43415D97-8342-29D0-E059-F92AF08919C1}"/>
                </a:ext>
              </a:extLst>
            </p:cNvPr>
            <p:cNvSpPr txBox="1"/>
            <p:nvPr/>
          </p:nvSpPr>
          <p:spPr>
            <a:xfrm>
              <a:off x="7785247" y="1553985"/>
              <a:ext cx="989942" cy="30394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135467" tIns="135467" rIns="135467" bIns="135467" numCol="1" spcCol="38100" rtlCol="0" anchor="t">
              <a:noAutofit/>
            </a:bodyPr>
            <a:lstStyle/>
            <a:p>
              <a:pPr defTabSz="33867" hangingPunct="0">
                <a:lnSpc>
                  <a:spcPct val="120000"/>
                </a:lnSpc>
                <a:tabLst>
                  <a:tab pos="948279" algn="l"/>
                  <a:tab pos="1896557" algn="l"/>
                  <a:tab pos="2844836" algn="l"/>
                  <a:tab pos="3793114" algn="l"/>
                  <a:tab pos="4741393" algn="l"/>
                  <a:tab pos="5689671" algn="l"/>
                  <a:tab pos="6637950" algn="l"/>
                  <a:tab pos="7586228" algn="l"/>
                  <a:tab pos="8534507" algn="l"/>
                  <a:tab pos="9482785" algn="l"/>
                  <a:tab pos="10431064" algn="l"/>
                  <a:tab pos="11379342" algn="l"/>
                </a:tabLst>
              </a:pPr>
              <a:r>
                <a:rPr lang="en-US" sz="2133" dirty="0">
                  <a:solidFill>
                    <a:schemeClr val="bg2">
                      <a:lumMod val="50000"/>
                    </a:schemeClr>
                  </a:solidFill>
                  <a:latin typeface="IBM Plex Sans" panose="020B0503050203000203" pitchFamily="34" charset="0"/>
                  <a:ea typeface="IBM Plex Sans"/>
                  <a:cs typeface="IBM Plex Sans"/>
                  <a:sym typeface="IBM Plex Sans"/>
                </a:rPr>
                <a:t>Migration Tool Evolution</a:t>
              </a:r>
            </a:p>
          </p:txBody>
        </p:sp>
      </p:grpSp>
    </p:spTree>
    <p:extLst>
      <p:ext uri="{BB962C8B-B14F-4D97-AF65-F5344CB8AC3E}">
        <p14:creationId xmlns:p14="http://schemas.microsoft.com/office/powerpoint/2010/main" val="4175733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1"/>
                                        </p:tgtEl>
                                        <p:attrNameLst>
                                          <p:attrName>style.visibility</p:attrName>
                                        </p:attrNameLst>
                                      </p:cBhvr>
                                      <p:to>
                                        <p:strVal val="visible"/>
                                      </p:to>
                                    </p:set>
                                    <p:animEffect transition="in" filter="dissolve">
                                      <p:cBhvr>
                                        <p:cTn id="7" dur="5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85436DC-0456-58D9-2ECC-99E98EF5C319}"/>
              </a:ext>
            </a:extLst>
          </p:cNvPr>
          <p:cNvPicPr>
            <a:picLocks noChangeAspect="1"/>
          </p:cNvPicPr>
          <p:nvPr/>
        </p:nvPicPr>
        <p:blipFill>
          <a:blip r:embed="rId3"/>
          <a:stretch>
            <a:fillRect/>
          </a:stretch>
        </p:blipFill>
        <p:spPr>
          <a:xfrm>
            <a:off x="14222175" y="3178708"/>
            <a:ext cx="8216332" cy="7358584"/>
          </a:xfrm>
          <a:prstGeom prst="rect">
            <a:avLst/>
          </a:prstGeom>
        </p:spPr>
      </p:pic>
      <p:sp>
        <p:nvSpPr>
          <p:cNvPr id="8" name="TextBox 7">
            <a:extLst>
              <a:ext uri="{FF2B5EF4-FFF2-40B4-BE49-F238E27FC236}">
                <a16:creationId xmlns:a16="http://schemas.microsoft.com/office/drawing/2014/main" id="{38477F48-FBDB-16C8-6CF7-3952545C9968}"/>
              </a:ext>
            </a:extLst>
          </p:cNvPr>
          <p:cNvSpPr txBox="1"/>
          <p:nvPr/>
        </p:nvSpPr>
        <p:spPr>
          <a:xfrm>
            <a:off x="1448251" y="4612945"/>
            <a:ext cx="13019964" cy="4344779"/>
          </a:xfrm>
          <a:prstGeom prst="rect">
            <a:avLst/>
          </a:prstGeom>
          <a:noFill/>
        </p:spPr>
        <p:txBody>
          <a:bodyPr wrap="square" lIns="182880" tIns="182880" rIns="182880" bIns="182880" rtlCol="0">
            <a:spAutoFit/>
          </a:bodyPr>
          <a:lstStyle/>
          <a:p>
            <a:pPr defTabSz="1828800">
              <a:spcBef>
                <a:spcPts val="2200"/>
              </a:spcBef>
              <a:defRPr/>
            </a:pPr>
            <a:r>
              <a:rPr lang="en-US" sz="8000" dirty="0">
                <a:solidFill>
                  <a:srgbClr val="0070C0"/>
                </a:solidFill>
                <a:latin typeface="IBM Plex Sans Light"/>
                <a:ea typeface="IBM Plex Sans" charset="0"/>
                <a:cs typeface="IBM Plex Sans" charset="0"/>
              </a:rPr>
              <a:t>IBM Cloud</a:t>
            </a:r>
          </a:p>
          <a:p>
            <a:pPr defTabSz="1828800">
              <a:spcBef>
                <a:spcPts val="2200"/>
              </a:spcBef>
              <a:defRPr/>
            </a:pPr>
            <a:r>
              <a:rPr lang="en-US" sz="8000" dirty="0">
                <a:solidFill>
                  <a:srgbClr val="0070C0"/>
                </a:solidFill>
                <a:latin typeface="IBM Plex Sans Light"/>
                <a:ea typeface="IBM Plex Sans" charset="0"/>
                <a:cs typeface="IBM Plex Sans" charset="0"/>
              </a:rPr>
              <a:t>Transformation Advisor</a:t>
            </a:r>
            <a:br>
              <a:rPr lang="en-US" sz="8000" dirty="0">
                <a:solidFill>
                  <a:srgbClr val="0070C0"/>
                </a:solidFill>
                <a:latin typeface="IBM Plex Sans Light"/>
                <a:ea typeface="IBM Plex Sans" charset="0"/>
                <a:cs typeface="IBM Plex Sans" charset="0"/>
              </a:rPr>
            </a:br>
            <a:r>
              <a:rPr lang="en-US" sz="8000" dirty="0">
                <a:solidFill>
                  <a:srgbClr val="0070C0"/>
                </a:solidFill>
                <a:latin typeface="IBM Plex Sans Light"/>
                <a:ea typeface="IBM Plex Sans" charset="0"/>
                <a:cs typeface="IBM Plex Sans" charset="0"/>
              </a:rPr>
              <a:t>Fundamentals</a:t>
            </a:r>
          </a:p>
        </p:txBody>
      </p:sp>
    </p:spTree>
    <p:extLst>
      <p:ext uri="{BB962C8B-B14F-4D97-AF65-F5344CB8AC3E}">
        <p14:creationId xmlns:p14="http://schemas.microsoft.com/office/powerpoint/2010/main" val="103530139"/>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D6B99-8B1F-46D8-B307-E3151254F3EB}"/>
              </a:ext>
            </a:extLst>
          </p:cNvPr>
          <p:cNvSpPr>
            <a:spLocks noGrp="1"/>
          </p:cNvSpPr>
          <p:nvPr>
            <p:ph type="title"/>
          </p:nvPr>
        </p:nvSpPr>
        <p:spPr>
          <a:xfrm>
            <a:off x="574674" y="569912"/>
            <a:ext cx="9194727" cy="1525588"/>
          </a:xfrm>
        </p:spPr>
        <p:txBody>
          <a:bodyPr/>
          <a:lstStyle/>
          <a:p>
            <a:pPr>
              <a:lnSpc>
                <a:spcPct val="100000"/>
              </a:lnSpc>
            </a:pPr>
            <a:r>
              <a:rPr lang="en-US" sz="4400" dirty="0"/>
              <a:t>IBM Cloud Transformation Advisor</a:t>
            </a:r>
          </a:p>
        </p:txBody>
      </p:sp>
      <p:sp>
        <p:nvSpPr>
          <p:cNvPr id="5" name="Text Placeholder 4">
            <a:extLst>
              <a:ext uri="{FF2B5EF4-FFF2-40B4-BE49-F238E27FC236}">
                <a16:creationId xmlns:a16="http://schemas.microsoft.com/office/drawing/2014/main" id="{D3F736C7-08D2-492C-93D3-4A01551E0968}"/>
              </a:ext>
            </a:extLst>
          </p:cNvPr>
          <p:cNvSpPr>
            <a:spLocks noGrp="1"/>
          </p:cNvSpPr>
          <p:nvPr>
            <p:ph type="body" sz="quarter" idx="4294967295"/>
          </p:nvPr>
        </p:nvSpPr>
        <p:spPr>
          <a:xfrm>
            <a:off x="9122705" y="3097824"/>
            <a:ext cx="4956175" cy="8572500"/>
          </a:xfrm>
        </p:spPr>
        <p:txBody>
          <a:bodyPr/>
          <a:lstStyle/>
          <a:p>
            <a:r>
              <a:rPr lang="en-US" sz="2800" dirty="0">
                <a:solidFill>
                  <a:schemeClr val="accent1"/>
                </a:solidFill>
              </a:rPr>
              <a:t>Java Enterprise Edition applications servers</a:t>
            </a:r>
          </a:p>
          <a:p>
            <a:endParaRPr lang="en-US" sz="2800" dirty="0"/>
          </a:p>
          <a:p>
            <a:pPr marL="329184" lvl="1" indent="-329184"/>
            <a:r>
              <a:rPr lang="en-US" sz="2800" dirty="0"/>
              <a:t>WebLogic Server V6.x+</a:t>
            </a:r>
          </a:p>
          <a:p>
            <a:pPr marL="329184" lvl="1" indent="-329184"/>
            <a:r>
              <a:rPr lang="en-US" sz="2800" dirty="0"/>
              <a:t>IBM WebSphere® Application Server V6.1, or later</a:t>
            </a:r>
          </a:p>
          <a:p>
            <a:pPr marL="329184" lvl="1" indent="-329184"/>
            <a:r>
              <a:rPr lang="nb-NO" sz="2800" dirty="0"/>
              <a:t>Red Hat™ JBoss v4.x+</a:t>
            </a:r>
          </a:p>
          <a:p>
            <a:pPr marL="329184" lvl="1" indent="-329184"/>
            <a:r>
              <a:rPr lang="en-US" sz="2800" dirty="0"/>
              <a:t>Apache Tomcat V6.0 (and later)</a:t>
            </a:r>
          </a:p>
          <a:p>
            <a:pPr marL="329184" lvl="1" indent="-329184"/>
            <a:r>
              <a:rPr lang="en-US" sz="2800" dirty="0"/>
              <a:t>Java applications directly</a:t>
            </a:r>
          </a:p>
          <a:p>
            <a:pPr lvl="1"/>
            <a:endParaRPr lang="en-US" sz="2800" dirty="0"/>
          </a:p>
          <a:p>
            <a:r>
              <a:rPr lang="en-US" sz="2800" dirty="0">
                <a:solidFill>
                  <a:schemeClr val="accent1"/>
                </a:solidFill>
              </a:rPr>
              <a:t> Messaging</a:t>
            </a:r>
          </a:p>
          <a:p>
            <a:endParaRPr lang="en-US" sz="2800" dirty="0"/>
          </a:p>
          <a:p>
            <a:pPr lvl="1"/>
            <a:r>
              <a:rPr lang="en-US" sz="2800" dirty="0"/>
              <a:t>IBM Integration Bus Version 10.0</a:t>
            </a:r>
          </a:p>
          <a:p>
            <a:pPr lvl="1"/>
            <a:r>
              <a:rPr lang="en-US" sz="2800" dirty="0"/>
              <a:t>IBM App Connect Enterprise Version 11.0 </a:t>
            </a:r>
          </a:p>
          <a:p>
            <a:endParaRPr lang="en-US" sz="2800" dirty="0"/>
          </a:p>
          <a:p>
            <a:endParaRPr lang="en-US" sz="2800" dirty="0"/>
          </a:p>
        </p:txBody>
      </p:sp>
      <p:pic>
        <p:nvPicPr>
          <p:cNvPr id="16" name="Picture Placeholder 15" descr="A picture containing text, indoor, computer&#10;&#10;Description automatically generated">
            <a:extLst>
              <a:ext uri="{FF2B5EF4-FFF2-40B4-BE49-F238E27FC236}">
                <a16:creationId xmlns:a16="http://schemas.microsoft.com/office/drawing/2014/main" id="{F5761D38-824F-44D5-A21B-B75FB959B75A}"/>
              </a:ext>
            </a:extLst>
          </p:cNvPr>
          <p:cNvPicPr>
            <a:picLocks noGrp="1" noChangeAspect="1"/>
          </p:cNvPicPr>
          <p:nvPr>
            <p:ph type="pic" sz="quarter" idx="4294967295"/>
          </p:nvPr>
        </p:nvPicPr>
        <p:blipFill rotWithShape="1">
          <a:blip r:embed="rId3"/>
          <a:srcRect l="5485" r="5485" b="2538"/>
          <a:stretch/>
        </p:blipFill>
        <p:spPr>
          <a:xfrm>
            <a:off x="14955413" y="4160916"/>
            <a:ext cx="8392483" cy="6133565"/>
          </a:xfrm>
        </p:spPr>
      </p:pic>
      <p:sp>
        <p:nvSpPr>
          <p:cNvPr id="3" name="Text Placeholder 7">
            <a:extLst>
              <a:ext uri="{FF2B5EF4-FFF2-40B4-BE49-F238E27FC236}">
                <a16:creationId xmlns:a16="http://schemas.microsoft.com/office/drawing/2014/main" id="{DBB56B83-0862-15A9-FEFD-8255DA23226A}"/>
              </a:ext>
            </a:extLst>
          </p:cNvPr>
          <p:cNvSpPr txBox="1">
            <a:spLocks/>
          </p:cNvSpPr>
          <p:nvPr/>
        </p:nvSpPr>
        <p:spPr>
          <a:xfrm>
            <a:off x="1466649" y="6331926"/>
            <a:ext cx="5618856" cy="1052148"/>
          </a:xfrm>
          <a:prstGeom prst="rect">
            <a:avLst/>
          </a:prstGeom>
        </p:spPr>
        <p:txBody>
          <a:bodyPr wrap="square" lIns="0" tIns="0" rIns="0" bIns="0">
            <a:spAutoFit/>
          </a:bodyPr>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Arial" panose="020B0604020202020204" pitchFamily="34" charset="0"/>
              <a:buChar char="•"/>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algn="ctr">
              <a:spcBef>
                <a:spcPts val="2400"/>
              </a:spcBef>
            </a:pPr>
            <a:r>
              <a:rPr lang="en-US" sz="3200" kern="0" dirty="0">
                <a:latin typeface="IBM Plex Sans Medm" panose="020B0603050203000203" pitchFamily="34" charset="0"/>
              </a:rPr>
              <a:t>IBM Cloud</a:t>
            </a:r>
            <a:br>
              <a:rPr lang="en-US" sz="3200" kern="0" dirty="0">
                <a:latin typeface="IBM Plex Sans Medm" panose="020B0603050203000203" pitchFamily="34" charset="0"/>
              </a:rPr>
            </a:br>
            <a:r>
              <a:rPr lang="en-US" sz="3200" kern="0" dirty="0">
                <a:latin typeface="IBM Plex Sans Medm" panose="020B0603050203000203" pitchFamily="34" charset="0"/>
              </a:rPr>
              <a:t>Transformation Advisor</a:t>
            </a:r>
          </a:p>
        </p:txBody>
      </p:sp>
      <p:sp>
        <p:nvSpPr>
          <p:cNvPr id="4" name="Text Placeholder 7">
            <a:extLst>
              <a:ext uri="{FF2B5EF4-FFF2-40B4-BE49-F238E27FC236}">
                <a16:creationId xmlns:a16="http://schemas.microsoft.com/office/drawing/2014/main" id="{4EF691FF-DF7B-864D-197A-3E9BE813301F}"/>
              </a:ext>
            </a:extLst>
          </p:cNvPr>
          <p:cNvSpPr txBox="1">
            <a:spLocks/>
          </p:cNvSpPr>
          <p:nvPr/>
        </p:nvSpPr>
        <p:spPr>
          <a:xfrm>
            <a:off x="1409847" y="8135153"/>
            <a:ext cx="5732460" cy="3760581"/>
          </a:xfrm>
          <a:prstGeom prst="rect">
            <a:avLst/>
          </a:prstGeom>
        </p:spPr>
        <p:txBody>
          <a:bodyPr wrap="square" lIns="0" tIns="0" rIns="0" bIns="0" anchor="t">
            <a:spAutoFit/>
          </a:bodyPr>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Arial" panose="020B0604020202020204" pitchFamily="34" charset="0"/>
              <a:buChar char="•"/>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a:spcBef>
                <a:spcPts val="600"/>
              </a:spcBef>
            </a:pPr>
            <a:r>
              <a:rPr lang="en-US" sz="3200" kern="0" dirty="0">
                <a:solidFill>
                  <a:srgbClr val="525252"/>
                </a:solidFill>
                <a:ea typeface="+mj-lt"/>
                <a:cs typeface="+mj-lt"/>
              </a:rPr>
              <a:t>On-premises workload analysis for runtime and cloud modernization, including application modernization complexity, development cost estimates and migration artifacts</a:t>
            </a:r>
            <a:endParaRPr lang="en-US" sz="2800" dirty="0">
              <a:solidFill>
                <a:srgbClr val="0070C0"/>
              </a:solidFill>
              <a:latin typeface="+mn-lt"/>
            </a:endParaRPr>
          </a:p>
        </p:txBody>
      </p:sp>
      <p:pic>
        <p:nvPicPr>
          <p:cNvPr id="6" name="Picture 5">
            <a:extLst>
              <a:ext uri="{FF2B5EF4-FFF2-40B4-BE49-F238E27FC236}">
                <a16:creationId xmlns:a16="http://schemas.microsoft.com/office/drawing/2014/main" id="{29395847-C502-D60E-FC32-51AEF004357B}"/>
              </a:ext>
            </a:extLst>
          </p:cNvPr>
          <p:cNvPicPr>
            <a:picLocks noChangeAspect="1"/>
          </p:cNvPicPr>
          <p:nvPr/>
        </p:nvPicPr>
        <p:blipFill>
          <a:blip r:embed="rId4"/>
          <a:stretch>
            <a:fillRect/>
          </a:stretch>
        </p:blipFill>
        <p:spPr>
          <a:xfrm>
            <a:off x="3446125" y="4295104"/>
            <a:ext cx="1659904" cy="1486617"/>
          </a:xfrm>
          <a:prstGeom prst="rect">
            <a:avLst/>
          </a:prstGeom>
        </p:spPr>
      </p:pic>
      <p:sp>
        <p:nvSpPr>
          <p:cNvPr id="7" name="Text Placeholder 7">
            <a:extLst>
              <a:ext uri="{FF2B5EF4-FFF2-40B4-BE49-F238E27FC236}">
                <a16:creationId xmlns:a16="http://schemas.microsoft.com/office/drawing/2014/main" id="{43D7A30C-EDB6-3C73-390A-F153F74537EF}"/>
              </a:ext>
            </a:extLst>
          </p:cNvPr>
          <p:cNvSpPr txBox="1">
            <a:spLocks/>
          </p:cNvSpPr>
          <p:nvPr/>
        </p:nvSpPr>
        <p:spPr>
          <a:xfrm>
            <a:off x="1745951" y="2649530"/>
            <a:ext cx="4946647" cy="1052148"/>
          </a:xfrm>
          <a:prstGeom prst="rect">
            <a:avLst/>
          </a:prstGeom>
        </p:spPr>
        <p:txBody>
          <a:bodyPr wrap="square" lIns="0" tIns="0" rIns="0" bIns="0">
            <a:spAutoFit/>
          </a:bodyPr>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Arial" panose="020B0604020202020204" pitchFamily="34" charset="0"/>
              <a:buChar char="•"/>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algn="ctr">
              <a:spcBef>
                <a:spcPts val="2400"/>
              </a:spcBef>
            </a:pPr>
            <a:r>
              <a:rPr lang="en-US" sz="3200" kern="0" dirty="0">
                <a:solidFill>
                  <a:schemeClr val="bg2">
                    <a:lumMod val="50000"/>
                  </a:schemeClr>
                </a:solidFill>
                <a:latin typeface="IBM Plex Sans Medm" panose="020B0603050203000203" pitchFamily="34" charset="0"/>
              </a:rPr>
              <a:t>Operational Modernization</a:t>
            </a:r>
          </a:p>
        </p:txBody>
      </p:sp>
    </p:spTree>
    <p:extLst>
      <p:ext uri="{BB962C8B-B14F-4D97-AF65-F5344CB8AC3E}">
        <p14:creationId xmlns:p14="http://schemas.microsoft.com/office/powerpoint/2010/main" val="19500510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4E7AEBD0-2F2C-4CBB-BEAF-808F364887F4}"/>
              </a:ext>
            </a:extLst>
          </p:cNvPr>
          <p:cNvSpPr/>
          <p:nvPr/>
        </p:nvSpPr>
        <p:spPr>
          <a:xfrm>
            <a:off x="3678862" y="1793915"/>
            <a:ext cx="6898498" cy="6084646"/>
          </a:xfrm>
          <a:prstGeom prst="rect">
            <a:avLst/>
          </a:prstGeom>
          <a:noFill/>
          <a:ln w="9525" cap="flat" cmpd="sng" algn="ctr">
            <a:solidFill>
              <a:schemeClr val="accent1"/>
            </a:solidFill>
            <a:prstDash val="dash"/>
          </a:ln>
          <a:effectLst>
            <a:outerShdw blurRad="40000" dist="23000" dir="5400000" rotWithShape="0">
              <a:srgbClr val="000000">
                <a:alpha val="35000"/>
              </a:srgbClr>
            </a:outerShdw>
          </a:effectLst>
        </p:spPr>
        <p:txBody>
          <a:bodyPr rot="0" spcFirstLastPara="0" vertOverflow="overflow" horzOverflow="overflow" vert="horz" wrap="square" lIns="152400" tIns="76200" rIns="152400" bIns="76200" numCol="1" spcCol="0" rtlCol="0" fromWordArt="0" anchor="ctr" anchorCtr="0" forceAA="0" compatLnSpc="1">
            <a:prstTxWarp prst="textNoShape">
              <a:avLst/>
            </a:prstTxWarp>
            <a:noAutofit/>
          </a:bodyPr>
          <a:lstStyle/>
          <a:p>
            <a:pPr algn="ctr" defTabSz="1828528">
              <a:defRPr/>
            </a:pPr>
            <a:endParaRPr lang="en-US" sz="2934" kern="0" dirty="0">
              <a:solidFill>
                <a:srgbClr val="000E5E"/>
              </a:solidFill>
              <a:latin typeface="IBM Plex Sans"/>
              <a:sym typeface="Helvetica"/>
            </a:endParaRPr>
          </a:p>
        </p:txBody>
      </p:sp>
      <p:cxnSp>
        <p:nvCxnSpPr>
          <p:cNvPr id="240" name="Straight Arrow Connector 239">
            <a:extLst>
              <a:ext uri="{FF2B5EF4-FFF2-40B4-BE49-F238E27FC236}">
                <a16:creationId xmlns:a16="http://schemas.microsoft.com/office/drawing/2014/main" id="{569F8C4B-E3A9-FB49-A82A-A45A5208882C}"/>
              </a:ext>
            </a:extLst>
          </p:cNvPr>
          <p:cNvCxnSpPr>
            <a:cxnSpLocks/>
          </p:cNvCxnSpPr>
          <p:nvPr/>
        </p:nvCxnSpPr>
        <p:spPr>
          <a:xfrm flipV="1">
            <a:off x="5185538" y="4119619"/>
            <a:ext cx="43610" cy="4668134"/>
          </a:xfrm>
          <a:prstGeom prst="straightConnector1">
            <a:avLst/>
          </a:prstGeom>
          <a:noFill/>
          <a:ln w="28575" cap="flat" cmpd="sng" algn="ctr">
            <a:solidFill>
              <a:schemeClr val="accent1"/>
            </a:solidFill>
            <a:prstDash val="solid"/>
            <a:tailEnd type="arrow"/>
          </a:ln>
          <a:effectLst/>
        </p:spPr>
      </p:cxnSp>
      <p:sp>
        <p:nvSpPr>
          <p:cNvPr id="36" name="Rectangle 35">
            <a:extLst>
              <a:ext uri="{FF2B5EF4-FFF2-40B4-BE49-F238E27FC236}">
                <a16:creationId xmlns:a16="http://schemas.microsoft.com/office/drawing/2014/main" id="{23A522FE-27F1-4F85-A0E0-1BFB7944B30A}"/>
              </a:ext>
            </a:extLst>
          </p:cNvPr>
          <p:cNvSpPr/>
          <p:nvPr/>
        </p:nvSpPr>
        <p:spPr>
          <a:xfrm>
            <a:off x="4097985" y="2765625"/>
            <a:ext cx="3600688" cy="1236666"/>
          </a:xfrm>
          <a:prstGeom prst="rect">
            <a:avLst/>
          </a:prstGeom>
          <a:solidFill>
            <a:schemeClr val="accent1"/>
          </a:solidFill>
          <a:ln/>
          <a:effectLst>
            <a:outerShdw blurRad="57150" dist="19050" dir="5400000" algn="ctr" rotWithShape="0">
              <a:srgbClr val="000000">
                <a:alpha val="63000"/>
              </a:srgbClr>
            </a:outerShdw>
            <a:softEdge rad="31750"/>
          </a:effectLst>
        </p:spPr>
        <p:style>
          <a:lnRef idx="0">
            <a:schemeClr val="accent5"/>
          </a:lnRef>
          <a:fillRef idx="3">
            <a:schemeClr val="accent5"/>
          </a:fillRef>
          <a:effectRef idx="3">
            <a:schemeClr val="accent5"/>
          </a:effectRef>
          <a:fontRef idx="minor">
            <a:schemeClr val="lt1"/>
          </a:fontRef>
        </p:style>
        <p:txBody>
          <a:bodyPr rot="0" spcFirstLastPara="0" vertOverflow="overflow" horzOverflow="overflow" vert="horz" wrap="square" lIns="152400" tIns="76200" rIns="152400" bIns="76200" numCol="1" spcCol="0" rtlCol="0" fromWordArt="0" anchor="ctr" anchorCtr="0" forceAA="0" compatLnSpc="1">
            <a:prstTxWarp prst="textNoShape">
              <a:avLst/>
            </a:prstTxWarp>
            <a:noAutofit/>
          </a:bodyPr>
          <a:lstStyle/>
          <a:p>
            <a:pPr algn="ctr" defTabSz="1828528">
              <a:defRPr/>
            </a:pPr>
            <a:r>
              <a:rPr lang="en-US" sz="3200" b="1" kern="0" dirty="0">
                <a:solidFill>
                  <a:srgbClr val="FFFFFF"/>
                </a:solidFill>
                <a:latin typeface="IBM Plex Sans SmBld" panose="020B0503050000000000" pitchFamily="34" charset="77"/>
                <a:sym typeface="Helvetica"/>
              </a:rPr>
              <a:t>Transformation Advisor</a:t>
            </a:r>
          </a:p>
        </p:txBody>
      </p:sp>
      <p:sp>
        <p:nvSpPr>
          <p:cNvPr id="42" name="TextBox 41"/>
          <p:cNvSpPr txBox="1"/>
          <p:nvPr/>
        </p:nvSpPr>
        <p:spPr>
          <a:xfrm>
            <a:off x="4047197" y="1916508"/>
            <a:ext cx="5567840" cy="666977"/>
          </a:xfrm>
          <a:prstGeom prst="rect">
            <a:avLst/>
          </a:prstGeom>
          <a:noFill/>
        </p:spPr>
        <p:txBody>
          <a:bodyPr wrap="square" rtlCol="0">
            <a:spAutoFit/>
          </a:bodyPr>
          <a:lstStyle/>
          <a:p>
            <a:pPr algn="ctr" defTabSz="1828664">
              <a:defRPr/>
            </a:pPr>
            <a:r>
              <a:rPr lang="en-US" sz="3734" b="1" dirty="0">
                <a:solidFill>
                  <a:srgbClr val="0070C0"/>
                </a:solidFill>
                <a:latin typeface="IBM Plex Sans"/>
                <a:sym typeface="Helvetica Neue"/>
              </a:rPr>
              <a:t>RHOCP or Desktop</a:t>
            </a:r>
          </a:p>
        </p:txBody>
      </p:sp>
      <p:cxnSp>
        <p:nvCxnSpPr>
          <p:cNvPr id="53" name="Straight Arrow Connector 52">
            <a:extLst>
              <a:ext uri="{FF2B5EF4-FFF2-40B4-BE49-F238E27FC236}">
                <a16:creationId xmlns:a16="http://schemas.microsoft.com/office/drawing/2014/main" id="{26014CFC-23B5-274A-9F3C-FEDE03233402}"/>
              </a:ext>
            </a:extLst>
          </p:cNvPr>
          <p:cNvCxnSpPr>
            <a:cxnSpLocks/>
          </p:cNvCxnSpPr>
          <p:nvPr/>
        </p:nvCxnSpPr>
        <p:spPr>
          <a:xfrm flipH="1">
            <a:off x="4568273" y="4182813"/>
            <a:ext cx="32568" cy="4604946"/>
          </a:xfrm>
          <a:prstGeom prst="straightConnector1">
            <a:avLst/>
          </a:prstGeom>
          <a:noFill/>
          <a:ln w="28575" cap="flat" cmpd="sng" algn="ctr">
            <a:solidFill>
              <a:schemeClr val="accent1"/>
            </a:solidFill>
            <a:prstDash val="sysDot"/>
            <a:tailEnd type="arrow"/>
          </a:ln>
          <a:effectLst/>
        </p:spPr>
      </p:cxnSp>
      <p:cxnSp>
        <p:nvCxnSpPr>
          <p:cNvPr id="56" name="Straight Arrow Connector 55">
            <a:extLst>
              <a:ext uri="{FF2B5EF4-FFF2-40B4-BE49-F238E27FC236}">
                <a16:creationId xmlns:a16="http://schemas.microsoft.com/office/drawing/2014/main" id="{64451994-DFAC-DD47-88D1-57F94A0F3370}"/>
              </a:ext>
            </a:extLst>
          </p:cNvPr>
          <p:cNvCxnSpPr>
            <a:cxnSpLocks/>
          </p:cNvCxnSpPr>
          <p:nvPr/>
        </p:nvCxnSpPr>
        <p:spPr>
          <a:xfrm>
            <a:off x="3153808" y="3322491"/>
            <a:ext cx="893394" cy="6"/>
          </a:xfrm>
          <a:prstGeom prst="straightConnector1">
            <a:avLst/>
          </a:prstGeom>
          <a:noFill/>
          <a:ln w="28575" cap="flat" cmpd="sng" algn="ctr">
            <a:solidFill>
              <a:schemeClr val="accent1"/>
            </a:solidFill>
            <a:prstDash val="solid"/>
            <a:tailEnd type="arrow"/>
          </a:ln>
          <a:effectLst/>
        </p:spPr>
      </p:cxnSp>
      <p:sp>
        <p:nvSpPr>
          <p:cNvPr id="57" name="Rectangle 56">
            <a:extLst>
              <a:ext uri="{FF2B5EF4-FFF2-40B4-BE49-F238E27FC236}">
                <a16:creationId xmlns:a16="http://schemas.microsoft.com/office/drawing/2014/main" id="{6D8F2936-5922-8042-9A21-07856C8D34CA}"/>
              </a:ext>
            </a:extLst>
          </p:cNvPr>
          <p:cNvSpPr/>
          <p:nvPr/>
        </p:nvSpPr>
        <p:spPr>
          <a:xfrm>
            <a:off x="562421" y="8206692"/>
            <a:ext cx="10110288" cy="4124120"/>
          </a:xfrm>
          <a:prstGeom prst="rect">
            <a:avLst/>
          </a:prstGeom>
          <a:noFill/>
          <a:ln w="9525" cap="flat" cmpd="sng" algn="ctr">
            <a:solidFill>
              <a:schemeClr val="accent1"/>
            </a:solidFill>
            <a:prstDash val="dash"/>
          </a:ln>
          <a:effectLst>
            <a:outerShdw blurRad="40000" dist="23000" dir="5400000" rotWithShape="0">
              <a:srgbClr val="000000">
                <a:alpha val="35000"/>
              </a:srgbClr>
            </a:outerShdw>
          </a:effectLst>
        </p:spPr>
        <p:txBody>
          <a:bodyPr rot="0" spcFirstLastPara="0" vertOverflow="overflow" horzOverflow="overflow" vert="horz" wrap="square" lIns="152400" tIns="76200" rIns="152400" bIns="76200" numCol="1" spcCol="0" rtlCol="0" fromWordArt="0" anchor="ctr" anchorCtr="0" forceAA="0" compatLnSpc="1">
            <a:prstTxWarp prst="textNoShape">
              <a:avLst/>
            </a:prstTxWarp>
            <a:noAutofit/>
          </a:bodyPr>
          <a:lstStyle/>
          <a:p>
            <a:pPr algn="ctr" defTabSz="1828528">
              <a:defRPr/>
            </a:pPr>
            <a:endParaRPr lang="en-US" sz="2934" kern="0" dirty="0">
              <a:solidFill>
                <a:srgbClr val="000E5E"/>
              </a:solidFill>
              <a:latin typeface="IBM Plex Sans"/>
              <a:sym typeface="Helvetica"/>
            </a:endParaRPr>
          </a:p>
        </p:txBody>
      </p:sp>
      <p:sp>
        <p:nvSpPr>
          <p:cNvPr id="64" name="Rectangle 63">
            <a:extLst>
              <a:ext uri="{FF2B5EF4-FFF2-40B4-BE49-F238E27FC236}">
                <a16:creationId xmlns:a16="http://schemas.microsoft.com/office/drawing/2014/main" id="{95610106-CBA6-B146-B844-32F1AB1877FB}"/>
              </a:ext>
            </a:extLst>
          </p:cNvPr>
          <p:cNvSpPr/>
          <p:nvPr/>
        </p:nvSpPr>
        <p:spPr>
          <a:xfrm>
            <a:off x="10759932" y="2236622"/>
            <a:ext cx="13387290" cy="10967105"/>
          </a:xfrm>
          <a:prstGeom prst="rect">
            <a:avLst/>
          </a:prstGeom>
        </p:spPr>
        <p:txBody>
          <a:bodyPr wrap="square">
            <a:spAutoFit/>
          </a:bodyPr>
          <a:lstStyle/>
          <a:p>
            <a:pPr marL="914310" lvl="7" indent="-914310" defTabSz="761896">
              <a:spcAft>
                <a:spcPts val="3200"/>
              </a:spcAft>
              <a:buFont typeface="+mj-lt"/>
              <a:buAutoNum type="arabicPeriod"/>
              <a:defRPr/>
            </a:pPr>
            <a:r>
              <a:rPr lang="en-US" sz="4000" dirty="0">
                <a:solidFill>
                  <a:srgbClr val="000000"/>
                </a:solidFill>
                <a:latin typeface="IBM Plex Sans"/>
                <a:sym typeface="Helvetica Neue"/>
              </a:rPr>
              <a:t>Install </a:t>
            </a:r>
            <a:r>
              <a:rPr lang="en-US" sz="4000" b="1" dirty="0">
                <a:solidFill>
                  <a:srgbClr val="000000"/>
                </a:solidFill>
                <a:latin typeface="IBM Plex Sans"/>
                <a:sym typeface="Helvetica Neue"/>
              </a:rPr>
              <a:t>Transformation Advisor </a:t>
            </a:r>
            <a:r>
              <a:rPr lang="en-US" sz="4000" dirty="0">
                <a:solidFill>
                  <a:srgbClr val="000000"/>
                </a:solidFill>
                <a:latin typeface="IBM Plex Sans"/>
                <a:sym typeface="Helvetica Neue"/>
              </a:rPr>
              <a:t>from</a:t>
            </a:r>
            <a:r>
              <a:rPr lang="en-US" sz="4000" b="1" dirty="0">
                <a:solidFill>
                  <a:srgbClr val="000000"/>
                </a:solidFill>
                <a:latin typeface="IBM Plex Sans"/>
                <a:sym typeface="Helvetica Neue"/>
              </a:rPr>
              <a:t> </a:t>
            </a:r>
            <a:r>
              <a:rPr lang="en-US" sz="4000" dirty="0">
                <a:solidFill>
                  <a:srgbClr val="000000"/>
                </a:solidFill>
                <a:latin typeface="IBM Plex Sans"/>
                <a:sym typeface="Helvetica Neue"/>
              </a:rPr>
              <a:t>the IBM Catalogue on RHOCP, or use TA Local on your desktop and access the UI from your browser.</a:t>
            </a:r>
          </a:p>
          <a:p>
            <a:pPr marL="914310" lvl="7" indent="-914310" defTabSz="761896">
              <a:spcAft>
                <a:spcPts val="3200"/>
              </a:spcAft>
              <a:buFont typeface="+mj-lt"/>
              <a:buAutoNum type="arabicPeriod"/>
              <a:defRPr/>
            </a:pPr>
            <a:r>
              <a:rPr lang="en-US" sz="4000" dirty="0">
                <a:solidFill>
                  <a:srgbClr val="000000"/>
                </a:solidFill>
                <a:latin typeface="IBM Plex Sans"/>
                <a:sym typeface="Helvetica Neue"/>
              </a:rPr>
              <a:t>Download and </a:t>
            </a:r>
            <a:r>
              <a:rPr lang="en-US" sz="4000" b="1" dirty="0">
                <a:solidFill>
                  <a:srgbClr val="000000"/>
                </a:solidFill>
                <a:latin typeface="IBM Plex Sans"/>
                <a:sym typeface="Helvetica Neue"/>
              </a:rPr>
              <a:t>run the Data Collector (or the </a:t>
            </a:r>
            <a:br>
              <a:rPr lang="en-US" sz="4000" b="1" dirty="0">
                <a:solidFill>
                  <a:srgbClr val="000000"/>
                </a:solidFill>
                <a:latin typeface="IBM Plex Sans"/>
                <a:sym typeface="Helvetica Neue"/>
              </a:rPr>
            </a:br>
            <a:r>
              <a:rPr lang="en-US" sz="4000" b="1" dirty="0">
                <a:solidFill>
                  <a:srgbClr val="000000"/>
                </a:solidFill>
                <a:latin typeface="IBM Plex Sans"/>
                <a:sym typeface="Helvetica Neue"/>
              </a:rPr>
              <a:t>latest Binary Scanner) </a:t>
            </a:r>
            <a:r>
              <a:rPr lang="en-US" sz="4000" dirty="0">
                <a:solidFill>
                  <a:srgbClr val="000000"/>
                </a:solidFill>
                <a:latin typeface="IBM Plex Sans"/>
                <a:sym typeface="Helvetica Neue"/>
              </a:rPr>
              <a:t>on your on-premise servers, </a:t>
            </a:r>
            <a:br>
              <a:rPr lang="en-US" sz="4000" dirty="0">
                <a:solidFill>
                  <a:srgbClr val="000000"/>
                </a:solidFill>
                <a:latin typeface="IBM Plex Sans"/>
                <a:sym typeface="Helvetica Neue"/>
              </a:rPr>
            </a:br>
            <a:r>
              <a:rPr lang="en-US" sz="4000" dirty="0">
                <a:solidFill>
                  <a:srgbClr val="000000"/>
                </a:solidFill>
                <a:latin typeface="IBM Plex Sans"/>
                <a:sym typeface="Helvetica Neue"/>
              </a:rPr>
              <a:t>where your applications are already deployed.</a:t>
            </a:r>
          </a:p>
          <a:p>
            <a:pPr marL="914310" lvl="7" indent="-914310" defTabSz="761896">
              <a:spcAft>
                <a:spcPts val="3200"/>
              </a:spcAft>
              <a:buFont typeface="+mj-lt"/>
              <a:buAutoNum type="arabicPeriod"/>
              <a:defRPr/>
            </a:pPr>
            <a:r>
              <a:rPr lang="en-US" sz="4000" dirty="0">
                <a:solidFill>
                  <a:srgbClr val="000000"/>
                </a:solidFill>
                <a:latin typeface="IBM Plex Sans"/>
                <a:sym typeface="Helvetica Neue"/>
              </a:rPr>
              <a:t>Data Collector sends </a:t>
            </a:r>
            <a:r>
              <a:rPr lang="en-US" sz="4000" b="1" dirty="0">
                <a:solidFill>
                  <a:srgbClr val="000000"/>
                </a:solidFill>
                <a:latin typeface="IBM Plex Sans"/>
                <a:sym typeface="Helvetica Neue"/>
              </a:rPr>
              <a:t>results back to TA </a:t>
            </a:r>
            <a:r>
              <a:rPr lang="en-US" sz="4000" dirty="0">
                <a:solidFill>
                  <a:srgbClr val="000000"/>
                </a:solidFill>
                <a:latin typeface="IBM Plex Sans"/>
                <a:sym typeface="Helvetica Neue"/>
              </a:rPr>
              <a:t>or are uploaded through the browser.</a:t>
            </a:r>
            <a:r>
              <a:rPr lang="en-US" sz="4000" b="1" dirty="0">
                <a:solidFill>
                  <a:srgbClr val="000000"/>
                </a:solidFill>
                <a:latin typeface="IBM Plex Sans"/>
                <a:sym typeface="Helvetica Neue"/>
              </a:rPr>
              <a:t> </a:t>
            </a:r>
          </a:p>
          <a:p>
            <a:pPr marL="914310" lvl="7" indent="-914310" defTabSz="761896">
              <a:spcAft>
                <a:spcPts val="3200"/>
              </a:spcAft>
              <a:buFont typeface="+mj-lt"/>
              <a:buAutoNum type="arabicPeriod"/>
              <a:defRPr/>
            </a:pPr>
            <a:r>
              <a:rPr lang="en-IE" sz="4000" dirty="0">
                <a:solidFill>
                  <a:srgbClr val="000000"/>
                </a:solidFill>
                <a:latin typeface="IBM Plex Sans"/>
                <a:sym typeface="Helvetica Neue"/>
              </a:rPr>
              <a:t>Transformation Advisor’s </a:t>
            </a:r>
            <a:r>
              <a:rPr lang="en-IE" sz="4000" b="1" dirty="0">
                <a:solidFill>
                  <a:srgbClr val="000000"/>
                </a:solidFill>
                <a:latin typeface="IBM Plex Sans"/>
                <a:sym typeface="Helvetica Neue"/>
              </a:rPr>
              <a:t>analysis</a:t>
            </a:r>
            <a:r>
              <a:rPr lang="en-IE" sz="4000" dirty="0">
                <a:solidFill>
                  <a:srgbClr val="000000"/>
                </a:solidFill>
                <a:latin typeface="IBM Plex Sans"/>
                <a:sym typeface="Helvetica Neue"/>
              </a:rPr>
              <a:t> </a:t>
            </a:r>
            <a:r>
              <a:rPr lang="en-IE" sz="4000" b="1" dirty="0">
                <a:solidFill>
                  <a:srgbClr val="000000"/>
                </a:solidFill>
                <a:latin typeface="IBM Plex Sans"/>
                <a:sym typeface="Helvetica Neue"/>
              </a:rPr>
              <a:t>provides </a:t>
            </a:r>
            <a:br>
              <a:rPr lang="en-IE" sz="4000" b="1" dirty="0">
                <a:solidFill>
                  <a:srgbClr val="000000"/>
                </a:solidFill>
                <a:latin typeface="IBM Plex Sans"/>
                <a:sym typeface="Helvetica Neue"/>
              </a:rPr>
            </a:br>
            <a:r>
              <a:rPr lang="en-IE" sz="4000" b="1" dirty="0">
                <a:solidFill>
                  <a:srgbClr val="000000"/>
                </a:solidFill>
                <a:latin typeface="IBM Plex Sans"/>
                <a:sym typeface="Helvetica Neue"/>
              </a:rPr>
              <a:t>app-specific insights</a:t>
            </a:r>
            <a:r>
              <a:rPr lang="en-IE" sz="4000" dirty="0">
                <a:solidFill>
                  <a:srgbClr val="000000"/>
                </a:solidFill>
                <a:latin typeface="IBM Plex Sans"/>
                <a:sym typeface="Helvetica Neue"/>
              </a:rPr>
              <a:t>, guidance and developer effort </a:t>
            </a:r>
            <a:r>
              <a:rPr lang="en-IE" sz="4000" b="1" dirty="0" err="1">
                <a:solidFill>
                  <a:srgbClr val="000000"/>
                </a:solidFill>
                <a:latin typeface="IBM Plex Sans"/>
                <a:sym typeface="Helvetica Neue"/>
              </a:rPr>
              <a:t>sizings</a:t>
            </a:r>
            <a:r>
              <a:rPr lang="en-IE" sz="4000" dirty="0">
                <a:solidFill>
                  <a:srgbClr val="000000"/>
                </a:solidFill>
                <a:latin typeface="IBM Plex Sans"/>
                <a:sym typeface="Helvetica Neue"/>
              </a:rPr>
              <a:t> based on practitioners’ experience to move your application to the cloud. </a:t>
            </a:r>
          </a:p>
          <a:p>
            <a:pPr marL="914310" lvl="7" indent="-914310" defTabSz="761896">
              <a:spcAft>
                <a:spcPts val="3200"/>
              </a:spcAft>
              <a:buFont typeface="+mj-lt"/>
              <a:buAutoNum type="arabicPeriod"/>
              <a:defRPr/>
            </a:pPr>
            <a:r>
              <a:rPr lang="en-IE" sz="4000" dirty="0">
                <a:solidFill>
                  <a:srgbClr val="000000"/>
                </a:solidFill>
                <a:latin typeface="IBM Plex Sans"/>
                <a:sym typeface="Helvetica Neue"/>
              </a:rPr>
              <a:t>Use the </a:t>
            </a:r>
            <a:r>
              <a:rPr lang="en-IE" sz="4000" b="1" dirty="0">
                <a:solidFill>
                  <a:srgbClr val="000000"/>
                </a:solidFill>
                <a:latin typeface="IBM Plex Sans"/>
                <a:sym typeface="Helvetica Neue"/>
              </a:rPr>
              <a:t>customized migration artifacts </a:t>
            </a:r>
            <a:r>
              <a:rPr lang="en-IE" sz="4000" dirty="0">
                <a:solidFill>
                  <a:srgbClr val="000000"/>
                </a:solidFill>
                <a:latin typeface="IBM Plex Sans"/>
                <a:sym typeface="Helvetica Neue"/>
              </a:rPr>
              <a:t>created by TA allow you to easily configure the runtime, containerize and deploy the application.</a:t>
            </a:r>
          </a:p>
        </p:txBody>
      </p:sp>
      <p:sp>
        <p:nvSpPr>
          <p:cNvPr id="65" name="TextBox 64">
            <a:extLst>
              <a:ext uri="{FF2B5EF4-FFF2-40B4-BE49-F238E27FC236}">
                <a16:creationId xmlns:a16="http://schemas.microsoft.com/office/drawing/2014/main" id="{682C752D-89D8-0C44-A99B-1812059B9506}"/>
              </a:ext>
            </a:extLst>
          </p:cNvPr>
          <p:cNvSpPr txBox="1"/>
          <p:nvPr/>
        </p:nvSpPr>
        <p:spPr>
          <a:xfrm>
            <a:off x="703257" y="8222242"/>
            <a:ext cx="4891720" cy="666977"/>
          </a:xfrm>
          <a:prstGeom prst="rect">
            <a:avLst/>
          </a:prstGeom>
          <a:noFill/>
        </p:spPr>
        <p:txBody>
          <a:bodyPr wrap="square" rtlCol="0">
            <a:spAutoFit/>
          </a:bodyPr>
          <a:lstStyle/>
          <a:p>
            <a:pPr defTabSz="1828664">
              <a:defRPr/>
            </a:pPr>
            <a:r>
              <a:rPr lang="en-US" sz="3734" b="1" dirty="0">
                <a:solidFill>
                  <a:srgbClr val="0070C0"/>
                </a:solidFill>
                <a:latin typeface="IBM Plex Sans"/>
                <a:sym typeface="Helvetica Neue"/>
              </a:rPr>
              <a:t>On-premise</a:t>
            </a:r>
          </a:p>
        </p:txBody>
      </p:sp>
      <p:pic>
        <p:nvPicPr>
          <p:cNvPr id="1026" name="Picture 2" descr="https://prod-cdn.sumo.mozilla.net/uploads/products/2018-10-03-20-09-07-d6a5c9.png">
            <a:extLst>
              <a:ext uri="{FF2B5EF4-FFF2-40B4-BE49-F238E27FC236}">
                <a16:creationId xmlns:a16="http://schemas.microsoft.com/office/drawing/2014/main" id="{F6CC29C0-AB05-544A-AB10-D5402499E389}"/>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424565" y="2509515"/>
            <a:ext cx="1937040" cy="1792286"/>
          </a:xfrm>
          <a:prstGeom prst="rect">
            <a:avLst/>
          </a:prstGeom>
          <a:noFill/>
          <a:extLst>
            <a:ext uri="{909E8E84-426E-40DD-AFC4-6F175D3DCCD1}">
              <a14:hiddenFill xmlns:a14="http://schemas.microsoft.com/office/drawing/2010/main">
                <a:solidFill>
                  <a:srgbClr val="FFFFFF"/>
                </a:solidFill>
              </a14:hiddenFill>
            </a:ext>
          </a:extLst>
        </p:spPr>
      </p:pic>
      <p:sp>
        <p:nvSpPr>
          <p:cNvPr id="7" name="Oval 6">
            <a:extLst>
              <a:ext uri="{FF2B5EF4-FFF2-40B4-BE49-F238E27FC236}">
                <a16:creationId xmlns:a16="http://schemas.microsoft.com/office/drawing/2014/main" id="{001B96F4-222D-9E42-9A9F-0B2457D6B584}"/>
              </a:ext>
            </a:extLst>
          </p:cNvPr>
          <p:cNvSpPr/>
          <p:nvPr/>
        </p:nvSpPr>
        <p:spPr>
          <a:xfrm>
            <a:off x="4220940" y="8236407"/>
            <a:ext cx="2016410" cy="1230510"/>
          </a:xfrm>
          <a:prstGeom prst="ellipse">
            <a:avLst/>
          </a:prstGeom>
        </p:spPr>
        <p:txBody>
          <a:bodyPr wrap="square" lIns="0" tIns="0" rIns="0" bIns="0" rtlCol="0" anchor="ctr">
            <a:noAutofit/>
          </a:bodyPr>
          <a:lstStyle/>
          <a:p>
            <a:pPr algn="ctr" defTabSz="1828664">
              <a:defRPr/>
            </a:pPr>
            <a:endParaRPr lang="en-US" sz="2400" dirty="0" err="1">
              <a:solidFill>
                <a:srgbClr val="FFFFFF"/>
              </a:solidFill>
              <a:latin typeface="Arial"/>
              <a:cs typeface="Arial"/>
              <a:sym typeface="Helvetica Neue"/>
            </a:endParaRPr>
          </a:p>
        </p:txBody>
      </p:sp>
      <p:sp>
        <p:nvSpPr>
          <p:cNvPr id="32" name="Rectangle 31">
            <a:extLst>
              <a:ext uri="{FF2B5EF4-FFF2-40B4-BE49-F238E27FC236}">
                <a16:creationId xmlns:a16="http://schemas.microsoft.com/office/drawing/2014/main" id="{F3DF6055-E110-E943-AC7A-8C72F3CD83D0}"/>
              </a:ext>
            </a:extLst>
          </p:cNvPr>
          <p:cNvSpPr/>
          <p:nvPr/>
        </p:nvSpPr>
        <p:spPr>
          <a:xfrm>
            <a:off x="4307741" y="8973343"/>
            <a:ext cx="2514288" cy="1129422"/>
          </a:xfrm>
          <a:prstGeom prst="rect">
            <a:avLst/>
          </a:prstGeom>
          <a:solidFill>
            <a:schemeClr val="accent1"/>
          </a:solidFill>
          <a:ln/>
          <a:effectLst>
            <a:outerShdw blurRad="57150" dist="19050" dir="5400000" algn="ctr" rotWithShape="0">
              <a:srgbClr val="000000">
                <a:alpha val="63000"/>
              </a:srgbClr>
            </a:outerShdw>
            <a:softEdge rad="31750"/>
          </a:effectLst>
        </p:spPr>
        <p:style>
          <a:lnRef idx="0">
            <a:schemeClr val="accent5"/>
          </a:lnRef>
          <a:fillRef idx="3">
            <a:schemeClr val="accent5"/>
          </a:fillRef>
          <a:effectRef idx="3">
            <a:schemeClr val="accent5"/>
          </a:effectRef>
          <a:fontRef idx="minor">
            <a:schemeClr val="lt1"/>
          </a:fontRef>
        </p:style>
        <p:txBody>
          <a:bodyPr rot="0" spcFirstLastPara="0" vertOverflow="overflow" horzOverflow="overflow" vert="horz" wrap="square" lIns="152400" tIns="76200" rIns="152400" bIns="76200" numCol="1" spcCol="0" rtlCol="0" fromWordArt="0" anchor="ctr" anchorCtr="0" forceAA="0" compatLnSpc="1">
            <a:prstTxWarp prst="textNoShape">
              <a:avLst/>
            </a:prstTxWarp>
            <a:noAutofit/>
          </a:bodyPr>
          <a:lstStyle/>
          <a:p>
            <a:pPr algn="ctr" defTabSz="1828528">
              <a:defRPr/>
            </a:pPr>
            <a:r>
              <a:rPr lang="en-US" sz="3200" b="1" kern="0" dirty="0">
                <a:solidFill>
                  <a:srgbClr val="FFFFFF"/>
                </a:solidFill>
                <a:latin typeface="IBM Plex Sans SmBld" panose="020B0503050000000000" pitchFamily="34" charset="77"/>
                <a:sym typeface="Helvetica"/>
              </a:rPr>
              <a:t>TA Data Collector</a:t>
            </a:r>
          </a:p>
        </p:txBody>
      </p:sp>
      <p:sp>
        <p:nvSpPr>
          <p:cNvPr id="39" name="Rectangle 38">
            <a:extLst>
              <a:ext uri="{FF2B5EF4-FFF2-40B4-BE49-F238E27FC236}">
                <a16:creationId xmlns:a16="http://schemas.microsoft.com/office/drawing/2014/main" id="{D6C00E73-0DC6-FF44-9FEF-F25DDEA077B5}"/>
              </a:ext>
            </a:extLst>
          </p:cNvPr>
          <p:cNvSpPr/>
          <p:nvPr/>
        </p:nvSpPr>
        <p:spPr>
          <a:xfrm>
            <a:off x="6211047" y="6109326"/>
            <a:ext cx="3717800" cy="1580320"/>
          </a:xfrm>
          <a:prstGeom prst="rect">
            <a:avLst/>
          </a:prstGeom>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path path="circle">
              <a:fillToRect l="50000" t="130000" r="50000" b="-30000"/>
            </a:path>
            <a:tileRect/>
          </a:gradFill>
          <a:ln/>
          <a:effectLst>
            <a:outerShdw blurRad="57150" dist="19050" dir="5400000" algn="ctr" rotWithShape="0">
              <a:srgbClr val="000000">
                <a:alpha val="63000"/>
              </a:srgbClr>
            </a:outerShdw>
            <a:softEdge rad="31750"/>
          </a:effectLst>
        </p:spPr>
        <p:style>
          <a:lnRef idx="0">
            <a:schemeClr val="accent5"/>
          </a:lnRef>
          <a:fillRef idx="3">
            <a:schemeClr val="accent5"/>
          </a:fillRef>
          <a:effectRef idx="3">
            <a:schemeClr val="accent5"/>
          </a:effectRef>
          <a:fontRef idx="minor">
            <a:schemeClr val="lt1"/>
          </a:fontRef>
        </p:style>
        <p:txBody>
          <a:bodyPr rot="0" spcFirstLastPara="0" vertOverflow="overflow" horzOverflow="overflow" vert="horz" wrap="square" lIns="152400" tIns="76200" rIns="152400" bIns="76200" numCol="1" spcCol="0" rtlCol="0" fromWordArt="0" anchor="t" anchorCtr="0" forceAA="0" compatLnSpc="1">
            <a:prstTxWarp prst="textNoShape">
              <a:avLst/>
            </a:prstTxWarp>
            <a:noAutofit/>
          </a:bodyPr>
          <a:lstStyle/>
          <a:p>
            <a:pPr algn="ctr" defTabSz="1828528">
              <a:defRPr/>
            </a:pPr>
            <a:r>
              <a:rPr lang="en-US" sz="3200" b="1" kern="0" dirty="0">
                <a:solidFill>
                  <a:srgbClr val="FFFFFF"/>
                </a:solidFill>
                <a:latin typeface="IBM Plex Sans SmBld" panose="020B0503050000000000" pitchFamily="34" charset="77"/>
                <a:sym typeface="Helvetica"/>
              </a:rPr>
              <a:t>Liberty Container</a:t>
            </a:r>
          </a:p>
        </p:txBody>
      </p:sp>
      <p:pic>
        <p:nvPicPr>
          <p:cNvPr id="50" name="Picture 14" descr="Related image">
            <a:extLst>
              <a:ext uri="{FF2B5EF4-FFF2-40B4-BE49-F238E27FC236}">
                <a16:creationId xmlns:a16="http://schemas.microsoft.com/office/drawing/2014/main" id="{CEB165CB-AF69-2943-970A-537C2FBF99FA}"/>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7809128" y="8537562"/>
            <a:ext cx="1249758" cy="1042672"/>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14" descr="Related image">
            <a:extLst>
              <a:ext uri="{FF2B5EF4-FFF2-40B4-BE49-F238E27FC236}">
                <a16:creationId xmlns:a16="http://schemas.microsoft.com/office/drawing/2014/main" id="{A9EBFEA1-3B8D-A643-B1E7-B37BD46DEA84}"/>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8113928" y="8842362"/>
            <a:ext cx="1249758" cy="1042672"/>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14" descr="Related image">
            <a:extLst>
              <a:ext uri="{FF2B5EF4-FFF2-40B4-BE49-F238E27FC236}">
                <a16:creationId xmlns:a16="http://schemas.microsoft.com/office/drawing/2014/main" id="{35156475-B95D-F240-9200-E6467167E681}"/>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8418728" y="9147162"/>
            <a:ext cx="1249758" cy="1042672"/>
          </a:xfrm>
          <a:prstGeom prst="rect">
            <a:avLst/>
          </a:prstGeom>
          <a:noFill/>
          <a:extLst>
            <a:ext uri="{909E8E84-426E-40DD-AFC4-6F175D3DCCD1}">
              <a14:hiddenFill xmlns:a14="http://schemas.microsoft.com/office/drawing/2010/main">
                <a:solidFill>
                  <a:srgbClr val="FFFFFF"/>
                </a:solidFill>
              </a14:hiddenFill>
            </a:ext>
          </a:extLst>
        </p:spPr>
      </p:pic>
      <p:grpSp>
        <p:nvGrpSpPr>
          <p:cNvPr id="26" name="Group 25">
            <a:extLst>
              <a:ext uri="{FF2B5EF4-FFF2-40B4-BE49-F238E27FC236}">
                <a16:creationId xmlns:a16="http://schemas.microsoft.com/office/drawing/2014/main" id="{2F862E25-5DD0-D14A-965A-4EAFCF0283C1}"/>
              </a:ext>
            </a:extLst>
          </p:cNvPr>
          <p:cNvGrpSpPr/>
          <p:nvPr/>
        </p:nvGrpSpPr>
        <p:grpSpPr>
          <a:xfrm>
            <a:off x="1911023" y="10263070"/>
            <a:ext cx="3845112" cy="1825088"/>
            <a:chOff x="3433770" y="1792718"/>
            <a:chExt cx="2045020" cy="937456"/>
          </a:xfrm>
        </p:grpSpPr>
        <p:pic>
          <p:nvPicPr>
            <p:cNvPr id="27" name="Picture 26">
              <a:extLst>
                <a:ext uri="{FF2B5EF4-FFF2-40B4-BE49-F238E27FC236}">
                  <a16:creationId xmlns:a16="http://schemas.microsoft.com/office/drawing/2014/main" id="{4133B0CE-A1F1-3B47-A576-C5DBDF02CA25}"/>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433770" y="2014673"/>
              <a:ext cx="1087830" cy="466212"/>
            </a:xfrm>
            <a:prstGeom prst="rect">
              <a:avLst/>
            </a:prstGeom>
          </p:spPr>
        </p:pic>
        <p:pic>
          <p:nvPicPr>
            <p:cNvPr id="29" name="Picture 14">
              <a:extLst>
                <a:ext uri="{FF2B5EF4-FFF2-40B4-BE49-F238E27FC236}">
                  <a16:creationId xmlns:a16="http://schemas.microsoft.com/office/drawing/2014/main" id="{0181D598-4F04-5C4D-B996-69E28BA4C9A8}"/>
                </a:ext>
              </a:extLst>
            </p:cNvPr>
            <p:cNvPicPr>
              <a:picLocks noChangeAspect="1"/>
            </p:cNvPicPr>
            <p:nvPr/>
          </p:nvPicPr>
          <p:blipFill>
            <a:blip r:embed="rId6" cstate="screen">
              <a:extLst>
                <a:ext uri="{28A0092B-C50C-407E-A947-70E740481C1C}">
                  <a14:useLocalDpi xmlns:a14="http://schemas.microsoft.com/office/drawing/2010/main"/>
                </a:ext>
              </a:extLst>
            </a:blip>
            <a:srcRect/>
            <a:stretch>
              <a:fillRect/>
            </a:stretch>
          </p:blipFill>
          <p:spPr bwMode="auto">
            <a:xfrm>
              <a:off x="4541335" y="1792718"/>
              <a:ext cx="937455" cy="9374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30" name="Picture 29">
            <a:extLst>
              <a:ext uri="{FF2B5EF4-FFF2-40B4-BE49-F238E27FC236}">
                <a16:creationId xmlns:a16="http://schemas.microsoft.com/office/drawing/2014/main" id="{41695304-BB1E-D442-BE36-A1DABF6B0CFC}"/>
              </a:ext>
            </a:extLst>
          </p:cNvPr>
          <p:cNvPicPr>
            <a:picLocks noChangeAspect="1"/>
          </p:cNvPicPr>
          <p:nvPr/>
        </p:nvPicPr>
        <p:blipFill>
          <a:blip r:embed="rId7"/>
          <a:stretch>
            <a:fillRect/>
          </a:stretch>
        </p:blipFill>
        <p:spPr>
          <a:xfrm>
            <a:off x="6131825" y="10529056"/>
            <a:ext cx="1625600" cy="1168400"/>
          </a:xfrm>
          <a:prstGeom prst="rect">
            <a:avLst/>
          </a:prstGeom>
        </p:spPr>
      </p:pic>
      <p:pic>
        <p:nvPicPr>
          <p:cNvPr id="31" name="Picture 30">
            <a:extLst>
              <a:ext uri="{FF2B5EF4-FFF2-40B4-BE49-F238E27FC236}">
                <a16:creationId xmlns:a16="http://schemas.microsoft.com/office/drawing/2014/main" id="{B5DD38F6-E585-A54F-BAE7-6525F232A698}"/>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7941436" y="10197805"/>
            <a:ext cx="2423542" cy="1872738"/>
          </a:xfrm>
          <a:prstGeom prst="rect">
            <a:avLst/>
          </a:prstGeom>
        </p:spPr>
      </p:pic>
      <p:pic>
        <p:nvPicPr>
          <p:cNvPr id="44" name="Picture 43">
            <a:extLst>
              <a:ext uri="{FF2B5EF4-FFF2-40B4-BE49-F238E27FC236}">
                <a16:creationId xmlns:a16="http://schemas.microsoft.com/office/drawing/2014/main" id="{2D568C96-93F6-6948-8A1D-7EB7A02CBA98}"/>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7899060" y="3177359"/>
            <a:ext cx="1236666" cy="1236666"/>
          </a:xfrm>
          <a:prstGeom prst="rect">
            <a:avLst/>
          </a:prstGeom>
        </p:spPr>
      </p:pic>
      <p:pic>
        <p:nvPicPr>
          <p:cNvPr id="45" name="Picture 44">
            <a:extLst>
              <a:ext uri="{FF2B5EF4-FFF2-40B4-BE49-F238E27FC236}">
                <a16:creationId xmlns:a16="http://schemas.microsoft.com/office/drawing/2014/main" id="{CA8D30BE-135F-B94D-9BC5-9A866FD744A1}"/>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8870809" y="3593929"/>
            <a:ext cx="1777624" cy="1513094"/>
          </a:xfrm>
          <a:prstGeom prst="rect">
            <a:avLst/>
          </a:prstGeom>
        </p:spPr>
      </p:pic>
      <p:sp>
        <p:nvSpPr>
          <p:cNvPr id="52" name="Rectangle 51">
            <a:extLst>
              <a:ext uri="{FF2B5EF4-FFF2-40B4-BE49-F238E27FC236}">
                <a16:creationId xmlns:a16="http://schemas.microsoft.com/office/drawing/2014/main" id="{F74ECA97-0ADD-C34E-9227-E0F57BBC763D}"/>
              </a:ext>
            </a:extLst>
          </p:cNvPr>
          <p:cNvSpPr/>
          <p:nvPr/>
        </p:nvSpPr>
        <p:spPr>
          <a:xfrm>
            <a:off x="5416776" y="4501053"/>
            <a:ext cx="3100622" cy="1122622"/>
          </a:xfrm>
          <a:prstGeom prst="rect">
            <a:avLst/>
          </a:prstGeom>
          <a:solidFill>
            <a:schemeClr val="accent1"/>
          </a:solidFill>
          <a:ln/>
          <a:effectLst>
            <a:outerShdw blurRad="57150" dist="19050" dir="5400000" algn="ctr" rotWithShape="0">
              <a:srgbClr val="000000">
                <a:alpha val="63000"/>
              </a:srgbClr>
            </a:outerShdw>
            <a:softEdge rad="31750"/>
          </a:effectLst>
        </p:spPr>
        <p:style>
          <a:lnRef idx="0">
            <a:schemeClr val="accent5"/>
          </a:lnRef>
          <a:fillRef idx="3">
            <a:schemeClr val="accent5"/>
          </a:fillRef>
          <a:effectRef idx="3">
            <a:schemeClr val="accent5"/>
          </a:effectRef>
          <a:fontRef idx="minor">
            <a:schemeClr val="lt1"/>
          </a:fontRef>
        </p:style>
        <p:txBody>
          <a:bodyPr rot="0" spcFirstLastPara="0" vertOverflow="overflow" horzOverflow="overflow" vert="horz" wrap="square" lIns="152400" tIns="76200" rIns="152400" bIns="76200" numCol="1" spcCol="0" rtlCol="0" fromWordArt="0" anchor="ctr" anchorCtr="0" forceAA="0" compatLnSpc="1">
            <a:prstTxWarp prst="textNoShape">
              <a:avLst/>
            </a:prstTxWarp>
            <a:noAutofit/>
          </a:bodyPr>
          <a:lstStyle/>
          <a:p>
            <a:pPr algn="ctr" defTabSz="1828528">
              <a:defRPr/>
            </a:pPr>
            <a:r>
              <a:rPr lang="en-US" sz="3200" b="1" kern="0" dirty="0">
                <a:solidFill>
                  <a:srgbClr val="FFFFFF"/>
                </a:solidFill>
                <a:latin typeface="IBM Plex Sans SmBld" panose="020B0503050000000000" pitchFamily="34" charset="77"/>
                <a:sym typeface="Helvetica"/>
              </a:rPr>
              <a:t>Migration Artifacts</a:t>
            </a:r>
          </a:p>
        </p:txBody>
      </p:sp>
      <p:cxnSp>
        <p:nvCxnSpPr>
          <p:cNvPr id="19" name="Straight Arrow Connector 18">
            <a:extLst>
              <a:ext uri="{FF2B5EF4-FFF2-40B4-BE49-F238E27FC236}">
                <a16:creationId xmlns:a16="http://schemas.microsoft.com/office/drawing/2014/main" id="{313B958E-5D33-834D-A636-22A5427183CC}"/>
              </a:ext>
            </a:extLst>
          </p:cNvPr>
          <p:cNvCxnSpPr/>
          <p:nvPr/>
        </p:nvCxnSpPr>
        <p:spPr>
          <a:xfrm>
            <a:off x="6447595" y="4002293"/>
            <a:ext cx="0" cy="667822"/>
          </a:xfrm>
          <a:prstGeom prst="straightConnector1">
            <a:avLst/>
          </a:prstGeom>
          <a:ln>
            <a:solidFill>
              <a:schemeClr val="accent1"/>
            </a:solidFill>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5DAF2A04-036D-5647-A652-74AD5EAB5FAA}"/>
              </a:ext>
            </a:extLst>
          </p:cNvPr>
          <p:cNvCxnSpPr>
            <a:cxnSpLocks/>
            <a:stCxn id="52" idx="2"/>
          </p:cNvCxnSpPr>
          <p:nvPr/>
        </p:nvCxnSpPr>
        <p:spPr>
          <a:xfrm flipH="1">
            <a:off x="6967078" y="5623675"/>
            <a:ext cx="6" cy="485662"/>
          </a:xfrm>
          <a:prstGeom prst="straightConnector1">
            <a:avLst/>
          </a:prstGeom>
          <a:ln>
            <a:solidFill>
              <a:schemeClr val="accent1"/>
            </a:solidFill>
            <a:tailEnd type="triangle"/>
          </a:ln>
        </p:spPr>
        <p:style>
          <a:lnRef idx="2">
            <a:schemeClr val="accent1"/>
          </a:lnRef>
          <a:fillRef idx="0">
            <a:schemeClr val="accent1"/>
          </a:fillRef>
          <a:effectRef idx="1">
            <a:schemeClr val="accent1"/>
          </a:effectRef>
          <a:fontRef idx="minor">
            <a:schemeClr val="tx1"/>
          </a:fontRef>
        </p:style>
      </p:cxnSp>
      <p:pic>
        <p:nvPicPr>
          <p:cNvPr id="33" name="Picture 32">
            <a:extLst>
              <a:ext uri="{FF2B5EF4-FFF2-40B4-BE49-F238E27FC236}">
                <a16:creationId xmlns:a16="http://schemas.microsoft.com/office/drawing/2014/main" id="{96E0D446-8C95-7040-B65F-40DEFBCA712F}"/>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6131826" y="6680599"/>
            <a:ext cx="1520218" cy="1122622"/>
          </a:xfrm>
          <a:prstGeom prst="rect">
            <a:avLst/>
          </a:prstGeom>
        </p:spPr>
      </p:pic>
      <p:pic>
        <p:nvPicPr>
          <p:cNvPr id="35" name="Picture 34">
            <a:extLst>
              <a:ext uri="{FF2B5EF4-FFF2-40B4-BE49-F238E27FC236}">
                <a16:creationId xmlns:a16="http://schemas.microsoft.com/office/drawing/2014/main" id="{CDEEF286-31FE-FD48-A2B0-2CA041E8A38D}"/>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239958" y="4306605"/>
            <a:ext cx="3015558" cy="1431538"/>
          </a:xfrm>
          <a:prstGeom prst="rect">
            <a:avLst/>
          </a:prstGeom>
          <a:ln>
            <a:solidFill>
              <a:schemeClr val="accent1"/>
            </a:solidFill>
          </a:ln>
        </p:spPr>
      </p:pic>
      <p:sp>
        <p:nvSpPr>
          <p:cNvPr id="3" name="Title 2">
            <a:extLst>
              <a:ext uri="{FF2B5EF4-FFF2-40B4-BE49-F238E27FC236}">
                <a16:creationId xmlns:a16="http://schemas.microsoft.com/office/drawing/2014/main" id="{93717F9B-5E73-0E42-BC99-7C08F080FED0}"/>
              </a:ext>
            </a:extLst>
          </p:cNvPr>
          <p:cNvSpPr>
            <a:spLocks noGrp="1"/>
          </p:cNvSpPr>
          <p:nvPr>
            <p:ph type="title"/>
          </p:nvPr>
        </p:nvSpPr>
        <p:spPr>
          <a:xfrm>
            <a:off x="576072" y="385200"/>
            <a:ext cx="18483453" cy="1527048"/>
          </a:xfrm>
        </p:spPr>
        <p:txBody>
          <a:bodyPr anchor="t">
            <a:normAutofit/>
          </a:bodyPr>
          <a:lstStyle/>
          <a:p>
            <a:r>
              <a:rPr lang="en-US" dirty="0">
                <a:solidFill>
                  <a:schemeClr val="tx1"/>
                </a:solidFill>
                <a:latin typeface="IBM Plex Sans Light" panose="020B0503050000000000" pitchFamily="34" charset="77"/>
                <a:cs typeface="Arial" panose="020B0604020202020204" pitchFamily="34" charset="0"/>
                <a:sym typeface="Helvetica Neue"/>
              </a:rPr>
              <a:t>How </a:t>
            </a:r>
            <a:r>
              <a:rPr lang="en-US" b="1" dirty="0">
                <a:solidFill>
                  <a:schemeClr val="tx1"/>
                </a:solidFill>
                <a:latin typeface="IBM Plex Sans Light" panose="020B0503050000000000" pitchFamily="34" charset="77"/>
                <a:cs typeface="Arial" panose="020B0604020202020204" pitchFamily="34" charset="0"/>
                <a:sym typeface="Helvetica Neue"/>
              </a:rPr>
              <a:t>IBM Cloud Transformation Advisor </a:t>
            </a:r>
            <a:r>
              <a:rPr lang="en-US" dirty="0">
                <a:solidFill>
                  <a:schemeClr val="tx1"/>
                </a:solidFill>
                <a:latin typeface="IBM Plex Sans Light" panose="020B0503050000000000" pitchFamily="34" charset="77"/>
                <a:cs typeface="Arial" panose="020B0604020202020204" pitchFamily="34" charset="0"/>
                <a:sym typeface="Helvetica Neue"/>
              </a:rPr>
              <a:t>works</a:t>
            </a:r>
            <a:endParaRPr lang="en-US" dirty="0">
              <a:solidFill>
                <a:schemeClr val="tx1"/>
              </a:solidFill>
            </a:endParaRPr>
          </a:p>
        </p:txBody>
      </p:sp>
      <p:sp>
        <p:nvSpPr>
          <p:cNvPr id="2" name="Footer Placeholder 1">
            <a:extLst>
              <a:ext uri="{FF2B5EF4-FFF2-40B4-BE49-F238E27FC236}">
                <a16:creationId xmlns:a16="http://schemas.microsoft.com/office/drawing/2014/main" id="{55E148BC-28AE-FDA0-34E1-164D13501275}"/>
              </a:ext>
            </a:extLst>
          </p:cNvPr>
          <p:cNvSpPr>
            <a:spLocks noGrp="1"/>
          </p:cNvSpPr>
          <p:nvPr>
            <p:ph type="ftr" sz="quarter" idx="12"/>
          </p:nvPr>
        </p:nvSpPr>
        <p:spPr>
          <a:prstGeom prst="rect">
            <a:avLst/>
          </a:prstGeom>
        </p:spPr>
        <p:txBody>
          <a:bodyPr vert="horz" wrap="none" lIns="0" tIns="0" rIns="0" bIns="0" rtlCol="0" anchor="ctr">
            <a:spAutoFit/>
          </a:bodyPr>
          <a:lstStyle>
            <a:defPPr>
              <a:defRPr lang="en-US"/>
            </a:defPPr>
            <a:lvl1pPr marL="0" algn="l" defTabSz="2438280" rtl="0" eaLnBrk="1" latinLnBrk="0" hangingPunct="1">
              <a:defRPr sz="4800" kern="1200">
                <a:solidFill>
                  <a:schemeClr val="tx1"/>
                </a:solidFill>
                <a:latin typeface="+mn-lt"/>
                <a:ea typeface="+mn-ea"/>
                <a:cs typeface="+mn-cs"/>
              </a:defRPr>
            </a:lvl1pPr>
            <a:lvl2pPr marL="1219140" algn="l" defTabSz="2438280" rtl="0" eaLnBrk="1" latinLnBrk="0" hangingPunct="1">
              <a:defRPr sz="4800" kern="1200">
                <a:solidFill>
                  <a:schemeClr val="tx1"/>
                </a:solidFill>
                <a:latin typeface="+mn-lt"/>
                <a:ea typeface="+mn-ea"/>
                <a:cs typeface="+mn-cs"/>
              </a:defRPr>
            </a:lvl2pPr>
            <a:lvl3pPr marL="2438280" algn="l" defTabSz="2438280" rtl="0" eaLnBrk="1" latinLnBrk="0" hangingPunct="1">
              <a:defRPr sz="4800" kern="1200">
                <a:solidFill>
                  <a:schemeClr val="tx1"/>
                </a:solidFill>
                <a:latin typeface="+mn-lt"/>
                <a:ea typeface="+mn-ea"/>
                <a:cs typeface="+mn-cs"/>
              </a:defRPr>
            </a:lvl3pPr>
            <a:lvl4pPr marL="3657418" algn="l" defTabSz="2438280" rtl="0" eaLnBrk="1" latinLnBrk="0" hangingPunct="1">
              <a:defRPr sz="4800" kern="1200">
                <a:solidFill>
                  <a:schemeClr val="tx1"/>
                </a:solidFill>
                <a:latin typeface="+mn-lt"/>
                <a:ea typeface="+mn-ea"/>
                <a:cs typeface="+mn-cs"/>
              </a:defRPr>
            </a:lvl4pPr>
            <a:lvl5pPr marL="4876556" algn="l" defTabSz="2438280" rtl="0" eaLnBrk="1" latinLnBrk="0" hangingPunct="1">
              <a:defRPr sz="4800" kern="1200">
                <a:solidFill>
                  <a:schemeClr val="tx1"/>
                </a:solidFill>
                <a:latin typeface="+mn-lt"/>
                <a:ea typeface="+mn-ea"/>
                <a:cs typeface="+mn-cs"/>
              </a:defRPr>
            </a:lvl5pPr>
            <a:lvl6pPr marL="6095696" algn="l" defTabSz="2438280" rtl="0" eaLnBrk="1" latinLnBrk="0" hangingPunct="1">
              <a:defRPr sz="4800" kern="1200">
                <a:solidFill>
                  <a:schemeClr val="tx1"/>
                </a:solidFill>
                <a:latin typeface="+mn-lt"/>
                <a:ea typeface="+mn-ea"/>
                <a:cs typeface="+mn-cs"/>
              </a:defRPr>
            </a:lvl6pPr>
            <a:lvl7pPr marL="7314836" algn="l" defTabSz="2438280" rtl="0" eaLnBrk="1" latinLnBrk="0" hangingPunct="1">
              <a:defRPr sz="4800" kern="1200">
                <a:solidFill>
                  <a:schemeClr val="tx1"/>
                </a:solidFill>
                <a:latin typeface="+mn-lt"/>
                <a:ea typeface="+mn-ea"/>
                <a:cs typeface="+mn-cs"/>
              </a:defRPr>
            </a:lvl7pPr>
            <a:lvl8pPr marL="8533974" algn="l" defTabSz="2438280" rtl="0" eaLnBrk="1" latinLnBrk="0" hangingPunct="1">
              <a:defRPr sz="4800" kern="1200">
                <a:solidFill>
                  <a:schemeClr val="tx1"/>
                </a:solidFill>
                <a:latin typeface="+mn-lt"/>
                <a:ea typeface="+mn-ea"/>
                <a:cs typeface="+mn-cs"/>
              </a:defRPr>
            </a:lvl8pPr>
            <a:lvl9pPr marL="9753114" algn="l" defTabSz="2438280" rtl="0" eaLnBrk="1" latinLnBrk="0" hangingPunct="1">
              <a:defRPr sz="4800" kern="1200">
                <a:solidFill>
                  <a:schemeClr val="tx1"/>
                </a:solidFill>
                <a:latin typeface="+mn-lt"/>
                <a:ea typeface="+mn-ea"/>
                <a:cs typeface="+mn-cs"/>
              </a:defRPr>
            </a:lvl9pPr>
          </a:lstStyle>
          <a:p>
            <a:pPr>
              <a:defRPr/>
            </a:pPr>
            <a:r>
              <a:rPr lang="en-US" sz="2102" dirty="0">
                <a:solidFill>
                  <a:srgbClr val="000000"/>
                </a:solidFill>
                <a:latin typeface="Arial" panose="020B0604020202020204"/>
              </a:rPr>
              <a:t>© 2022 IBM Corporation</a:t>
            </a:r>
            <a:endParaRPr lang="en-US" sz="2102" dirty="0">
              <a:solidFill>
                <a:srgbClr val="FFFFFF"/>
              </a:solidFill>
              <a:latin typeface="IBM Plex Sans Bold"/>
            </a:endParaRPr>
          </a:p>
        </p:txBody>
      </p:sp>
      <p:pic>
        <p:nvPicPr>
          <p:cNvPr id="6" name="Picture 5" descr="A picture containing icon&#10;&#10;Description automatically generated">
            <a:extLst>
              <a:ext uri="{FF2B5EF4-FFF2-40B4-BE49-F238E27FC236}">
                <a16:creationId xmlns:a16="http://schemas.microsoft.com/office/drawing/2014/main" id="{95D9DB8F-4BF0-8F4C-86E6-BDBD5432DC8B}"/>
              </a:ext>
            </a:extLst>
          </p:cNvPr>
          <p:cNvPicPr>
            <a:picLocks noChangeAspect="1"/>
          </p:cNvPicPr>
          <p:nvPr/>
        </p:nvPicPr>
        <p:blipFill>
          <a:blip r:embed="rId13"/>
          <a:stretch>
            <a:fillRect/>
          </a:stretch>
        </p:blipFill>
        <p:spPr>
          <a:xfrm>
            <a:off x="9043606" y="2027817"/>
            <a:ext cx="1460006" cy="1477666"/>
          </a:xfrm>
          <a:prstGeom prst="rect">
            <a:avLst/>
          </a:prstGeom>
        </p:spPr>
      </p:pic>
      <p:sp>
        <p:nvSpPr>
          <p:cNvPr id="4" name="Rectangle 3">
            <a:extLst>
              <a:ext uri="{FF2B5EF4-FFF2-40B4-BE49-F238E27FC236}">
                <a16:creationId xmlns:a16="http://schemas.microsoft.com/office/drawing/2014/main" id="{474F5ED0-FBE4-018B-F6A9-A054F2066F06}"/>
              </a:ext>
            </a:extLst>
          </p:cNvPr>
          <p:cNvSpPr/>
          <p:nvPr/>
        </p:nvSpPr>
        <p:spPr>
          <a:xfrm>
            <a:off x="825714" y="8973343"/>
            <a:ext cx="3308006" cy="1129422"/>
          </a:xfrm>
          <a:prstGeom prst="rect">
            <a:avLst/>
          </a:prstGeom>
          <a:solidFill>
            <a:schemeClr val="accent1"/>
          </a:solidFill>
          <a:ln/>
          <a:effectLst>
            <a:outerShdw blurRad="57150" dist="19050" dir="5400000" algn="ctr" rotWithShape="0">
              <a:srgbClr val="000000">
                <a:alpha val="63000"/>
              </a:srgbClr>
            </a:outerShdw>
            <a:softEdge rad="31750"/>
          </a:effectLst>
        </p:spPr>
        <p:style>
          <a:lnRef idx="0">
            <a:schemeClr val="accent5"/>
          </a:lnRef>
          <a:fillRef idx="3">
            <a:schemeClr val="accent5"/>
          </a:fillRef>
          <a:effectRef idx="3">
            <a:schemeClr val="accent5"/>
          </a:effectRef>
          <a:fontRef idx="minor">
            <a:schemeClr val="lt1"/>
          </a:fontRef>
        </p:style>
        <p:txBody>
          <a:bodyPr rot="0" spcFirstLastPara="0" vertOverflow="overflow" horzOverflow="overflow" vert="horz" wrap="square" lIns="152400" tIns="76200" rIns="152400" bIns="76200" numCol="1" spcCol="0" rtlCol="0" fromWordArt="0" anchor="ctr" anchorCtr="0" forceAA="0" compatLnSpc="1">
            <a:prstTxWarp prst="textNoShape">
              <a:avLst/>
            </a:prstTxWarp>
            <a:noAutofit/>
          </a:bodyPr>
          <a:lstStyle/>
          <a:p>
            <a:pPr algn="ctr" defTabSz="1828528">
              <a:defRPr/>
            </a:pPr>
            <a:r>
              <a:rPr lang="en-US" sz="3200" b="1" kern="0" dirty="0">
                <a:solidFill>
                  <a:srgbClr val="FFFFFF"/>
                </a:solidFill>
                <a:latin typeface="IBM Plex Sans SmBld" panose="020B0503050000000000" pitchFamily="34" charset="77"/>
                <a:sym typeface="Helvetica"/>
              </a:rPr>
              <a:t>w</a:t>
            </a:r>
            <a:r>
              <a:rPr lang="en-US" sz="3200" b="1" kern="0" dirty="0" err="1">
                <a:solidFill>
                  <a:srgbClr val="FFFFFF"/>
                </a:solidFill>
                <a:latin typeface="IBM Plex Sans SmBld" panose="020B0503050000000000" pitchFamily="34" charset="77"/>
                <a:sym typeface="Helvetica"/>
              </a:rPr>
              <a:t>sadmin</a:t>
            </a:r>
            <a:r>
              <a:rPr lang="en-US" sz="3200" b="1" kern="0" dirty="0">
                <a:solidFill>
                  <a:srgbClr val="FFFFFF"/>
                </a:solidFill>
                <a:latin typeface="IBM Plex Sans SmBld" panose="020B0503050000000000" pitchFamily="34" charset="77"/>
                <a:sym typeface="Helvetica"/>
              </a:rPr>
              <a:t> or </a:t>
            </a:r>
            <a:br>
              <a:rPr lang="en-US" sz="3200" b="1" kern="0" dirty="0">
                <a:solidFill>
                  <a:srgbClr val="FFFFFF"/>
                </a:solidFill>
                <a:latin typeface="IBM Plex Sans SmBld" panose="020B0503050000000000" pitchFamily="34" charset="77"/>
                <a:sym typeface="Helvetica"/>
              </a:rPr>
            </a:br>
            <a:r>
              <a:rPr lang="en-US" sz="3200" b="1" kern="0" dirty="0">
                <a:solidFill>
                  <a:srgbClr val="FFFFFF"/>
                </a:solidFill>
                <a:latin typeface="IBM Plex Sans SmBld" panose="020B0503050000000000" pitchFamily="34" charset="77"/>
                <a:sym typeface="Helvetica"/>
              </a:rPr>
              <a:t>Binary Scanner</a:t>
            </a:r>
          </a:p>
        </p:txBody>
      </p:sp>
    </p:spTree>
    <p:extLst>
      <p:ext uri="{BB962C8B-B14F-4D97-AF65-F5344CB8AC3E}">
        <p14:creationId xmlns:p14="http://schemas.microsoft.com/office/powerpoint/2010/main" val="85891037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4">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2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 presetClass="entr" presetSubtype="1" fill="hold" nodeType="clickEffect">
                                  <p:stCondLst>
                                    <p:cond delay="0"/>
                                  </p:stCondLst>
                                  <p:childTnLst>
                                    <p:set>
                                      <p:cBhvr>
                                        <p:cTn id="26" dur="1" fill="hold">
                                          <p:stCondLst>
                                            <p:cond delay="0"/>
                                          </p:stCondLst>
                                        </p:cTn>
                                        <p:tgtEl>
                                          <p:spTgt spid="53"/>
                                        </p:tgtEl>
                                        <p:attrNameLst>
                                          <p:attrName>style.visibility</p:attrName>
                                        </p:attrNameLst>
                                      </p:cBhvr>
                                      <p:to>
                                        <p:strVal val="visible"/>
                                      </p:to>
                                    </p:set>
                                    <p:anim calcmode="lin" valueType="num">
                                      <p:cBhvr additive="base">
                                        <p:cTn id="27" dur="500" fill="hold"/>
                                        <p:tgtEl>
                                          <p:spTgt spid="53"/>
                                        </p:tgtEl>
                                        <p:attrNameLst>
                                          <p:attrName>ppt_x</p:attrName>
                                        </p:attrNameLst>
                                      </p:cBhvr>
                                      <p:tavLst>
                                        <p:tav tm="0">
                                          <p:val>
                                            <p:strVal val="#ppt_x"/>
                                          </p:val>
                                        </p:tav>
                                        <p:tav tm="100000">
                                          <p:val>
                                            <p:strVal val="#ppt_x"/>
                                          </p:val>
                                        </p:tav>
                                      </p:tavLst>
                                    </p:anim>
                                    <p:anim calcmode="lin" valueType="num">
                                      <p:cBhvr additive="base">
                                        <p:cTn id="28" dur="500" fill="hold"/>
                                        <p:tgtEl>
                                          <p:spTgt spid="53"/>
                                        </p:tgtEl>
                                        <p:attrNameLst>
                                          <p:attrName>ppt_y</p:attrName>
                                        </p:attrNameLst>
                                      </p:cBhvr>
                                      <p:tavLst>
                                        <p:tav tm="0">
                                          <p:val>
                                            <p:strVal val="0-#ppt_h/2"/>
                                          </p:val>
                                        </p:tav>
                                        <p:tav tm="100000">
                                          <p:val>
                                            <p:strVal val="#ppt_y"/>
                                          </p:val>
                                        </p:tav>
                                      </p:tavLst>
                                    </p:anim>
                                  </p:childTnLst>
                                </p:cTn>
                              </p:par>
                              <p:par>
                                <p:cTn id="29" presetID="1" presetClass="entr" presetSubtype="0" fill="hold" nodeType="withEffect">
                                  <p:stCondLst>
                                    <p:cond delay="0"/>
                                  </p:stCondLst>
                                  <p:childTnLst>
                                    <p:set>
                                      <p:cBhvr>
                                        <p:cTn id="30" dur="1" fill="hold">
                                          <p:stCondLst>
                                            <p:cond delay="0"/>
                                          </p:stCondLst>
                                        </p:cTn>
                                        <p:tgtEl>
                                          <p:spTgt spid="64">
                                            <p:txEl>
                                              <p:pRg st="1" end="1"/>
                                            </p:txEl>
                                          </p:spTgt>
                                        </p:tgtEl>
                                        <p:attrNameLst>
                                          <p:attrName>style.visibility</p:attrName>
                                        </p:attrNameLst>
                                      </p:cBhvr>
                                      <p:to>
                                        <p:strVal val="visible"/>
                                      </p:to>
                                    </p:set>
                                  </p:childTnLst>
                                </p:cTn>
                              </p:par>
                            </p:childTnLst>
                          </p:cTn>
                        </p:par>
                        <p:par>
                          <p:cTn id="31" fill="hold">
                            <p:stCondLst>
                              <p:cond delay="500"/>
                            </p:stCondLst>
                            <p:childTnLst>
                              <p:par>
                                <p:cTn id="32" presetID="1" presetClass="entr" presetSubtype="0" fill="hold" grpId="0" nodeType="afterEffect">
                                  <p:stCondLst>
                                    <p:cond delay="0"/>
                                  </p:stCondLst>
                                  <p:childTnLst>
                                    <p:set>
                                      <p:cBhvr>
                                        <p:cTn id="33" dur="1" fill="hold">
                                          <p:stCondLst>
                                            <p:cond delay="0"/>
                                          </p:stCondLst>
                                        </p:cTn>
                                        <p:tgtEl>
                                          <p:spTgt spid="32"/>
                                        </p:tgtEl>
                                        <p:attrNameLst>
                                          <p:attrName>style.visibility</p:attrName>
                                        </p:attrNameLst>
                                      </p:cBhvr>
                                      <p:to>
                                        <p:strVal val="visible"/>
                                      </p:to>
                                    </p:set>
                                  </p:childTnLst>
                                </p:cTn>
                              </p:par>
                            </p:childTnLst>
                          </p:cTn>
                        </p:par>
                        <p:par>
                          <p:cTn id="34" fill="hold">
                            <p:stCondLst>
                              <p:cond delay="500"/>
                            </p:stCondLst>
                            <p:childTnLst>
                              <p:par>
                                <p:cTn id="35" presetID="26" presetClass="emph" presetSubtype="0" repeatCount="2000" fill="hold" grpId="1" nodeType="afterEffect">
                                  <p:stCondLst>
                                    <p:cond delay="0"/>
                                  </p:stCondLst>
                                  <p:childTnLst>
                                    <p:animEffect transition="out" filter="fade">
                                      <p:cBhvr>
                                        <p:cTn id="36" dur="2000" tmFilter="0, 0; .2, .5; .8, .5; 1, 0"/>
                                        <p:tgtEl>
                                          <p:spTgt spid="32"/>
                                        </p:tgtEl>
                                      </p:cBhvr>
                                    </p:animEffect>
                                    <p:animScale>
                                      <p:cBhvr>
                                        <p:cTn id="37" dur="1000" autoRev="1" fill="hold"/>
                                        <p:tgtEl>
                                          <p:spTgt spid="32"/>
                                        </p:tgtEl>
                                      </p:cBhvr>
                                      <p:by x="105000" y="105000"/>
                                    </p:animScale>
                                  </p:childTnLst>
                                </p:cTn>
                              </p:par>
                              <p:par>
                                <p:cTn id="38" presetID="1" presetClass="entr" presetSubtype="0" fill="hold" grpId="1" nodeType="withEffect">
                                  <p:stCondLst>
                                    <p:cond delay="0"/>
                                  </p:stCondLst>
                                  <p:childTnLst>
                                    <p:set>
                                      <p:cBhvr>
                                        <p:cTn id="39" dur="1" fill="hold">
                                          <p:stCondLst>
                                            <p:cond delay="0"/>
                                          </p:stCondLst>
                                        </p:cTn>
                                        <p:tgtEl>
                                          <p:spTgt spid="4"/>
                                        </p:tgtEl>
                                        <p:attrNameLst>
                                          <p:attrName>style.visibility</p:attrName>
                                        </p:attrNameLst>
                                      </p:cBhvr>
                                      <p:to>
                                        <p:strVal val="visible"/>
                                      </p:to>
                                    </p:set>
                                  </p:childTnLst>
                                </p:cTn>
                              </p:par>
                              <p:par>
                                <p:cTn id="40" presetID="26" presetClass="emph" presetSubtype="0" repeatCount="2000" fill="hold" grpId="0" nodeType="withEffect">
                                  <p:stCondLst>
                                    <p:cond delay="0"/>
                                  </p:stCondLst>
                                  <p:childTnLst>
                                    <p:animEffect transition="out" filter="fade">
                                      <p:cBhvr>
                                        <p:cTn id="41" dur="2000" tmFilter="0, 0; .2, .5; .8, .5; 1, 0"/>
                                        <p:tgtEl>
                                          <p:spTgt spid="4"/>
                                        </p:tgtEl>
                                      </p:cBhvr>
                                    </p:animEffect>
                                    <p:animScale>
                                      <p:cBhvr>
                                        <p:cTn id="42" dur="1000" autoRev="1" fill="hold"/>
                                        <p:tgtEl>
                                          <p:spTgt spid="4"/>
                                        </p:tgtEl>
                                      </p:cBhvr>
                                      <p:by x="105000" y="105000"/>
                                    </p:animScale>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240"/>
                                        </p:tgtEl>
                                        <p:attrNameLst>
                                          <p:attrName>style.visibility</p:attrName>
                                        </p:attrNameLst>
                                      </p:cBhvr>
                                      <p:to>
                                        <p:strVal val="visible"/>
                                      </p:to>
                                    </p:set>
                                    <p:anim calcmode="lin" valueType="num">
                                      <p:cBhvr additive="base">
                                        <p:cTn id="47" dur="500" fill="hold"/>
                                        <p:tgtEl>
                                          <p:spTgt spid="240"/>
                                        </p:tgtEl>
                                        <p:attrNameLst>
                                          <p:attrName>ppt_x</p:attrName>
                                        </p:attrNameLst>
                                      </p:cBhvr>
                                      <p:tavLst>
                                        <p:tav tm="0">
                                          <p:val>
                                            <p:strVal val="#ppt_x"/>
                                          </p:val>
                                        </p:tav>
                                        <p:tav tm="100000">
                                          <p:val>
                                            <p:strVal val="#ppt_x"/>
                                          </p:val>
                                        </p:tav>
                                      </p:tavLst>
                                    </p:anim>
                                    <p:anim calcmode="lin" valueType="num">
                                      <p:cBhvr additive="base">
                                        <p:cTn id="48" dur="500" fill="hold"/>
                                        <p:tgtEl>
                                          <p:spTgt spid="240"/>
                                        </p:tgtEl>
                                        <p:attrNameLst>
                                          <p:attrName>ppt_y</p:attrName>
                                        </p:attrNameLst>
                                      </p:cBhvr>
                                      <p:tavLst>
                                        <p:tav tm="0">
                                          <p:val>
                                            <p:strVal val="1+#ppt_h/2"/>
                                          </p:val>
                                        </p:tav>
                                        <p:tav tm="100000">
                                          <p:val>
                                            <p:strVal val="#ppt_y"/>
                                          </p:val>
                                        </p:tav>
                                      </p:tavLst>
                                    </p:anim>
                                  </p:childTnLst>
                                </p:cTn>
                              </p:par>
                              <p:par>
                                <p:cTn id="49" presetID="1" presetClass="entr" presetSubtype="0" fill="hold" nodeType="withEffect">
                                  <p:stCondLst>
                                    <p:cond delay="0"/>
                                  </p:stCondLst>
                                  <p:childTnLst>
                                    <p:set>
                                      <p:cBhvr>
                                        <p:cTn id="50" dur="1" fill="hold">
                                          <p:stCondLst>
                                            <p:cond delay="0"/>
                                          </p:stCondLst>
                                        </p:cTn>
                                        <p:tgtEl>
                                          <p:spTgt spid="64">
                                            <p:txEl>
                                              <p:pRg st="2" end="2"/>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64">
                                            <p:txEl>
                                              <p:pRg st="3" end="3"/>
                                            </p:txEl>
                                          </p:spTgt>
                                        </p:tgtEl>
                                        <p:attrNameLst>
                                          <p:attrName>style.visibility</p:attrName>
                                        </p:attrNameLst>
                                      </p:cBhvr>
                                      <p:to>
                                        <p:strVal val="visible"/>
                                      </p:to>
                                    </p:set>
                                  </p:childTnLst>
                                </p:cTn>
                              </p:par>
                              <p:par>
                                <p:cTn id="55" presetID="9" presetClass="exit" presetSubtype="0" fill="hold" grpId="2" nodeType="withEffect">
                                  <p:stCondLst>
                                    <p:cond delay="0"/>
                                  </p:stCondLst>
                                  <p:childTnLst>
                                    <p:animEffect transition="out" filter="dissolve">
                                      <p:cBhvr>
                                        <p:cTn id="56" dur="500"/>
                                        <p:tgtEl>
                                          <p:spTgt spid="4"/>
                                        </p:tgtEl>
                                      </p:cBhvr>
                                    </p:animEffect>
                                    <p:set>
                                      <p:cBhvr>
                                        <p:cTn id="57" dur="1" fill="hold">
                                          <p:stCondLst>
                                            <p:cond delay="499"/>
                                          </p:stCondLst>
                                        </p:cTn>
                                        <p:tgtEl>
                                          <p:spTgt spid="4"/>
                                        </p:tgtEl>
                                        <p:attrNameLst>
                                          <p:attrName>style.visibility</p:attrName>
                                        </p:attrNameLst>
                                      </p:cBhvr>
                                      <p:to>
                                        <p:strVal val="hidden"/>
                                      </p:to>
                                    </p:set>
                                  </p:childTnLst>
                                </p:cTn>
                              </p:par>
                              <p:par>
                                <p:cTn id="58" presetID="9" presetClass="exit" presetSubtype="0" fill="hold" grpId="2" nodeType="withEffect">
                                  <p:stCondLst>
                                    <p:cond delay="0"/>
                                  </p:stCondLst>
                                  <p:childTnLst>
                                    <p:animEffect transition="out" filter="dissolve">
                                      <p:cBhvr>
                                        <p:cTn id="59" dur="500"/>
                                        <p:tgtEl>
                                          <p:spTgt spid="32"/>
                                        </p:tgtEl>
                                      </p:cBhvr>
                                    </p:animEffect>
                                    <p:set>
                                      <p:cBhvr>
                                        <p:cTn id="60" dur="1" fill="hold">
                                          <p:stCondLst>
                                            <p:cond delay="499"/>
                                          </p:stCondLst>
                                        </p:cTn>
                                        <p:tgtEl>
                                          <p:spTgt spid="32"/>
                                        </p:tgtEl>
                                        <p:attrNameLst>
                                          <p:attrName>style.visibility</p:attrName>
                                        </p:attrNameLst>
                                      </p:cBhvr>
                                      <p:to>
                                        <p:strVal val="hidden"/>
                                      </p:to>
                                    </p:set>
                                  </p:childTnLst>
                                </p:cTn>
                              </p:par>
                              <p:par>
                                <p:cTn id="61" presetID="9" presetClass="exit" presetSubtype="0" fill="hold" nodeType="withEffect">
                                  <p:stCondLst>
                                    <p:cond delay="0"/>
                                  </p:stCondLst>
                                  <p:childTnLst>
                                    <p:animEffect transition="out" filter="dissolve">
                                      <p:cBhvr>
                                        <p:cTn id="62" dur="500"/>
                                        <p:tgtEl>
                                          <p:spTgt spid="53"/>
                                        </p:tgtEl>
                                      </p:cBhvr>
                                    </p:animEffect>
                                    <p:set>
                                      <p:cBhvr>
                                        <p:cTn id="63" dur="1" fill="hold">
                                          <p:stCondLst>
                                            <p:cond delay="499"/>
                                          </p:stCondLst>
                                        </p:cTn>
                                        <p:tgtEl>
                                          <p:spTgt spid="53"/>
                                        </p:tgtEl>
                                        <p:attrNameLst>
                                          <p:attrName>style.visibility</p:attrName>
                                        </p:attrNameLst>
                                      </p:cBhvr>
                                      <p:to>
                                        <p:strVal val="hidden"/>
                                      </p:to>
                                    </p:set>
                                  </p:childTnLst>
                                </p:cTn>
                              </p:par>
                              <p:par>
                                <p:cTn id="64" presetID="9" presetClass="exit" presetSubtype="0" fill="hold" nodeType="withEffect">
                                  <p:stCondLst>
                                    <p:cond delay="0"/>
                                  </p:stCondLst>
                                  <p:childTnLst>
                                    <p:animEffect transition="out" filter="dissolve">
                                      <p:cBhvr>
                                        <p:cTn id="65" dur="500"/>
                                        <p:tgtEl>
                                          <p:spTgt spid="240"/>
                                        </p:tgtEl>
                                      </p:cBhvr>
                                    </p:animEffect>
                                    <p:set>
                                      <p:cBhvr>
                                        <p:cTn id="66" dur="1" fill="hold">
                                          <p:stCondLst>
                                            <p:cond delay="499"/>
                                          </p:stCondLst>
                                        </p:cTn>
                                        <p:tgtEl>
                                          <p:spTgt spid="240"/>
                                        </p:tgtEl>
                                        <p:attrNameLst>
                                          <p:attrName>style.visibility</p:attrName>
                                        </p:attrNameLst>
                                      </p:cBhvr>
                                      <p:to>
                                        <p:strVal val="hidden"/>
                                      </p:to>
                                    </p:set>
                                  </p:childTnLst>
                                </p:cTn>
                              </p:par>
                              <p:par>
                                <p:cTn id="67" presetID="1" presetClass="entr" presetSubtype="0" fill="hold" nodeType="withEffect">
                                  <p:stCondLst>
                                    <p:cond delay="0"/>
                                  </p:stCondLst>
                                  <p:childTnLst>
                                    <p:set>
                                      <p:cBhvr>
                                        <p:cTn id="68" dur="1" fill="hold">
                                          <p:stCondLst>
                                            <p:cond delay="0"/>
                                          </p:stCondLst>
                                        </p:cTn>
                                        <p:tgtEl>
                                          <p:spTgt spid="35"/>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2" presetClass="entr" presetSubtype="1" fill="hold" nodeType="clickEffect">
                                  <p:stCondLst>
                                    <p:cond delay="0"/>
                                  </p:stCondLst>
                                  <p:childTnLst>
                                    <p:set>
                                      <p:cBhvr>
                                        <p:cTn id="72" dur="1" fill="hold">
                                          <p:stCondLst>
                                            <p:cond delay="0"/>
                                          </p:stCondLst>
                                        </p:cTn>
                                        <p:tgtEl>
                                          <p:spTgt spid="19"/>
                                        </p:tgtEl>
                                        <p:attrNameLst>
                                          <p:attrName>style.visibility</p:attrName>
                                        </p:attrNameLst>
                                      </p:cBhvr>
                                      <p:to>
                                        <p:strVal val="visible"/>
                                      </p:to>
                                    </p:set>
                                    <p:anim calcmode="lin" valueType="num">
                                      <p:cBhvr additive="base">
                                        <p:cTn id="73" dur="500" fill="hold"/>
                                        <p:tgtEl>
                                          <p:spTgt spid="19"/>
                                        </p:tgtEl>
                                        <p:attrNameLst>
                                          <p:attrName>ppt_x</p:attrName>
                                        </p:attrNameLst>
                                      </p:cBhvr>
                                      <p:tavLst>
                                        <p:tav tm="0">
                                          <p:val>
                                            <p:strVal val="#ppt_x"/>
                                          </p:val>
                                        </p:tav>
                                        <p:tav tm="100000">
                                          <p:val>
                                            <p:strVal val="#ppt_x"/>
                                          </p:val>
                                        </p:tav>
                                      </p:tavLst>
                                    </p:anim>
                                    <p:anim calcmode="lin" valueType="num">
                                      <p:cBhvr additive="base">
                                        <p:cTn id="74" dur="500" fill="hold"/>
                                        <p:tgtEl>
                                          <p:spTgt spid="19"/>
                                        </p:tgtEl>
                                        <p:attrNameLst>
                                          <p:attrName>ppt_y</p:attrName>
                                        </p:attrNameLst>
                                      </p:cBhvr>
                                      <p:tavLst>
                                        <p:tav tm="0">
                                          <p:val>
                                            <p:strVal val="0-#ppt_h/2"/>
                                          </p:val>
                                        </p:tav>
                                        <p:tav tm="100000">
                                          <p:val>
                                            <p:strVal val="#ppt_y"/>
                                          </p:val>
                                        </p:tav>
                                      </p:tavLst>
                                    </p:anim>
                                  </p:childTnLst>
                                </p:cTn>
                              </p:par>
                              <p:par>
                                <p:cTn id="75" presetID="2" presetClass="entr" presetSubtype="1" fill="hold" grpId="0" nodeType="withEffect">
                                  <p:stCondLst>
                                    <p:cond delay="0"/>
                                  </p:stCondLst>
                                  <p:childTnLst>
                                    <p:set>
                                      <p:cBhvr>
                                        <p:cTn id="76" dur="1" fill="hold">
                                          <p:stCondLst>
                                            <p:cond delay="0"/>
                                          </p:stCondLst>
                                        </p:cTn>
                                        <p:tgtEl>
                                          <p:spTgt spid="52"/>
                                        </p:tgtEl>
                                        <p:attrNameLst>
                                          <p:attrName>style.visibility</p:attrName>
                                        </p:attrNameLst>
                                      </p:cBhvr>
                                      <p:to>
                                        <p:strVal val="visible"/>
                                      </p:to>
                                    </p:set>
                                    <p:anim calcmode="lin" valueType="num">
                                      <p:cBhvr additive="base">
                                        <p:cTn id="77" dur="500" fill="hold"/>
                                        <p:tgtEl>
                                          <p:spTgt spid="52"/>
                                        </p:tgtEl>
                                        <p:attrNameLst>
                                          <p:attrName>ppt_x</p:attrName>
                                        </p:attrNameLst>
                                      </p:cBhvr>
                                      <p:tavLst>
                                        <p:tav tm="0">
                                          <p:val>
                                            <p:strVal val="#ppt_x"/>
                                          </p:val>
                                        </p:tav>
                                        <p:tav tm="100000">
                                          <p:val>
                                            <p:strVal val="#ppt_x"/>
                                          </p:val>
                                        </p:tav>
                                      </p:tavLst>
                                    </p:anim>
                                    <p:anim calcmode="lin" valueType="num">
                                      <p:cBhvr additive="base">
                                        <p:cTn id="78" dur="500" fill="hold"/>
                                        <p:tgtEl>
                                          <p:spTgt spid="52"/>
                                        </p:tgtEl>
                                        <p:attrNameLst>
                                          <p:attrName>ppt_y</p:attrName>
                                        </p:attrNameLst>
                                      </p:cBhvr>
                                      <p:tavLst>
                                        <p:tav tm="0">
                                          <p:val>
                                            <p:strVal val="0-#ppt_h/2"/>
                                          </p:val>
                                        </p:tav>
                                        <p:tav tm="100000">
                                          <p:val>
                                            <p:strVal val="#ppt_y"/>
                                          </p:val>
                                        </p:tav>
                                      </p:tavLst>
                                    </p:anim>
                                  </p:childTnLst>
                                </p:cTn>
                              </p:par>
                              <p:par>
                                <p:cTn id="79" presetID="1" presetClass="entr" presetSubtype="0" fill="hold" nodeType="withEffect">
                                  <p:stCondLst>
                                    <p:cond delay="0"/>
                                  </p:stCondLst>
                                  <p:childTnLst>
                                    <p:set>
                                      <p:cBhvr>
                                        <p:cTn id="80" dur="1" fill="hold">
                                          <p:stCondLst>
                                            <p:cond delay="0"/>
                                          </p:stCondLst>
                                        </p:cTn>
                                        <p:tgtEl>
                                          <p:spTgt spid="64">
                                            <p:txEl>
                                              <p:pRg st="4" end="4"/>
                                            </p:txEl>
                                          </p:spTgt>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2" presetClass="entr" presetSubtype="1" fill="hold" nodeType="clickEffect">
                                  <p:stCondLst>
                                    <p:cond delay="0"/>
                                  </p:stCondLst>
                                  <p:childTnLst>
                                    <p:set>
                                      <p:cBhvr>
                                        <p:cTn id="84" dur="1" fill="hold">
                                          <p:stCondLst>
                                            <p:cond delay="0"/>
                                          </p:stCondLst>
                                        </p:cTn>
                                        <p:tgtEl>
                                          <p:spTgt spid="21"/>
                                        </p:tgtEl>
                                        <p:attrNameLst>
                                          <p:attrName>style.visibility</p:attrName>
                                        </p:attrNameLst>
                                      </p:cBhvr>
                                      <p:to>
                                        <p:strVal val="visible"/>
                                      </p:to>
                                    </p:set>
                                    <p:anim calcmode="lin" valueType="num">
                                      <p:cBhvr additive="base">
                                        <p:cTn id="85" dur="500" fill="hold"/>
                                        <p:tgtEl>
                                          <p:spTgt spid="21"/>
                                        </p:tgtEl>
                                        <p:attrNameLst>
                                          <p:attrName>ppt_x</p:attrName>
                                        </p:attrNameLst>
                                      </p:cBhvr>
                                      <p:tavLst>
                                        <p:tav tm="0">
                                          <p:val>
                                            <p:strVal val="#ppt_x"/>
                                          </p:val>
                                        </p:tav>
                                        <p:tav tm="100000">
                                          <p:val>
                                            <p:strVal val="#ppt_x"/>
                                          </p:val>
                                        </p:tav>
                                      </p:tavLst>
                                    </p:anim>
                                    <p:anim calcmode="lin" valueType="num">
                                      <p:cBhvr additive="base">
                                        <p:cTn id="86" dur="500" fill="hold"/>
                                        <p:tgtEl>
                                          <p:spTgt spid="21"/>
                                        </p:tgtEl>
                                        <p:attrNameLst>
                                          <p:attrName>ppt_y</p:attrName>
                                        </p:attrNameLst>
                                      </p:cBhvr>
                                      <p:tavLst>
                                        <p:tav tm="0">
                                          <p:val>
                                            <p:strVal val="0-#ppt_h/2"/>
                                          </p:val>
                                        </p:tav>
                                        <p:tav tm="100000">
                                          <p:val>
                                            <p:strVal val="#ppt_y"/>
                                          </p:val>
                                        </p:tav>
                                      </p:tavLst>
                                    </p:anim>
                                  </p:childTnLst>
                                </p:cTn>
                              </p:par>
                              <p:par>
                                <p:cTn id="87" presetID="2" presetClass="entr" presetSubtype="1" fill="hold" grpId="0" nodeType="withEffect">
                                  <p:stCondLst>
                                    <p:cond delay="0"/>
                                  </p:stCondLst>
                                  <p:childTnLst>
                                    <p:set>
                                      <p:cBhvr>
                                        <p:cTn id="88" dur="1" fill="hold">
                                          <p:stCondLst>
                                            <p:cond delay="0"/>
                                          </p:stCondLst>
                                        </p:cTn>
                                        <p:tgtEl>
                                          <p:spTgt spid="39"/>
                                        </p:tgtEl>
                                        <p:attrNameLst>
                                          <p:attrName>style.visibility</p:attrName>
                                        </p:attrNameLst>
                                      </p:cBhvr>
                                      <p:to>
                                        <p:strVal val="visible"/>
                                      </p:to>
                                    </p:set>
                                    <p:anim calcmode="lin" valueType="num">
                                      <p:cBhvr additive="base">
                                        <p:cTn id="89" dur="500" fill="hold"/>
                                        <p:tgtEl>
                                          <p:spTgt spid="39"/>
                                        </p:tgtEl>
                                        <p:attrNameLst>
                                          <p:attrName>ppt_x</p:attrName>
                                        </p:attrNameLst>
                                      </p:cBhvr>
                                      <p:tavLst>
                                        <p:tav tm="0">
                                          <p:val>
                                            <p:strVal val="#ppt_x"/>
                                          </p:val>
                                        </p:tav>
                                        <p:tav tm="100000">
                                          <p:val>
                                            <p:strVal val="#ppt_x"/>
                                          </p:val>
                                        </p:tav>
                                      </p:tavLst>
                                    </p:anim>
                                    <p:anim calcmode="lin" valueType="num">
                                      <p:cBhvr additive="base">
                                        <p:cTn id="90" dur="500" fill="hold"/>
                                        <p:tgtEl>
                                          <p:spTgt spid="39"/>
                                        </p:tgtEl>
                                        <p:attrNameLst>
                                          <p:attrName>ppt_y</p:attrName>
                                        </p:attrNameLst>
                                      </p:cBhvr>
                                      <p:tavLst>
                                        <p:tav tm="0">
                                          <p:val>
                                            <p:strVal val="0-#ppt_h/2"/>
                                          </p:val>
                                        </p:tav>
                                        <p:tav tm="100000">
                                          <p:val>
                                            <p:strVal val="#ppt_y"/>
                                          </p:val>
                                        </p:tav>
                                      </p:tavLst>
                                    </p:anim>
                                  </p:childTnLst>
                                </p:cTn>
                              </p:par>
                            </p:childTnLst>
                          </p:cTn>
                        </p:par>
                        <p:par>
                          <p:cTn id="91" fill="hold">
                            <p:stCondLst>
                              <p:cond delay="500"/>
                            </p:stCondLst>
                            <p:childTnLst>
                              <p:par>
                                <p:cTn id="92" presetID="1" presetClass="entr" presetSubtype="0" fill="hold" nodeType="afterEffect">
                                  <p:stCondLst>
                                    <p:cond delay="0"/>
                                  </p:stCondLst>
                                  <p:childTnLst>
                                    <p:set>
                                      <p:cBhvr>
                                        <p:cTn id="93" dur="1" fill="hold">
                                          <p:stCondLst>
                                            <p:cond delay="0"/>
                                          </p:stCondLst>
                                        </p:cTn>
                                        <p:tgtEl>
                                          <p:spTgt spid="33"/>
                                        </p:tgtEl>
                                        <p:attrNameLst>
                                          <p:attrName>style.visibility</p:attrName>
                                        </p:attrNameLst>
                                      </p:cBhvr>
                                      <p:to>
                                        <p:strVal val="visible"/>
                                      </p:to>
                                    </p:set>
                                  </p:childTnLst>
                                </p:cTn>
                              </p:par>
                            </p:childTnLst>
                          </p:cTn>
                        </p:par>
                        <p:par>
                          <p:cTn id="94" fill="hold">
                            <p:stCondLst>
                              <p:cond delay="500"/>
                            </p:stCondLst>
                            <p:childTnLst>
                              <p:par>
                                <p:cTn id="95" presetID="64" presetClass="path" presetSubtype="0" accel="50000" decel="50000" fill="hold" nodeType="afterEffect">
                                  <p:stCondLst>
                                    <p:cond delay="0"/>
                                  </p:stCondLst>
                                  <p:childTnLst>
                                    <p:animMotion origin="layout" path="M 2.70833E-6 -4.07407E-6 L -0.01458 -0.18333 " pathEditMode="relative" rAng="0" ptsTypes="AA">
                                      <p:cBhvr>
                                        <p:cTn id="96" dur="2000" fill="hold"/>
                                        <p:tgtEl>
                                          <p:spTgt spid="58"/>
                                        </p:tgtEl>
                                        <p:attrNameLst>
                                          <p:attrName>ppt_x</p:attrName>
                                          <p:attrName>ppt_y</p:attrName>
                                        </p:attrNameLst>
                                      </p:cBhvr>
                                      <p:rCtr x="-898" y="-967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36" grpId="0" animBg="1"/>
      <p:bldP spid="42" grpId="0"/>
      <p:bldP spid="32" grpId="0" animBg="1"/>
      <p:bldP spid="32" grpId="1" animBg="1"/>
      <p:bldP spid="32" grpId="2" animBg="1"/>
      <p:bldP spid="39" grpId="0" animBg="1"/>
      <p:bldP spid="52" grpId="0" animBg="1"/>
      <p:bldP spid="4" grpId="0" animBg="1"/>
      <p:bldP spid="4" grpId="1" animBg="1"/>
      <p:bldP spid="4" grpId="2"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F09EC8E-F2E2-FC85-4BB5-7FE2E219ECEB}"/>
              </a:ext>
            </a:extLst>
          </p:cNvPr>
          <p:cNvPicPr>
            <a:picLocks noChangeAspect="1"/>
          </p:cNvPicPr>
          <p:nvPr/>
        </p:nvPicPr>
        <p:blipFill>
          <a:blip r:embed="rId3"/>
          <a:stretch>
            <a:fillRect/>
          </a:stretch>
        </p:blipFill>
        <p:spPr>
          <a:xfrm>
            <a:off x="6121374" y="1787664"/>
            <a:ext cx="17609458" cy="10091968"/>
          </a:xfrm>
          <a:prstGeom prst="rect">
            <a:avLst/>
          </a:prstGeom>
          <a:ln>
            <a:solidFill>
              <a:schemeClr val="accent1"/>
            </a:solidFill>
          </a:ln>
        </p:spPr>
      </p:pic>
      <p:sp>
        <p:nvSpPr>
          <p:cNvPr id="7" name="Title 6">
            <a:extLst>
              <a:ext uri="{FF2B5EF4-FFF2-40B4-BE49-F238E27FC236}">
                <a16:creationId xmlns:a16="http://schemas.microsoft.com/office/drawing/2014/main" id="{D3A132F8-CD38-C840-8A4C-C9A555E45D4B}"/>
              </a:ext>
            </a:extLst>
          </p:cNvPr>
          <p:cNvSpPr>
            <a:spLocks noGrp="1"/>
          </p:cNvSpPr>
          <p:nvPr>
            <p:ph type="title"/>
          </p:nvPr>
        </p:nvSpPr>
        <p:spPr>
          <a:xfrm>
            <a:off x="576072" y="385200"/>
            <a:ext cx="14797278" cy="1527048"/>
          </a:xfrm>
        </p:spPr>
        <p:txBody>
          <a:bodyPr anchor="t">
            <a:normAutofit/>
          </a:bodyPr>
          <a:lstStyle/>
          <a:p>
            <a:r>
              <a:rPr lang="en-US" dirty="0"/>
              <a:t>Application Complexity Assessment</a:t>
            </a:r>
          </a:p>
        </p:txBody>
      </p:sp>
      <p:cxnSp>
        <p:nvCxnSpPr>
          <p:cNvPr id="27" name="Straight Arrow Connector 26"/>
          <p:cNvCxnSpPr>
            <a:cxnSpLocks/>
          </p:cNvCxnSpPr>
          <p:nvPr/>
        </p:nvCxnSpPr>
        <p:spPr>
          <a:xfrm>
            <a:off x="3189425" y="3908509"/>
            <a:ext cx="10920048" cy="4840610"/>
          </a:xfrm>
          <a:prstGeom prst="straightConnector1">
            <a:avLst/>
          </a:prstGeom>
          <a:ln w="38100">
            <a:solidFill>
              <a:schemeClr val="accent1"/>
            </a:solidFill>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3B044D83-79E4-C39F-A812-4658B76A54CC}"/>
              </a:ext>
            </a:extLst>
          </p:cNvPr>
          <p:cNvCxnSpPr>
            <a:cxnSpLocks/>
          </p:cNvCxnSpPr>
          <p:nvPr/>
        </p:nvCxnSpPr>
        <p:spPr>
          <a:xfrm>
            <a:off x="5183188" y="7527779"/>
            <a:ext cx="8926286" cy="2646878"/>
          </a:xfrm>
          <a:prstGeom prst="straightConnector1">
            <a:avLst/>
          </a:prstGeom>
          <a:ln w="38100">
            <a:solidFill>
              <a:schemeClr val="accent1"/>
            </a:solidFill>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F0BA78D1-FC9A-23C9-D7AB-87DBFDE59310}"/>
              </a:ext>
            </a:extLst>
          </p:cNvPr>
          <p:cNvCxnSpPr>
            <a:cxnSpLocks/>
          </p:cNvCxnSpPr>
          <p:nvPr/>
        </p:nvCxnSpPr>
        <p:spPr>
          <a:xfrm>
            <a:off x="4225245" y="10929259"/>
            <a:ext cx="9884228" cy="740226"/>
          </a:xfrm>
          <a:prstGeom prst="straightConnector1">
            <a:avLst/>
          </a:prstGeom>
          <a:ln w="38100">
            <a:solidFill>
              <a:schemeClr val="accent1"/>
            </a:solidFill>
            <a:tailEnd type="triangle"/>
          </a:ln>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498009" y="2452899"/>
            <a:ext cx="4194048" cy="1938992"/>
          </a:xfrm>
          <a:prstGeom prst="rect">
            <a:avLst/>
          </a:prstGeom>
          <a:noFill/>
        </p:spPr>
        <p:txBody>
          <a:bodyPr wrap="square" rtlCol="0">
            <a:spAutoFit/>
          </a:bodyPr>
          <a:lstStyle/>
          <a:p>
            <a:pPr defTabSz="1828708">
              <a:defRPr/>
            </a:pPr>
            <a:r>
              <a:rPr lang="en-US" sz="4000" b="1" dirty="0">
                <a:solidFill>
                  <a:srgbClr val="0070C0"/>
                </a:solidFill>
                <a:latin typeface="IBM Plex Sans"/>
              </a:rPr>
              <a:t>Simple</a:t>
            </a:r>
            <a:r>
              <a:rPr lang="en-US" sz="4000" dirty="0">
                <a:solidFill>
                  <a:srgbClr val="0070C0"/>
                </a:solidFill>
                <a:latin typeface="IBM Plex Sans"/>
              </a:rPr>
              <a:t>: </a:t>
            </a:r>
          </a:p>
          <a:p>
            <a:pPr defTabSz="1828708">
              <a:defRPr/>
            </a:pPr>
            <a:r>
              <a:rPr lang="en-US" sz="4000" dirty="0">
                <a:solidFill>
                  <a:srgbClr val="0070C0"/>
                </a:solidFill>
                <a:latin typeface="IBM Plex Sans"/>
              </a:rPr>
              <a:t>No code changes required</a:t>
            </a:r>
          </a:p>
        </p:txBody>
      </p:sp>
      <p:sp>
        <p:nvSpPr>
          <p:cNvPr id="12" name="TextBox 11"/>
          <p:cNvSpPr txBox="1"/>
          <p:nvPr/>
        </p:nvSpPr>
        <p:spPr>
          <a:xfrm>
            <a:off x="498009" y="6265031"/>
            <a:ext cx="5077064" cy="2554545"/>
          </a:xfrm>
          <a:prstGeom prst="rect">
            <a:avLst/>
          </a:prstGeom>
          <a:noFill/>
        </p:spPr>
        <p:txBody>
          <a:bodyPr wrap="square" rtlCol="0">
            <a:spAutoFit/>
          </a:bodyPr>
          <a:lstStyle/>
          <a:p>
            <a:pPr defTabSz="1828708">
              <a:defRPr/>
            </a:pPr>
            <a:r>
              <a:rPr lang="en-US" sz="4000" b="1" dirty="0">
                <a:solidFill>
                  <a:srgbClr val="0070C0"/>
                </a:solidFill>
                <a:latin typeface="IBM Plex Sans"/>
              </a:rPr>
              <a:t>Moderate</a:t>
            </a:r>
            <a:r>
              <a:rPr lang="en-US" sz="4000" dirty="0">
                <a:solidFill>
                  <a:srgbClr val="0070C0"/>
                </a:solidFill>
                <a:latin typeface="IBM Plex Sans"/>
              </a:rPr>
              <a:t>: </a:t>
            </a:r>
          </a:p>
          <a:p>
            <a:pPr defTabSz="1828708">
              <a:defRPr/>
            </a:pPr>
            <a:r>
              <a:rPr lang="en-US" sz="4000" dirty="0">
                <a:solidFill>
                  <a:srgbClr val="0070C0"/>
                </a:solidFill>
                <a:latin typeface="IBM Plex Sans"/>
              </a:rPr>
              <a:t>Some </a:t>
            </a:r>
            <a:br>
              <a:rPr lang="en-US" sz="4000" dirty="0">
                <a:solidFill>
                  <a:srgbClr val="0070C0"/>
                </a:solidFill>
                <a:latin typeface="IBM Plex Sans"/>
              </a:rPr>
            </a:br>
            <a:r>
              <a:rPr lang="en-US" sz="4000" dirty="0">
                <a:solidFill>
                  <a:srgbClr val="0070C0"/>
                </a:solidFill>
                <a:latin typeface="IBM Plex Sans"/>
              </a:rPr>
              <a:t>well-understood remediation needed</a:t>
            </a:r>
          </a:p>
        </p:txBody>
      </p:sp>
      <p:sp>
        <p:nvSpPr>
          <p:cNvPr id="14" name="TextBox 13"/>
          <p:cNvSpPr txBox="1"/>
          <p:nvPr/>
        </p:nvSpPr>
        <p:spPr>
          <a:xfrm>
            <a:off x="498009" y="9848165"/>
            <a:ext cx="5382832" cy="2554545"/>
          </a:xfrm>
          <a:prstGeom prst="rect">
            <a:avLst/>
          </a:prstGeom>
          <a:noFill/>
        </p:spPr>
        <p:txBody>
          <a:bodyPr wrap="square" rtlCol="0">
            <a:spAutoFit/>
          </a:bodyPr>
          <a:lstStyle/>
          <a:p>
            <a:pPr defTabSz="1828708">
              <a:defRPr/>
            </a:pPr>
            <a:r>
              <a:rPr lang="en-US" sz="4000" b="1" dirty="0">
                <a:solidFill>
                  <a:srgbClr val="0070C0"/>
                </a:solidFill>
                <a:latin typeface="IBM Plex Sans"/>
              </a:rPr>
              <a:t>Complex</a:t>
            </a:r>
            <a:r>
              <a:rPr lang="en-US" sz="4000" dirty="0">
                <a:solidFill>
                  <a:srgbClr val="0070C0"/>
                </a:solidFill>
                <a:latin typeface="IBM Plex Sans"/>
              </a:rPr>
              <a:t>: </a:t>
            </a:r>
          </a:p>
          <a:p>
            <a:pPr defTabSz="1828708">
              <a:defRPr/>
            </a:pPr>
            <a:r>
              <a:rPr lang="en-US" sz="4000" dirty="0">
                <a:solidFill>
                  <a:srgbClr val="0070C0"/>
                </a:solidFill>
                <a:latin typeface="IBM Plex Sans"/>
              </a:rPr>
              <a:t>May need to rearchitect or continue as-is</a:t>
            </a:r>
          </a:p>
        </p:txBody>
      </p:sp>
      <p:grpSp>
        <p:nvGrpSpPr>
          <p:cNvPr id="3" name="Group 2">
            <a:extLst>
              <a:ext uri="{FF2B5EF4-FFF2-40B4-BE49-F238E27FC236}">
                <a16:creationId xmlns:a16="http://schemas.microsoft.com/office/drawing/2014/main" id="{34671F43-57FB-5744-E17E-31F77949592E}"/>
              </a:ext>
            </a:extLst>
          </p:cNvPr>
          <p:cNvGrpSpPr/>
          <p:nvPr/>
        </p:nvGrpSpPr>
        <p:grpSpPr>
          <a:xfrm>
            <a:off x="18949017" y="549147"/>
            <a:ext cx="4877253" cy="1894832"/>
            <a:chOff x="18226740" y="198165"/>
            <a:chExt cx="5599530" cy="3336839"/>
          </a:xfrm>
        </p:grpSpPr>
        <p:sp>
          <p:nvSpPr>
            <p:cNvPr id="4" name="Content Placeholder 2">
              <a:extLst>
                <a:ext uri="{FF2B5EF4-FFF2-40B4-BE49-F238E27FC236}">
                  <a16:creationId xmlns:a16="http://schemas.microsoft.com/office/drawing/2014/main" id="{2108EBDE-28EC-7132-F1CF-B81E2C42EFD8}"/>
                </a:ext>
              </a:extLst>
            </p:cNvPr>
            <p:cNvSpPr txBox="1">
              <a:spLocks/>
            </p:cNvSpPr>
            <p:nvPr/>
          </p:nvSpPr>
          <p:spPr>
            <a:xfrm>
              <a:off x="18235654" y="198165"/>
              <a:ext cx="5590616" cy="1020486"/>
            </a:xfrm>
            <a:prstGeom prst="rect">
              <a:avLst/>
            </a:prstGeom>
            <a:solidFill>
              <a:srgbClr val="0C61FF"/>
            </a:solidFill>
            <a:ln w="6350" cap="flat" cmpd="sng" algn="ctr">
              <a:solidFill>
                <a:srgbClr val="606060">
                  <a:lumMod val="60000"/>
                  <a:lumOff val="40000"/>
                </a:srgbClr>
              </a:solidFill>
              <a:prstDash val="solid"/>
              <a:miter lim="800000"/>
            </a:ln>
            <a:effectLst/>
          </p:spPr>
          <p:txBody>
            <a:bodyPr rtlCol="0" anchor="ctr"/>
            <a:lstStyle>
              <a:defPPr>
                <a:defRPr lang="en-US"/>
              </a:defPPr>
              <a:lvl1pPr algn="ctr">
                <a:defRPr sz="1300"/>
              </a:lvl1pPr>
            </a:lstStyle>
            <a:p>
              <a:pPr marL="0" marR="0" lvl="0" indent="0" algn="l" defTabSz="2437492" rtl="0" eaLnBrk="0" fontAlgn="auto" latinLnBrk="0" hangingPunct="1">
                <a:lnSpc>
                  <a:spcPct val="100000"/>
                </a:lnSpc>
                <a:spcBef>
                  <a:spcPts val="0"/>
                </a:spcBef>
                <a:spcAft>
                  <a:spcPts val="0"/>
                </a:spcAft>
                <a:buClrTx/>
                <a:buSzTx/>
                <a:buFontTx/>
                <a:buNone/>
                <a:tabLst/>
                <a:defRPr/>
              </a:pPr>
              <a:r>
                <a:rPr kumimoji="0" lang="en-GB" sz="2800" u="none" strike="noStrike" kern="1200" cap="none" spc="0" normalizeH="0" baseline="0" noProof="0" dirty="0">
                  <a:ln>
                    <a:noFill/>
                  </a:ln>
                  <a:solidFill>
                    <a:schemeClr val="bg1"/>
                  </a:solidFill>
                  <a:effectLst/>
                  <a:uLnTx/>
                  <a:uFillTx/>
                  <a:ea typeface="Helvetica Neue"/>
                  <a:cs typeface="Arial" panose="020B0604020202020204" pitchFamily="34" charset="0"/>
                  <a:sym typeface="Helvetica Neue"/>
                </a:rPr>
                <a:t>a. Modernize Runtime </a:t>
              </a:r>
            </a:p>
          </p:txBody>
        </p:sp>
        <p:sp>
          <p:nvSpPr>
            <p:cNvPr id="5" name="Content Placeholder 2">
              <a:extLst>
                <a:ext uri="{FF2B5EF4-FFF2-40B4-BE49-F238E27FC236}">
                  <a16:creationId xmlns:a16="http://schemas.microsoft.com/office/drawing/2014/main" id="{564B447F-65A2-72A1-0982-D9FEDAAE19DE}"/>
                </a:ext>
              </a:extLst>
            </p:cNvPr>
            <p:cNvSpPr txBox="1">
              <a:spLocks/>
            </p:cNvSpPr>
            <p:nvPr/>
          </p:nvSpPr>
          <p:spPr>
            <a:xfrm>
              <a:off x="18236921" y="1341017"/>
              <a:ext cx="5589198" cy="1020486"/>
            </a:xfrm>
            <a:prstGeom prst="rect">
              <a:avLst/>
            </a:prstGeom>
            <a:solidFill>
              <a:srgbClr val="D9D9D9"/>
            </a:solidFill>
            <a:ln w="6350" cap="flat" cmpd="sng" algn="ctr">
              <a:solidFill>
                <a:srgbClr val="606060">
                  <a:lumMod val="60000"/>
                  <a:lumOff val="40000"/>
                </a:srgbClr>
              </a:solidFill>
              <a:prstDash val="solid"/>
              <a:miter lim="800000"/>
            </a:ln>
            <a:effectLst/>
          </p:spPr>
          <p:txBody>
            <a:bodyPr rtlCol="0" anchor="ctr"/>
            <a:lstStyle>
              <a:defPPr>
                <a:defRPr lang="en-US"/>
              </a:defPPr>
              <a:lvl1pPr algn="ctr">
                <a:defRPr sz="1300"/>
              </a:lvl1pPr>
            </a:lstStyle>
            <a:p>
              <a:pPr marL="0" marR="0" lvl="0" indent="0" algn="l" defTabSz="2437492" rtl="0" eaLnBrk="0" fontAlgn="auto" latinLnBrk="0" hangingPunct="1">
                <a:lnSpc>
                  <a:spcPct val="100000"/>
                </a:lnSpc>
                <a:spcBef>
                  <a:spcPts val="0"/>
                </a:spcBef>
                <a:spcAft>
                  <a:spcPts val="0"/>
                </a:spcAft>
                <a:buClrTx/>
                <a:buSzTx/>
                <a:buFontTx/>
                <a:buNone/>
                <a:tabLst/>
                <a:defRPr/>
              </a:pPr>
              <a:r>
                <a:rPr kumimoji="0" lang="en-GB" sz="2800" u="none" strike="noStrike" kern="1200" cap="none" spc="0" normalizeH="0" baseline="0" noProof="0" dirty="0">
                  <a:ln>
                    <a:noFill/>
                  </a:ln>
                  <a:solidFill>
                    <a:srgbClr val="BFBFBF"/>
                  </a:solidFill>
                  <a:effectLst/>
                  <a:uLnTx/>
                  <a:uFillTx/>
                  <a:ea typeface="Helvetica Neue"/>
                  <a:cs typeface="Arial" panose="020B0604020202020204" pitchFamily="34" charset="0"/>
                  <a:sym typeface="Helvetica Neue"/>
                </a:rPr>
                <a:t>b. Modernize Operations</a:t>
              </a:r>
            </a:p>
          </p:txBody>
        </p:sp>
        <p:sp>
          <p:nvSpPr>
            <p:cNvPr id="6" name="Content Placeholder 2">
              <a:extLst>
                <a:ext uri="{FF2B5EF4-FFF2-40B4-BE49-F238E27FC236}">
                  <a16:creationId xmlns:a16="http://schemas.microsoft.com/office/drawing/2014/main" id="{C7987539-EDD4-B1A0-EEAF-9C10C3E20A17}"/>
                </a:ext>
              </a:extLst>
            </p:cNvPr>
            <p:cNvSpPr txBox="1">
              <a:spLocks/>
            </p:cNvSpPr>
            <p:nvPr/>
          </p:nvSpPr>
          <p:spPr>
            <a:xfrm>
              <a:off x="18226740" y="2497872"/>
              <a:ext cx="5589196" cy="1037132"/>
            </a:xfrm>
            <a:prstGeom prst="rect">
              <a:avLst/>
            </a:prstGeom>
            <a:solidFill>
              <a:srgbClr val="D9D9D9"/>
            </a:solidFill>
            <a:ln w="6350" cap="flat" cmpd="sng" algn="ctr">
              <a:solidFill>
                <a:srgbClr val="606060">
                  <a:lumMod val="60000"/>
                  <a:lumOff val="40000"/>
                </a:srgbClr>
              </a:solidFill>
              <a:prstDash val="solid"/>
              <a:miter lim="800000"/>
            </a:ln>
            <a:effectLst/>
          </p:spPr>
          <p:txBody>
            <a:bodyPr rtlCol="0" anchor="ctr"/>
            <a:lstStyle>
              <a:defPPr>
                <a:defRPr lang="en-US"/>
              </a:defPPr>
              <a:lvl1pPr algn="ctr">
                <a:defRPr sz="1300"/>
              </a:lvl1pPr>
            </a:lstStyle>
            <a:p>
              <a:pPr marL="0" marR="0" lvl="0" indent="0" algn="l" defTabSz="2437492" rtl="0" eaLnBrk="0" fontAlgn="auto" latinLnBrk="0" hangingPunct="1">
                <a:lnSpc>
                  <a:spcPct val="100000"/>
                </a:lnSpc>
                <a:spcBef>
                  <a:spcPts val="0"/>
                </a:spcBef>
                <a:spcAft>
                  <a:spcPts val="0"/>
                </a:spcAft>
                <a:buClrTx/>
                <a:buSzTx/>
                <a:buFontTx/>
                <a:buNone/>
                <a:tabLst/>
                <a:defRPr/>
              </a:pPr>
              <a:r>
                <a:rPr kumimoji="0" lang="en-GB" sz="2800" u="none" strike="noStrike" kern="1200" cap="none" spc="0" normalizeH="0" baseline="0" noProof="0" dirty="0">
                  <a:ln>
                    <a:noFill/>
                  </a:ln>
                  <a:solidFill>
                    <a:srgbClr val="BFBFBF"/>
                  </a:solidFill>
                  <a:effectLst/>
                  <a:uLnTx/>
                  <a:uFillTx/>
                  <a:ea typeface="Helvetica Neue"/>
                  <a:cs typeface="Arial" panose="020B0604020202020204" pitchFamily="34" charset="0"/>
                  <a:sym typeface="Helvetica Neue"/>
                </a:rPr>
                <a:t>c. Modernize </a:t>
              </a:r>
              <a:r>
                <a:rPr kumimoji="0" lang="en-US" sz="2800" b="0" i="1" u="none" strike="noStrike" kern="1200" cap="none" spc="0" normalizeH="0" baseline="0" noProof="0" dirty="0">
                  <a:ln>
                    <a:noFill/>
                  </a:ln>
                  <a:solidFill>
                    <a:srgbClr val="BFBFBF"/>
                  </a:solidFill>
                  <a:effectLst/>
                  <a:uLnTx/>
                  <a:uFillTx/>
                  <a:ea typeface="+mn-ea"/>
                  <a:cs typeface="Arial" panose="020B0604020202020204" pitchFamily="34" charset="0"/>
                </a:rPr>
                <a:t>Architecture</a:t>
              </a:r>
              <a:r>
                <a:rPr kumimoji="0" lang="en-GB" sz="2800" u="none" strike="noStrike" kern="1200" cap="none" spc="0" normalizeH="0" baseline="0" noProof="0" dirty="0">
                  <a:ln>
                    <a:noFill/>
                  </a:ln>
                  <a:solidFill>
                    <a:srgbClr val="BFBFBF"/>
                  </a:solidFill>
                  <a:effectLst/>
                  <a:uLnTx/>
                  <a:uFillTx/>
                  <a:ea typeface="Helvetica Neue"/>
                  <a:cs typeface="Arial" panose="020B0604020202020204" pitchFamily="34" charset="0"/>
                  <a:sym typeface="Helvetica Neue"/>
                </a:rPr>
                <a:t> </a:t>
              </a:r>
            </a:p>
          </p:txBody>
        </p:sp>
      </p:grpSp>
    </p:spTree>
    <p:extLst>
      <p:ext uri="{BB962C8B-B14F-4D97-AF65-F5344CB8AC3E}">
        <p14:creationId xmlns:p14="http://schemas.microsoft.com/office/powerpoint/2010/main" val="279235643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2" grpId="0"/>
      <p:bldP spid="1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654C464-F656-1D47-B5E4-3490ED341BB5}"/>
              </a:ext>
            </a:extLst>
          </p:cNvPr>
          <p:cNvPicPr>
            <a:picLocks noChangeAspect="1"/>
          </p:cNvPicPr>
          <p:nvPr/>
        </p:nvPicPr>
        <p:blipFill>
          <a:blip r:embed="rId3"/>
          <a:srcRect/>
          <a:stretch/>
        </p:blipFill>
        <p:spPr>
          <a:xfrm>
            <a:off x="1879206" y="2690049"/>
            <a:ext cx="20366136" cy="9876675"/>
          </a:xfrm>
          <a:prstGeom prst="rect">
            <a:avLst/>
          </a:prstGeom>
          <a:ln>
            <a:solidFill>
              <a:schemeClr val="bg2"/>
            </a:solidFill>
          </a:ln>
          <a:effectLst>
            <a:outerShdw blurRad="50800" dist="38100" dir="5400000" algn="t" rotWithShape="0">
              <a:prstClr val="black">
                <a:alpha val="40000"/>
              </a:prstClr>
            </a:outerShdw>
          </a:effectLst>
        </p:spPr>
      </p:pic>
      <p:sp>
        <p:nvSpPr>
          <p:cNvPr id="9" name="Rectangle 8">
            <a:extLst>
              <a:ext uri="{FF2B5EF4-FFF2-40B4-BE49-F238E27FC236}">
                <a16:creationId xmlns:a16="http://schemas.microsoft.com/office/drawing/2014/main" id="{763D79AA-6240-337F-EB10-58F1282DCDBE}"/>
              </a:ext>
            </a:extLst>
          </p:cNvPr>
          <p:cNvSpPr/>
          <p:nvPr/>
        </p:nvSpPr>
        <p:spPr bwMode="auto">
          <a:xfrm>
            <a:off x="18714720" y="150717"/>
            <a:ext cx="5294244" cy="2531523"/>
          </a:xfrm>
          <a:prstGeom prst="rect">
            <a:avLst/>
          </a:prstGeom>
          <a:solidFill>
            <a:schemeClr val="bg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2" name="Title 1">
            <a:extLst>
              <a:ext uri="{FF2B5EF4-FFF2-40B4-BE49-F238E27FC236}">
                <a16:creationId xmlns:a16="http://schemas.microsoft.com/office/drawing/2014/main" id="{E7FA8907-10FD-1C4C-B93B-0A4DE0E0A0AF}"/>
              </a:ext>
            </a:extLst>
          </p:cNvPr>
          <p:cNvSpPr>
            <a:spLocks noGrp="1"/>
          </p:cNvSpPr>
          <p:nvPr>
            <p:ph type="title"/>
          </p:nvPr>
        </p:nvSpPr>
        <p:spPr>
          <a:xfrm>
            <a:off x="576072" y="385200"/>
            <a:ext cx="16368903" cy="1527048"/>
          </a:xfrm>
        </p:spPr>
        <p:txBody>
          <a:bodyPr>
            <a:normAutofit/>
          </a:bodyPr>
          <a:lstStyle/>
          <a:p>
            <a:r>
              <a:rPr lang="en-US" dirty="0"/>
              <a:t>Development Cost - Individual Application</a:t>
            </a:r>
          </a:p>
        </p:txBody>
      </p:sp>
      <p:sp>
        <p:nvSpPr>
          <p:cNvPr id="4" name="Slide Number Placeholder 3">
            <a:extLst>
              <a:ext uri="{FF2B5EF4-FFF2-40B4-BE49-F238E27FC236}">
                <a16:creationId xmlns:a16="http://schemas.microsoft.com/office/drawing/2014/main" id="{AC24E903-7741-EB4B-897B-6E307EB89389}"/>
              </a:ext>
            </a:extLst>
          </p:cNvPr>
          <p:cNvSpPr>
            <a:spLocks noGrp="1"/>
          </p:cNvSpPr>
          <p:nvPr>
            <p:ph type="sldNum" sz="quarter" idx="4"/>
          </p:nvPr>
        </p:nvSpPr>
        <p:spPr>
          <a:prstGeom prst="rect">
            <a:avLst/>
          </a:prstGeom>
        </p:spPr>
        <p:txBody>
          <a:bodyPr vert="horz" wrap="none" lIns="243840" tIns="121920" rIns="243840" bIns="121920" rtlCol="0" anchor="ctr">
            <a:spAutoFit/>
          </a:bodyPr>
          <a:lstStyle>
            <a:defPPr>
              <a:defRPr lang="en-US"/>
            </a:defPPr>
            <a:lvl1pPr marL="0" algn="r" defTabSz="2438220" rtl="0" eaLnBrk="1" latinLnBrk="0" hangingPunct="1">
              <a:defRPr sz="3200" kern="1200">
                <a:solidFill>
                  <a:schemeClr val="tx1">
                    <a:tint val="75000"/>
                  </a:schemeClr>
                </a:solidFill>
                <a:latin typeface="+mn-lt"/>
                <a:ea typeface="+mn-ea"/>
                <a:cs typeface="+mn-cs"/>
              </a:defRPr>
            </a:lvl1pPr>
            <a:lvl2pPr marL="1219110" algn="l" defTabSz="2438220" rtl="0" eaLnBrk="1" latinLnBrk="0" hangingPunct="1">
              <a:defRPr sz="4800" kern="1200">
                <a:solidFill>
                  <a:schemeClr val="tx1"/>
                </a:solidFill>
                <a:latin typeface="+mn-lt"/>
                <a:ea typeface="+mn-ea"/>
                <a:cs typeface="+mn-cs"/>
              </a:defRPr>
            </a:lvl2pPr>
            <a:lvl3pPr marL="2438220" algn="l" defTabSz="2438220" rtl="0" eaLnBrk="1" latinLnBrk="0" hangingPunct="1">
              <a:defRPr sz="4800" kern="1200">
                <a:solidFill>
                  <a:schemeClr val="tx1"/>
                </a:solidFill>
                <a:latin typeface="+mn-lt"/>
                <a:ea typeface="+mn-ea"/>
                <a:cs typeface="+mn-cs"/>
              </a:defRPr>
            </a:lvl3pPr>
            <a:lvl4pPr marL="3657328" algn="l" defTabSz="2438220" rtl="0" eaLnBrk="1" latinLnBrk="0" hangingPunct="1">
              <a:defRPr sz="4800" kern="1200">
                <a:solidFill>
                  <a:schemeClr val="tx1"/>
                </a:solidFill>
                <a:latin typeface="+mn-lt"/>
                <a:ea typeface="+mn-ea"/>
                <a:cs typeface="+mn-cs"/>
              </a:defRPr>
            </a:lvl4pPr>
            <a:lvl5pPr marL="4876436" algn="l" defTabSz="2438220" rtl="0" eaLnBrk="1" latinLnBrk="0" hangingPunct="1">
              <a:defRPr sz="4800" kern="1200">
                <a:solidFill>
                  <a:schemeClr val="tx1"/>
                </a:solidFill>
                <a:latin typeface="+mn-lt"/>
                <a:ea typeface="+mn-ea"/>
                <a:cs typeface="+mn-cs"/>
              </a:defRPr>
            </a:lvl5pPr>
            <a:lvl6pPr marL="6095544" algn="l" defTabSz="2438220" rtl="0" eaLnBrk="1" latinLnBrk="0" hangingPunct="1">
              <a:defRPr sz="4800" kern="1200">
                <a:solidFill>
                  <a:schemeClr val="tx1"/>
                </a:solidFill>
                <a:latin typeface="+mn-lt"/>
                <a:ea typeface="+mn-ea"/>
                <a:cs typeface="+mn-cs"/>
              </a:defRPr>
            </a:lvl6pPr>
            <a:lvl7pPr marL="7314654" algn="l" defTabSz="2438220" rtl="0" eaLnBrk="1" latinLnBrk="0" hangingPunct="1">
              <a:defRPr sz="4800" kern="1200">
                <a:solidFill>
                  <a:schemeClr val="tx1"/>
                </a:solidFill>
                <a:latin typeface="+mn-lt"/>
                <a:ea typeface="+mn-ea"/>
                <a:cs typeface="+mn-cs"/>
              </a:defRPr>
            </a:lvl7pPr>
            <a:lvl8pPr marL="8533760" algn="l" defTabSz="2438220" rtl="0" eaLnBrk="1" latinLnBrk="0" hangingPunct="1">
              <a:defRPr sz="4800" kern="1200">
                <a:solidFill>
                  <a:schemeClr val="tx1"/>
                </a:solidFill>
                <a:latin typeface="+mn-lt"/>
                <a:ea typeface="+mn-ea"/>
                <a:cs typeface="+mn-cs"/>
              </a:defRPr>
            </a:lvl8pPr>
            <a:lvl9pPr marL="9752870" algn="l" defTabSz="2438220" rtl="0" eaLnBrk="1" latinLnBrk="0" hangingPunct="1">
              <a:defRPr sz="4800" kern="1200">
                <a:solidFill>
                  <a:schemeClr val="tx1"/>
                </a:solidFill>
                <a:latin typeface="+mn-lt"/>
                <a:ea typeface="+mn-ea"/>
                <a:cs typeface="+mn-cs"/>
              </a:defRPr>
            </a:lvl9pPr>
          </a:lstStyle>
          <a:p>
            <a:pPr>
              <a:defRPr/>
            </a:pPr>
            <a:fld id="{D09C362D-07B4-4842-B46F-BA66DCA35CE9}" type="slidenum">
              <a:rPr lang="en-US">
                <a:solidFill>
                  <a:srgbClr val="000000">
                    <a:tint val="75000"/>
                  </a:srgbClr>
                </a:solidFill>
                <a:latin typeface="IBM Plex Sans"/>
              </a:rPr>
              <a:pPr>
                <a:defRPr/>
              </a:pPr>
              <a:t>18</a:t>
            </a:fld>
            <a:endParaRPr lang="en-US">
              <a:solidFill>
                <a:srgbClr val="000000">
                  <a:tint val="75000"/>
                </a:srgbClr>
              </a:solidFill>
              <a:latin typeface="IBM Plex Sans"/>
            </a:endParaRPr>
          </a:p>
        </p:txBody>
      </p:sp>
      <p:grpSp>
        <p:nvGrpSpPr>
          <p:cNvPr id="3" name="Group 2">
            <a:extLst>
              <a:ext uri="{FF2B5EF4-FFF2-40B4-BE49-F238E27FC236}">
                <a16:creationId xmlns:a16="http://schemas.microsoft.com/office/drawing/2014/main" id="{4A5B8323-AE8A-E5CB-7561-175897F6E8B2}"/>
              </a:ext>
            </a:extLst>
          </p:cNvPr>
          <p:cNvGrpSpPr/>
          <p:nvPr/>
        </p:nvGrpSpPr>
        <p:grpSpPr>
          <a:xfrm>
            <a:off x="18949017" y="549147"/>
            <a:ext cx="4877253" cy="1894832"/>
            <a:chOff x="18226740" y="198165"/>
            <a:chExt cx="5599530" cy="3336839"/>
          </a:xfrm>
        </p:grpSpPr>
        <p:sp>
          <p:nvSpPr>
            <p:cNvPr id="6" name="Content Placeholder 2">
              <a:extLst>
                <a:ext uri="{FF2B5EF4-FFF2-40B4-BE49-F238E27FC236}">
                  <a16:creationId xmlns:a16="http://schemas.microsoft.com/office/drawing/2014/main" id="{32379611-FD53-523E-E2F7-59B5407E558C}"/>
                </a:ext>
              </a:extLst>
            </p:cNvPr>
            <p:cNvSpPr txBox="1">
              <a:spLocks/>
            </p:cNvSpPr>
            <p:nvPr/>
          </p:nvSpPr>
          <p:spPr>
            <a:xfrm>
              <a:off x="18235654" y="198165"/>
              <a:ext cx="5590616" cy="1020486"/>
            </a:xfrm>
            <a:prstGeom prst="rect">
              <a:avLst/>
            </a:prstGeom>
            <a:solidFill>
              <a:srgbClr val="0C61FF"/>
            </a:solidFill>
            <a:ln w="6350" cap="flat" cmpd="sng" algn="ctr">
              <a:solidFill>
                <a:srgbClr val="606060">
                  <a:lumMod val="60000"/>
                  <a:lumOff val="40000"/>
                </a:srgbClr>
              </a:solidFill>
              <a:prstDash val="solid"/>
              <a:miter lim="800000"/>
            </a:ln>
            <a:effectLst/>
          </p:spPr>
          <p:txBody>
            <a:bodyPr rtlCol="0" anchor="ctr"/>
            <a:lstStyle>
              <a:defPPr>
                <a:defRPr lang="en-US"/>
              </a:defPPr>
              <a:lvl1pPr algn="ctr">
                <a:defRPr sz="1300"/>
              </a:lvl1pPr>
            </a:lstStyle>
            <a:p>
              <a:pPr marL="0" marR="0" lvl="0" indent="0" algn="l" defTabSz="2437492" rtl="0" eaLnBrk="0" fontAlgn="auto" latinLnBrk="0" hangingPunct="1">
                <a:lnSpc>
                  <a:spcPct val="100000"/>
                </a:lnSpc>
                <a:spcBef>
                  <a:spcPts val="0"/>
                </a:spcBef>
                <a:spcAft>
                  <a:spcPts val="0"/>
                </a:spcAft>
                <a:buClrTx/>
                <a:buSzTx/>
                <a:buFontTx/>
                <a:buNone/>
                <a:tabLst/>
                <a:defRPr/>
              </a:pPr>
              <a:r>
                <a:rPr kumimoji="0" lang="en-GB" sz="2800" u="none" strike="noStrike" kern="1200" cap="none" spc="0" normalizeH="0" baseline="0" noProof="0" dirty="0">
                  <a:ln>
                    <a:noFill/>
                  </a:ln>
                  <a:solidFill>
                    <a:schemeClr val="bg1"/>
                  </a:solidFill>
                  <a:effectLst/>
                  <a:uLnTx/>
                  <a:uFillTx/>
                  <a:ea typeface="Helvetica Neue"/>
                  <a:cs typeface="Arial" panose="020B0604020202020204" pitchFamily="34" charset="0"/>
                  <a:sym typeface="Helvetica Neue"/>
                </a:rPr>
                <a:t>a. Modernize Runtime </a:t>
              </a:r>
            </a:p>
          </p:txBody>
        </p:sp>
        <p:sp>
          <p:nvSpPr>
            <p:cNvPr id="7" name="Content Placeholder 2">
              <a:extLst>
                <a:ext uri="{FF2B5EF4-FFF2-40B4-BE49-F238E27FC236}">
                  <a16:creationId xmlns:a16="http://schemas.microsoft.com/office/drawing/2014/main" id="{6F1AA959-405E-C465-61E6-49A2BF015849}"/>
                </a:ext>
              </a:extLst>
            </p:cNvPr>
            <p:cNvSpPr txBox="1">
              <a:spLocks/>
            </p:cNvSpPr>
            <p:nvPr/>
          </p:nvSpPr>
          <p:spPr>
            <a:xfrm>
              <a:off x="18236921" y="1341017"/>
              <a:ext cx="5589198" cy="1020486"/>
            </a:xfrm>
            <a:prstGeom prst="rect">
              <a:avLst/>
            </a:prstGeom>
            <a:solidFill>
              <a:srgbClr val="D9D9D9"/>
            </a:solidFill>
            <a:ln w="6350" cap="flat" cmpd="sng" algn="ctr">
              <a:solidFill>
                <a:srgbClr val="606060">
                  <a:lumMod val="60000"/>
                  <a:lumOff val="40000"/>
                </a:srgbClr>
              </a:solidFill>
              <a:prstDash val="solid"/>
              <a:miter lim="800000"/>
            </a:ln>
            <a:effectLst/>
          </p:spPr>
          <p:txBody>
            <a:bodyPr rtlCol="0" anchor="ctr"/>
            <a:lstStyle>
              <a:defPPr>
                <a:defRPr lang="en-US"/>
              </a:defPPr>
              <a:lvl1pPr algn="ctr">
                <a:defRPr sz="1300"/>
              </a:lvl1pPr>
            </a:lstStyle>
            <a:p>
              <a:pPr marL="0" marR="0" lvl="0" indent="0" algn="l" defTabSz="2437492" rtl="0" eaLnBrk="0" fontAlgn="auto" latinLnBrk="0" hangingPunct="1">
                <a:lnSpc>
                  <a:spcPct val="100000"/>
                </a:lnSpc>
                <a:spcBef>
                  <a:spcPts val="0"/>
                </a:spcBef>
                <a:spcAft>
                  <a:spcPts val="0"/>
                </a:spcAft>
                <a:buClrTx/>
                <a:buSzTx/>
                <a:buFontTx/>
                <a:buNone/>
                <a:tabLst/>
                <a:defRPr/>
              </a:pPr>
              <a:r>
                <a:rPr kumimoji="0" lang="en-GB" sz="2800" u="none" strike="noStrike" kern="1200" cap="none" spc="0" normalizeH="0" baseline="0" noProof="0" dirty="0">
                  <a:ln>
                    <a:noFill/>
                  </a:ln>
                  <a:solidFill>
                    <a:srgbClr val="BFBFBF"/>
                  </a:solidFill>
                  <a:effectLst/>
                  <a:uLnTx/>
                  <a:uFillTx/>
                  <a:ea typeface="Helvetica Neue"/>
                  <a:cs typeface="Arial" panose="020B0604020202020204" pitchFamily="34" charset="0"/>
                  <a:sym typeface="Helvetica Neue"/>
                </a:rPr>
                <a:t>b. Modernize Operations</a:t>
              </a:r>
            </a:p>
          </p:txBody>
        </p:sp>
        <p:sp>
          <p:nvSpPr>
            <p:cNvPr id="8" name="Content Placeholder 2">
              <a:extLst>
                <a:ext uri="{FF2B5EF4-FFF2-40B4-BE49-F238E27FC236}">
                  <a16:creationId xmlns:a16="http://schemas.microsoft.com/office/drawing/2014/main" id="{5944C15C-E41F-C3DD-6813-5ED064FC40A5}"/>
                </a:ext>
              </a:extLst>
            </p:cNvPr>
            <p:cNvSpPr txBox="1">
              <a:spLocks/>
            </p:cNvSpPr>
            <p:nvPr/>
          </p:nvSpPr>
          <p:spPr>
            <a:xfrm>
              <a:off x="18226740" y="2497872"/>
              <a:ext cx="5589196" cy="1037132"/>
            </a:xfrm>
            <a:prstGeom prst="rect">
              <a:avLst/>
            </a:prstGeom>
            <a:solidFill>
              <a:srgbClr val="D9D9D9"/>
            </a:solidFill>
            <a:ln w="6350" cap="flat" cmpd="sng" algn="ctr">
              <a:solidFill>
                <a:srgbClr val="606060">
                  <a:lumMod val="60000"/>
                  <a:lumOff val="40000"/>
                </a:srgbClr>
              </a:solidFill>
              <a:prstDash val="solid"/>
              <a:miter lim="800000"/>
            </a:ln>
            <a:effectLst/>
          </p:spPr>
          <p:txBody>
            <a:bodyPr rtlCol="0" anchor="ctr"/>
            <a:lstStyle>
              <a:defPPr>
                <a:defRPr lang="en-US"/>
              </a:defPPr>
              <a:lvl1pPr algn="ctr">
                <a:defRPr sz="1300"/>
              </a:lvl1pPr>
            </a:lstStyle>
            <a:p>
              <a:pPr marL="0" marR="0" lvl="0" indent="0" algn="l" defTabSz="2437492" rtl="0" eaLnBrk="0" fontAlgn="auto" latinLnBrk="0" hangingPunct="1">
                <a:lnSpc>
                  <a:spcPct val="100000"/>
                </a:lnSpc>
                <a:spcBef>
                  <a:spcPts val="0"/>
                </a:spcBef>
                <a:spcAft>
                  <a:spcPts val="0"/>
                </a:spcAft>
                <a:buClrTx/>
                <a:buSzTx/>
                <a:buFontTx/>
                <a:buNone/>
                <a:tabLst/>
                <a:defRPr/>
              </a:pPr>
              <a:r>
                <a:rPr kumimoji="0" lang="en-GB" sz="2800" u="none" strike="noStrike" kern="1200" cap="none" spc="0" normalizeH="0" baseline="0" noProof="0" dirty="0">
                  <a:ln>
                    <a:noFill/>
                  </a:ln>
                  <a:solidFill>
                    <a:srgbClr val="BFBFBF"/>
                  </a:solidFill>
                  <a:effectLst/>
                  <a:uLnTx/>
                  <a:uFillTx/>
                  <a:ea typeface="Helvetica Neue"/>
                  <a:cs typeface="Arial" panose="020B0604020202020204" pitchFamily="34" charset="0"/>
                  <a:sym typeface="Helvetica Neue"/>
                </a:rPr>
                <a:t>c. Modernize </a:t>
              </a:r>
              <a:r>
                <a:rPr kumimoji="0" lang="en-US" sz="2800" b="0" i="1" u="none" strike="noStrike" kern="1200" cap="none" spc="0" normalizeH="0" baseline="0" noProof="0" dirty="0">
                  <a:ln>
                    <a:noFill/>
                  </a:ln>
                  <a:solidFill>
                    <a:srgbClr val="BFBFBF"/>
                  </a:solidFill>
                  <a:effectLst/>
                  <a:uLnTx/>
                  <a:uFillTx/>
                  <a:ea typeface="+mn-ea"/>
                  <a:cs typeface="Arial" panose="020B0604020202020204" pitchFamily="34" charset="0"/>
                </a:rPr>
                <a:t>Architecture</a:t>
              </a:r>
              <a:r>
                <a:rPr kumimoji="0" lang="en-GB" sz="2800" u="none" strike="noStrike" kern="1200" cap="none" spc="0" normalizeH="0" baseline="0" noProof="0" dirty="0">
                  <a:ln>
                    <a:noFill/>
                  </a:ln>
                  <a:solidFill>
                    <a:srgbClr val="BFBFBF"/>
                  </a:solidFill>
                  <a:effectLst/>
                  <a:uLnTx/>
                  <a:uFillTx/>
                  <a:ea typeface="Helvetica Neue"/>
                  <a:cs typeface="Arial" panose="020B0604020202020204" pitchFamily="34" charset="0"/>
                  <a:sym typeface="Helvetica Neue"/>
                </a:rPr>
                <a:t> </a:t>
              </a:r>
            </a:p>
          </p:txBody>
        </p:sp>
      </p:grpSp>
      <p:sp>
        <p:nvSpPr>
          <p:cNvPr id="14" name="TextBox 13">
            <a:extLst>
              <a:ext uri="{FF2B5EF4-FFF2-40B4-BE49-F238E27FC236}">
                <a16:creationId xmlns:a16="http://schemas.microsoft.com/office/drawing/2014/main" id="{78F8559C-59E0-31CE-540B-8E45FCA5D5D8}"/>
              </a:ext>
            </a:extLst>
          </p:cNvPr>
          <p:cNvSpPr txBox="1"/>
          <p:nvPr/>
        </p:nvSpPr>
        <p:spPr>
          <a:xfrm>
            <a:off x="15633465" y="10433187"/>
            <a:ext cx="8375499" cy="1241622"/>
          </a:xfrm>
          <a:prstGeom prst="rect">
            <a:avLst/>
          </a:prstGeom>
          <a:solidFill>
            <a:schemeClr val="accent1"/>
          </a:solidFill>
        </p:spPr>
        <p:txBody>
          <a:bodyPr wrap="square" rtlCol="0">
            <a:spAutoFit/>
          </a:bodyPr>
          <a:lstStyle/>
          <a:p>
            <a:pPr defTabSz="1828708">
              <a:defRPr/>
            </a:pPr>
            <a:r>
              <a:rPr lang="en-US" sz="3734" b="1" dirty="0">
                <a:solidFill>
                  <a:srgbClr val="FFFFFF"/>
                </a:solidFill>
                <a:latin typeface="IBM Plex Sans"/>
              </a:rPr>
              <a:t>Application Development cost</a:t>
            </a:r>
            <a:r>
              <a:rPr lang="en-US" sz="3734" dirty="0">
                <a:solidFill>
                  <a:srgbClr val="FFFFFF"/>
                </a:solidFill>
                <a:latin typeface="IBM Plex Sans"/>
              </a:rPr>
              <a:t>: </a:t>
            </a:r>
          </a:p>
          <a:p>
            <a:pPr defTabSz="1828708">
              <a:defRPr/>
            </a:pPr>
            <a:r>
              <a:rPr lang="en-US" sz="3734" dirty="0">
                <a:solidFill>
                  <a:srgbClr val="FFFFFF"/>
                </a:solidFill>
                <a:latin typeface="IBM Plex Sans"/>
              </a:rPr>
              <a:t>Including costs for shared library code</a:t>
            </a:r>
          </a:p>
        </p:txBody>
      </p:sp>
      <p:cxnSp>
        <p:nvCxnSpPr>
          <p:cNvPr id="15" name="Straight Arrow Connector 14">
            <a:extLst>
              <a:ext uri="{FF2B5EF4-FFF2-40B4-BE49-F238E27FC236}">
                <a16:creationId xmlns:a16="http://schemas.microsoft.com/office/drawing/2014/main" id="{21B57F73-FBF1-A34E-2AEA-B817D3F562EC}"/>
              </a:ext>
            </a:extLst>
          </p:cNvPr>
          <p:cNvCxnSpPr>
            <a:cxnSpLocks/>
          </p:cNvCxnSpPr>
          <p:nvPr/>
        </p:nvCxnSpPr>
        <p:spPr>
          <a:xfrm flipH="1" flipV="1">
            <a:off x="19528971" y="7674429"/>
            <a:ext cx="454968" cy="275875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978734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1CB7E30-2F38-BC6D-6A6E-F552E35F5741}"/>
              </a:ext>
            </a:extLst>
          </p:cNvPr>
          <p:cNvPicPr>
            <a:picLocks noChangeAspect="1"/>
          </p:cNvPicPr>
          <p:nvPr/>
        </p:nvPicPr>
        <p:blipFill>
          <a:blip r:embed="rId2"/>
          <a:stretch>
            <a:fillRect/>
          </a:stretch>
        </p:blipFill>
        <p:spPr>
          <a:xfrm>
            <a:off x="1786845" y="1855041"/>
            <a:ext cx="19326560" cy="11132550"/>
          </a:xfrm>
          <a:prstGeom prst="rect">
            <a:avLst/>
          </a:prstGeom>
          <a:ln>
            <a:solidFill>
              <a:schemeClr val="tx1"/>
            </a:solidFill>
          </a:ln>
        </p:spPr>
      </p:pic>
      <p:sp>
        <p:nvSpPr>
          <p:cNvPr id="2" name="Title 1">
            <a:extLst>
              <a:ext uri="{FF2B5EF4-FFF2-40B4-BE49-F238E27FC236}">
                <a16:creationId xmlns:a16="http://schemas.microsoft.com/office/drawing/2014/main" id="{E7FA8907-10FD-1C4C-B93B-0A4DE0E0A0AF}"/>
              </a:ext>
            </a:extLst>
          </p:cNvPr>
          <p:cNvSpPr>
            <a:spLocks noGrp="1"/>
          </p:cNvSpPr>
          <p:nvPr>
            <p:ph type="title"/>
          </p:nvPr>
        </p:nvSpPr>
        <p:spPr>
          <a:xfrm>
            <a:off x="576072" y="385200"/>
            <a:ext cx="14282928" cy="1527048"/>
          </a:xfrm>
        </p:spPr>
        <p:txBody>
          <a:bodyPr anchor="t">
            <a:normAutofit/>
          </a:bodyPr>
          <a:lstStyle/>
          <a:p>
            <a:r>
              <a:rPr lang="en-US" dirty="0">
                <a:solidFill>
                  <a:schemeClr val="tx1"/>
                </a:solidFill>
              </a:rPr>
              <a:t>Development Cost – Enterprise wide</a:t>
            </a:r>
          </a:p>
        </p:txBody>
      </p:sp>
      <p:sp>
        <p:nvSpPr>
          <p:cNvPr id="6" name="TextBox 5">
            <a:extLst>
              <a:ext uri="{FF2B5EF4-FFF2-40B4-BE49-F238E27FC236}">
                <a16:creationId xmlns:a16="http://schemas.microsoft.com/office/drawing/2014/main" id="{1906FCFA-991E-6643-87E8-0EA02C65C451}"/>
              </a:ext>
            </a:extLst>
          </p:cNvPr>
          <p:cNvSpPr txBox="1"/>
          <p:nvPr/>
        </p:nvSpPr>
        <p:spPr>
          <a:xfrm>
            <a:off x="15703701" y="5110072"/>
            <a:ext cx="8375499" cy="1816266"/>
          </a:xfrm>
          <a:prstGeom prst="rect">
            <a:avLst/>
          </a:prstGeom>
          <a:solidFill>
            <a:schemeClr val="accent1"/>
          </a:solidFill>
        </p:spPr>
        <p:txBody>
          <a:bodyPr wrap="square" rtlCol="0">
            <a:spAutoFit/>
          </a:bodyPr>
          <a:lstStyle/>
          <a:p>
            <a:pPr defTabSz="1828708">
              <a:defRPr/>
            </a:pPr>
            <a:r>
              <a:rPr lang="en-US" sz="3734" b="1" dirty="0">
                <a:solidFill>
                  <a:srgbClr val="FFFFFF"/>
                </a:solidFill>
                <a:latin typeface="IBM Plex Sans"/>
              </a:rPr>
              <a:t>Enterprise-wide Development cost</a:t>
            </a:r>
            <a:r>
              <a:rPr lang="en-US" sz="3734" dirty="0">
                <a:solidFill>
                  <a:srgbClr val="FFFFFF"/>
                </a:solidFill>
                <a:latin typeface="IBM Plex Sans"/>
              </a:rPr>
              <a:t>: </a:t>
            </a:r>
          </a:p>
          <a:p>
            <a:pPr defTabSz="1828708">
              <a:defRPr/>
            </a:pPr>
            <a:r>
              <a:rPr lang="en-US" sz="3734" dirty="0">
                <a:solidFill>
                  <a:srgbClr val="FFFFFF"/>
                </a:solidFill>
                <a:latin typeface="IBM Plex Sans"/>
              </a:rPr>
              <a:t>Common code is identified for enterprise-wide planning</a:t>
            </a:r>
          </a:p>
        </p:txBody>
      </p:sp>
      <p:cxnSp>
        <p:nvCxnSpPr>
          <p:cNvPr id="9" name="Straight Arrow Connector 8">
            <a:extLst>
              <a:ext uri="{FF2B5EF4-FFF2-40B4-BE49-F238E27FC236}">
                <a16:creationId xmlns:a16="http://schemas.microsoft.com/office/drawing/2014/main" id="{1568B9EE-F165-0840-9BB0-066281F8A674}"/>
              </a:ext>
            </a:extLst>
          </p:cNvPr>
          <p:cNvCxnSpPr>
            <a:cxnSpLocks/>
          </p:cNvCxnSpPr>
          <p:nvPr/>
        </p:nvCxnSpPr>
        <p:spPr>
          <a:xfrm flipH="1" flipV="1">
            <a:off x="15223113" y="4689120"/>
            <a:ext cx="4831062" cy="42095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4" name="Rectangle 13">
            <a:extLst>
              <a:ext uri="{FF2B5EF4-FFF2-40B4-BE49-F238E27FC236}">
                <a16:creationId xmlns:a16="http://schemas.microsoft.com/office/drawing/2014/main" id="{542A19C4-9884-FC03-9ED1-588A5177D388}"/>
              </a:ext>
            </a:extLst>
          </p:cNvPr>
          <p:cNvSpPr/>
          <p:nvPr/>
        </p:nvSpPr>
        <p:spPr bwMode="auto">
          <a:xfrm>
            <a:off x="18714720" y="150717"/>
            <a:ext cx="5294244" cy="2531523"/>
          </a:xfrm>
          <a:prstGeom prst="rect">
            <a:avLst/>
          </a:prstGeom>
          <a:solidFill>
            <a:schemeClr val="bg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grpSp>
        <p:nvGrpSpPr>
          <p:cNvPr id="7" name="Group 6">
            <a:extLst>
              <a:ext uri="{FF2B5EF4-FFF2-40B4-BE49-F238E27FC236}">
                <a16:creationId xmlns:a16="http://schemas.microsoft.com/office/drawing/2014/main" id="{CF7C527E-0F6E-3DC9-E8ED-1411090CE63A}"/>
              </a:ext>
            </a:extLst>
          </p:cNvPr>
          <p:cNvGrpSpPr/>
          <p:nvPr/>
        </p:nvGrpSpPr>
        <p:grpSpPr>
          <a:xfrm>
            <a:off x="18949017" y="549147"/>
            <a:ext cx="4877253" cy="1894832"/>
            <a:chOff x="18226740" y="198165"/>
            <a:chExt cx="5599530" cy="3336839"/>
          </a:xfrm>
        </p:grpSpPr>
        <p:sp>
          <p:nvSpPr>
            <p:cNvPr id="8" name="Content Placeholder 2">
              <a:extLst>
                <a:ext uri="{FF2B5EF4-FFF2-40B4-BE49-F238E27FC236}">
                  <a16:creationId xmlns:a16="http://schemas.microsoft.com/office/drawing/2014/main" id="{8D7078A1-5A6C-2107-8FBC-94FA0CCB6EB6}"/>
                </a:ext>
              </a:extLst>
            </p:cNvPr>
            <p:cNvSpPr txBox="1">
              <a:spLocks/>
            </p:cNvSpPr>
            <p:nvPr/>
          </p:nvSpPr>
          <p:spPr>
            <a:xfrm>
              <a:off x="18235654" y="198165"/>
              <a:ext cx="5590616" cy="1020486"/>
            </a:xfrm>
            <a:prstGeom prst="rect">
              <a:avLst/>
            </a:prstGeom>
            <a:solidFill>
              <a:srgbClr val="0C61FF"/>
            </a:solidFill>
            <a:ln w="6350" cap="flat" cmpd="sng" algn="ctr">
              <a:solidFill>
                <a:srgbClr val="606060">
                  <a:lumMod val="60000"/>
                  <a:lumOff val="40000"/>
                </a:srgbClr>
              </a:solidFill>
              <a:prstDash val="solid"/>
              <a:miter lim="800000"/>
            </a:ln>
            <a:effectLst/>
          </p:spPr>
          <p:txBody>
            <a:bodyPr rtlCol="0" anchor="ctr"/>
            <a:lstStyle>
              <a:defPPr>
                <a:defRPr lang="en-US"/>
              </a:defPPr>
              <a:lvl1pPr algn="ctr">
                <a:defRPr sz="1300"/>
              </a:lvl1pPr>
            </a:lstStyle>
            <a:p>
              <a:pPr marL="0" marR="0" lvl="0" indent="0" algn="l" defTabSz="2437492" rtl="0" eaLnBrk="0" fontAlgn="auto" latinLnBrk="0" hangingPunct="1">
                <a:lnSpc>
                  <a:spcPct val="100000"/>
                </a:lnSpc>
                <a:spcBef>
                  <a:spcPts val="0"/>
                </a:spcBef>
                <a:spcAft>
                  <a:spcPts val="0"/>
                </a:spcAft>
                <a:buClrTx/>
                <a:buSzTx/>
                <a:buFontTx/>
                <a:buNone/>
                <a:tabLst/>
                <a:defRPr/>
              </a:pPr>
              <a:r>
                <a:rPr kumimoji="0" lang="en-GB" sz="2800" u="none" strike="noStrike" kern="1200" cap="none" spc="0" normalizeH="0" baseline="0" noProof="0" dirty="0">
                  <a:ln>
                    <a:noFill/>
                  </a:ln>
                  <a:solidFill>
                    <a:schemeClr val="bg1"/>
                  </a:solidFill>
                  <a:effectLst/>
                  <a:uLnTx/>
                  <a:uFillTx/>
                  <a:ea typeface="Helvetica Neue"/>
                  <a:cs typeface="Arial" panose="020B0604020202020204" pitchFamily="34" charset="0"/>
                  <a:sym typeface="Helvetica Neue"/>
                </a:rPr>
                <a:t>a. Modernize Runtime </a:t>
              </a:r>
            </a:p>
          </p:txBody>
        </p:sp>
        <p:sp>
          <p:nvSpPr>
            <p:cNvPr id="10" name="Content Placeholder 2">
              <a:extLst>
                <a:ext uri="{FF2B5EF4-FFF2-40B4-BE49-F238E27FC236}">
                  <a16:creationId xmlns:a16="http://schemas.microsoft.com/office/drawing/2014/main" id="{5FB05787-6F74-D493-F1C6-902256B30A78}"/>
                </a:ext>
              </a:extLst>
            </p:cNvPr>
            <p:cNvSpPr txBox="1">
              <a:spLocks/>
            </p:cNvSpPr>
            <p:nvPr/>
          </p:nvSpPr>
          <p:spPr>
            <a:xfrm>
              <a:off x="18236921" y="1341017"/>
              <a:ext cx="5589198" cy="1020486"/>
            </a:xfrm>
            <a:prstGeom prst="rect">
              <a:avLst/>
            </a:prstGeom>
            <a:solidFill>
              <a:srgbClr val="D9D9D9"/>
            </a:solidFill>
            <a:ln w="6350" cap="flat" cmpd="sng" algn="ctr">
              <a:solidFill>
                <a:srgbClr val="606060">
                  <a:lumMod val="60000"/>
                  <a:lumOff val="40000"/>
                </a:srgbClr>
              </a:solidFill>
              <a:prstDash val="solid"/>
              <a:miter lim="800000"/>
            </a:ln>
            <a:effectLst/>
          </p:spPr>
          <p:txBody>
            <a:bodyPr rtlCol="0" anchor="ctr"/>
            <a:lstStyle>
              <a:defPPr>
                <a:defRPr lang="en-US"/>
              </a:defPPr>
              <a:lvl1pPr algn="ctr">
                <a:defRPr sz="1300"/>
              </a:lvl1pPr>
            </a:lstStyle>
            <a:p>
              <a:pPr marL="0" marR="0" lvl="0" indent="0" algn="l" defTabSz="2437492" rtl="0" eaLnBrk="0" fontAlgn="auto" latinLnBrk="0" hangingPunct="1">
                <a:lnSpc>
                  <a:spcPct val="100000"/>
                </a:lnSpc>
                <a:spcBef>
                  <a:spcPts val="0"/>
                </a:spcBef>
                <a:spcAft>
                  <a:spcPts val="0"/>
                </a:spcAft>
                <a:buClrTx/>
                <a:buSzTx/>
                <a:buFontTx/>
                <a:buNone/>
                <a:tabLst/>
                <a:defRPr/>
              </a:pPr>
              <a:r>
                <a:rPr kumimoji="0" lang="en-GB" sz="2800" u="none" strike="noStrike" kern="1200" cap="none" spc="0" normalizeH="0" baseline="0" noProof="0" dirty="0">
                  <a:ln>
                    <a:noFill/>
                  </a:ln>
                  <a:solidFill>
                    <a:srgbClr val="BFBFBF"/>
                  </a:solidFill>
                  <a:effectLst/>
                  <a:uLnTx/>
                  <a:uFillTx/>
                  <a:ea typeface="Helvetica Neue"/>
                  <a:cs typeface="Arial" panose="020B0604020202020204" pitchFamily="34" charset="0"/>
                  <a:sym typeface="Helvetica Neue"/>
                </a:rPr>
                <a:t>b. Modernize Operations</a:t>
              </a:r>
            </a:p>
          </p:txBody>
        </p:sp>
        <p:sp>
          <p:nvSpPr>
            <p:cNvPr id="11" name="Content Placeholder 2">
              <a:extLst>
                <a:ext uri="{FF2B5EF4-FFF2-40B4-BE49-F238E27FC236}">
                  <a16:creationId xmlns:a16="http://schemas.microsoft.com/office/drawing/2014/main" id="{EA9F77EF-A84D-98DB-73E0-25BED2B29E1F}"/>
                </a:ext>
              </a:extLst>
            </p:cNvPr>
            <p:cNvSpPr txBox="1">
              <a:spLocks/>
            </p:cNvSpPr>
            <p:nvPr/>
          </p:nvSpPr>
          <p:spPr>
            <a:xfrm>
              <a:off x="18226740" y="2497872"/>
              <a:ext cx="5589196" cy="1037132"/>
            </a:xfrm>
            <a:prstGeom prst="rect">
              <a:avLst/>
            </a:prstGeom>
            <a:solidFill>
              <a:srgbClr val="D9D9D9"/>
            </a:solidFill>
            <a:ln w="6350" cap="flat" cmpd="sng" algn="ctr">
              <a:solidFill>
                <a:srgbClr val="606060">
                  <a:lumMod val="60000"/>
                  <a:lumOff val="40000"/>
                </a:srgbClr>
              </a:solidFill>
              <a:prstDash val="solid"/>
              <a:miter lim="800000"/>
            </a:ln>
            <a:effectLst/>
          </p:spPr>
          <p:txBody>
            <a:bodyPr rtlCol="0" anchor="ctr"/>
            <a:lstStyle>
              <a:defPPr>
                <a:defRPr lang="en-US"/>
              </a:defPPr>
              <a:lvl1pPr algn="ctr">
                <a:defRPr sz="1300"/>
              </a:lvl1pPr>
            </a:lstStyle>
            <a:p>
              <a:pPr marL="0" marR="0" lvl="0" indent="0" algn="l" defTabSz="2437492" rtl="0" eaLnBrk="0" fontAlgn="auto" latinLnBrk="0" hangingPunct="1">
                <a:lnSpc>
                  <a:spcPct val="100000"/>
                </a:lnSpc>
                <a:spcBef>
                  <a:spcPts val="0"/>
                </a:spcBef>
                <a:spcAft>
                  <a:spcPts val="0"/>
                </a:spcAft>
                <a:buClrTx/>
                <a:buSzTx/>
                <a:buFontTx/>
                <a:buNone/>
                <a:tabLst/>
                <a:defRPr/>
              </a:pPr>
              <a:r>
                <a:rPr kumimoji="0" lang="en-GB" sz="2800" u="none" strike="noStrike" kern="1200" cap="none" spc="0" normalizeH="0" baseline="0" noProof="0" dirty="0">
                  <a:ln>
                    <a:noFill/>
                  </a:ln>
                  <a:solidFill>
                    <a:srgbClr val="BFBFBF"/>
                  </a:solidFill>
                  <a:effectLst/>
                  <a:uLnTx/>
                  <a:uFillTx/>
                  <a:ea typeface="Helvetica Neue"/>
                  <a:cs typeface="Arial" panose="020B0604020202020204" pitchFamily="34" charset="0"/>
                  <a:sym typeface="Helvetica Neue"/>
                </a:rPr>
                <a:t>c. Modernize </a:t>
              </a:r>
              <a:r>
                <a:rPr kumimoji="0" lang="en-US" sz="2800" b="0" i="1" u="none" strike="noStrike" kern="1200" cap="none" spc="0" normalizeH="0" baseline="0" noProof="0" dirty="0">
                  <a:ln>
                    <a:noFill/>
                  </a:ln>
                  <a:solidFill>
                    <a:srgbClr val="BFBFBF"/>
                  </a:solidFill>
                  <a:effectLst/>
                  <a:uLnTx/>
                  <a:uFillTx/>
                  <a:ea typeface="+mn-ea"/>
                  <a:cs typeface="Arial" panose="020B0604020202020204" pitchFamily="34" charset="0"/>
                </a:rPr>
                <a:t>Architecture</a:t>
              </a:r>
              <a:r>
                <a:rPr kumimoji="0" lang="en-GB" sz="2800" u="none" strike="noStrike" kern="1200" cap="none" spc="0" normalizeH="0" baseline="0" noProof="0" dirty="0">
                  <a:ln>
                    <a:noFill/>
                  </a:ln>
                  <a:solidFill>
                    <a:srgbClr val="BFBFBF"/>
                  </a:solidFill>
                  <a:effectLst/>
                  <a:uLnTx/>
                  <a:uFillTx/>
                  <a:ea typeface="Helvetica Neue"/>
                  <a:cs typeface="Arial" panose="020B0604020202020204" pitchFamily="34" charset="0"/>
                  <a:sym typeface="Helvetica Neue"/>
                </a:rPr>
                <a:t> </a:t>
              </a:r>
            </a:p>
          </p:txBody>
        </p:sp>
      </p:grpSp>
    </p:spTree>
    <p:extLst>
      <p:ext uri="{BB962C8B-B14F-4D97-AF65-F5344CB8AC3E}">
        <p14:creationId xmlns:p14="http://schemas.microsoft.com/office/powerpoint/2010/main" val="412878199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B65E13-A1C4-870D-0BC6-EF956A1B5248}"/>
              </a:ext>
            </a:extLst>
          </p:cNvPr>
          <p:cNvSpPr>
            <a:spLocks noGrp="1"/>
          </p:cNvSpPr>
          <p:nvPr>
            <p:ph type="title"/>
          </p:nvPr>
        </p:nvSpPr>
        <p:spPr/>
        <p:txBody>
          <a:bodyPr/>
          <a:lstStyle/>
          <a:p>
            <a:r>
              <a:rPr lang="en-US" sz="8600" dirty="0"/>
              <a:t>Agenda</a:t>
            </a:r>
          </a:p>
        </p:txBody>
      </p:sp>
      <p:sp>
        <p:nvSpPr>
          <p:cNvPr id="3" name="Text Placeholder 2">
            <a:extLst>
              <a:ext uri="{FF2B5EF4-FFF2-40B4-BE49-F238E27FC236}">
                <a16:creationId xmlns:a16="http://schemas.microsoft.com/office/drawing/2014/main" id="{3223E9DC-42EB-0711-A23D-16E628202AD7}"/>
              </a:ext>
            </a:extLst>
          </p:cNvPr>
          <p:cNvSpPr>
            <a:spLocks noGrp="1"/>
          </p:cNvSpPr>
          <p:nvPr>
            <p:ph type="body" sz="quarter" idx="10"/>
          </p:nvPr>
        </p:nvSpPr>
        <p:spPr>
          <a:xfrm>
            <a:off x="12763499" y="569913"/>
            <a:ext cx="8267699" cy="11431587"/>
          </a:xfrm>
        </p:spPr>
        <p:txBody>
          <a:bodyPr/>
          <a:lstStyle/>
          <a:p>
            <a:pPr lvl="1"/>
            <a:endParaRPr lang="en-US" sz="2800" dirty="0"/>
          </a:p>
          <a:p>
            <a:pPr lvl="1"/>
            <a:endParaRPr lang="en-US" sz="2800" dirty="0"/>
          </a:p>
          <a:p>
            <a:pPr lvl="1"/>
            <a:endParaRPr lang="en-US" sz="2800" dirty="0"/>
          </a:p>
          <a:p>
            <a:pPr lvl="1"/>
            <a:endParaRPr lang="en-US" sz="2800" dirty="0"/>
          </a:p>
          <a:p>
            <a:pPr lvl="1"/>
            <a:endParaRPr lang="en-US" sz="2800" dirty="0"/>
          </a:p>
          <a:p>
            <a:pPr lvl="1"/>
            <a:endParaRPr lang="en-US" sz="2800" dirty="0"/>
          </a:p>
          <a:p>
            <a:pPr lvl="1"/>
            <a:endParaRPr lang="en-US" sz="2800" dirty="0"/>
          </a:p>
          <a:p>
            <a:pPr lvl="1"/>
            <a:r>
              <a:rPr lang="en-US" sz="2800" dirty="0"/>
              <a:t>Why Modernize Recap</a:t>
            </a:r>
          </a:p>
          <a:p>
            <a:pPr lvl="1"/>
            <a:endParaRPr lang="en-US" sz="2800" dirty="0"/>
          </a:p>
          <a:p>
            <a:pPr lvl="1"/>
            <a:r>
              <a:rPr lang="en-US" sz="2800" dirty="0"/>
              <a:t>Modernization Accelerators Overview</a:t>
            </a:r>
            <a:br>
              <a:rPr lang="en-US" sz="2800" dirty="0"/>
            </a:br>
            <a:endParaRPr lang="en-US" sz="2800" dirty="0"/>
          </a:p>
          <a:p>
            <a:pPr lvl="1"/>
            <a:r>
              <a:rPr lang="en-US" sz="2800" dirty="0"/>
              <a:t>IBM Cloud Transformation </a:t>
            </a:r>
            <a:br>
              <a:rPr lang="en-US" sz="2800" dirty="0"/>
            </a:br>
            <a:r>
              <a:rPr lang="en-US" sz="2800" dirty="0"/>
              <a:t>Advisor Fundamentals</a:t>
            </a:r>
          </a:p>
          <a:p>
            <a:pPr lvl="1"/>
            <a:endParaRPr lang="en-US" sz="2800" dirty="0"/>
          </a:p>
          <a:p>
            <a:pPr lvl="1"/>
            <a:r>
              <a:rPr lang="en-US" sz="2800" dirty="0"/>
              <a:t>WebSphere Migration Tools Fundamentals</a:t>
            </a:r>
          </a:p>
          <a:p>
            <a:pPr lvl="1"/>
            <a:endParaRPr lang="en-US" sz="2800" dirty="0"/>
          </a:p>
          <a:p>
            <a:pPr lvl="1"/>
            <a:r>
              <a:rPr lang="en-US" sz="2800" dirty="0"/>
              <a:t>IBM Mono2Micro Fundamentals</a:t>
            </a:r>
          </a:p>
          <a:p>
            <a:pPr marL="0" lvl="1" indent="0">
              <a:buNone/>
            </a:pPr>
            <a:endParaRPr lang="en-US" sz="2800" dirty="0"/>
          </a:p>
          <a:p>
            <a:pPr lvl="1"/>
            <a:r>
              <a:rPr lang="en-US" sz="2800" dirty="0"/>
              <a:t>Seller Guidance (Typical Scenarios)</a:t>
            </a:r>
          </a:p>
          <a:p>
            <a:pPr lvl="1"/>
            <a:endParaRPr lang="en-US" sz="2800" dirty="0"/>
          </a:p>
          <a:p>
            <a:pPr lvl="1"/>
            <a:r>
              <a:rPr lang="en-US" sz="2800" dirty="0"/>
              <a:t>Opportunity Accelerators to Land and Expand</a:t>
            </a:r>
          </a:p>
          <a:p>
            <a:pPr lvl="1"/>
            <a:endParaRPr lang="en-US" sz="2800" dirty="0"/>
          </a:p>
          <a:p>
            <a:pPr lvl="1"/>
            <a:r>
              <a:rPr lang="en-US" sz="2800" dirty="0"/>
              <a:t>Resources and additional learning</a:t>
            </a:r>
          </a:p>
          <a:p>
            <a:pPr marL="420624" lvl="1" indent="-420624">
              <a:buNone/>
            </a:pPr>
            <a:endParaRPr lang="en-US" sz="2800" dirty="0"/>
          </a:p>
          <a:p>
            <a:pPr marL="420624" indent="-420624"/>
            <a:endParaRPr lang="en-US" sz="2800" dirty="0"/>
          </a:p>
        </p:txBody>
      </p:sp>
      <p:cxnSp>
        <p:nvCxnSpPr>
          <p:cNvPr id="4" name="Straight Connector 3">
            <a:extLst>
              <a:ext uri="{FF2B5EF4-FFF2-40B4-BE49-F238E27FC236}">
                <a16:creationId xmlns:a16="http://schemas.microsoft.com/office/drawing/2014/main" id="{773C89C3-B762-D589-1D50-76B178932D16}"/>
              </a:ext>
            </a:extLst>
          </p:cNvPr>
          <p:cNvCxnSpPr/>
          <p:nvPr/>
        </p:nvCxnSpPr>
        <p:spPr bwMode="auto">
          <a:xfrm>
            <a:off x="12193587"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pic>
        <p:nvPicPr>
          <p:cNvPr id="9" name="Picture 8">
            <a:extLst>
              <a:ext uri="{FF2B5EF4-FFF2-40B4-BE49-F238E27FC236}">
                <a16:creationId xmlns:a16="http://schemas.microsoft.com/office/drawing/2014/main" id="{9EC49A5F-CF94-5412-458F-BF9626167769}"/>
              </a:ext>
            </a:extLst>
          </p:cNvPr>
          <p:cNvPicPr>
            <a:picLocks noChangeAspect="1"/>
          </p:cNvPicPr>
          <p:nvPr/>
        </p:nvPicPr>
        <p:blipFill>
          <a:blip r:embed="rId3"/>
          <a:stretch>
            <a:fillRect/>
          </a:stretch>
        </p:blipFill>
        <p:spPr>
          <a:xfrm>
            <a:off x="584367" y="3429000"/>
            <a:ext cx="10567651" cy="8559800"/>
          </a:xfrm>
          <a:prstGeom prst="rect">
            <a:avLst/>
          </a:prstGeom>
          <a:noFill/>
        </p:spPr>
      </p:pic>
    </p:spTree>
    <p:extLst>
      <p:ext uri="{BB962C8B-B14F-4D97-AF65-F5344CB8AC3E}">
        <p14:creationId xmlns:p14="http://schemas.microsoft.com/office/powerpoint/2010/main" val="766303982"/>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67A9E9A-0E3B-37A9-53E6-1F18BA153A34}"/>
              </a:ext>
            </a:extLst>
          </p:cNvPr>
          <p:cNvSpPr/>
          <p:nvPr/>
        </p:nvSpPr>
        <p:spPr bwMode="auto">
          <a:xfrm>
            <a:off x="18714720" y="150717"/>
            <a:ext cx="5294244" cy="2531523"/>
          </a:xfrm>
          <a:prstGeom prst="rect">
            <a:avLst/>
          </a:prstGeom>
          <a:solidFill>
            <a:schemeClr val="bg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4" name="Rectangle 3">
            <a:extLst>
              <a:ext uri="{FF2B5EF4-FFF2-40B4-BE49-F238E27FC236}">
                <a16:creationId xmlns:a16="http://schemas.microsoft.com/office/drawing/2014/main" id="{DC22C4AF-DAB6-654E-B1F5-307DA2296237}"/>
              </a:ext>
            </a:extLst>
          </p:cNvPr>
          <p:cNvSpPr/>
          <p:nvPr/>
        </p:nvSpPr>
        <p:spPr>
          <a:xfrm>
            <a:off x="16717156" y="5925169"/>
            <a:ext cx="4659674" cy="2105474"/>
          </a:xfrm>
          <a:prstGeom prst="rect">
            <a:avLst/>
          </a:prstGeom>
          <a:solidFill>
            <a:srgbClr val="FF4FFF">
              <a:alpha val="22660"/>
            </a:srgbClr>
          </a:solidFill>
          <a:ln cmpd="thinThick">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9242">
              <a:defRPr/>
            </a:pPr>
            <a:endParaRPr lang="en-US" sz="2666" b="1" dirty="0">
              <a:solidFill>
                <a:srgbClr val="0070C0"/>
              </a:solidFill>
              <a:latin typeface="IBM Plex Sans Light"/>
            </a:endParaRPr>
          </a:p>
        </p:txBody>
      </p:sp>
      <p:sp>
        <p:nvSpPr>
          <p:cNvPr id="2" name="Title 1">
            <a:extLst>
              <a:ext uri="{FF2B5EF4-FFF2-40B4-BE49-F238E27FC236}">
                <a16:creationId xmlns:a16="http://schemas.microsoft.com/office/drawing/2014/main" id="{F5D7B942-A9BC-3941-950E-F2FC64A2A168}"/>
              </a:ext>
            </a:extLst>
          </p:cNvPr>
          <p:cNvSpPr>
            <a:spLocks noGrp="1"/>
          </p:cNvSpPr>
          <p:nvPr>
            <p:ph type="title"/>
          </p:nvPr>
        </p:nvSpPr>
        <p:spPr>
          <a:xfrm>
            <a:off x="576071" y="385200"/>
            <a:ext cx="17208569" cy="1527048"/>
          </a:xfrm>
        </p:spPr>
        <p:txBody>
          <a:bodyPr anchor="t"/>
          <a:lstStyle/>
          <a:p>
            <a:r>
              <a:rPr lang="en-US" dirty="0">
                <a:solidFill>
                  <a:schemeClr val="tx1"/>
                </a:solidFill>
              </a:rPr>
              <a:t>How Enterprise-wide development cost accounts for shared code</a:t>
            </a:r>
          </a:p>
        </p:txBody>
      </p:sp>
      <p:sp>
        <p:nvSpPr>
          <p:cNvPr id="3" name="Content Placeholder 2">
            <a:extLst>
              <a:ext uri="{FF2B5EF4-FFF2-40B4-BE49-F238E27FC236}">
                <a16:creationId xmlns:a16="http://schemas.microsoft.com/office/drawing/2014/main" id="{26126BD9-6D4C-6941-B012-846B1EB4C815}"/>
              </a:ext>
            </a:extLst>
          </p:cNvPr>
          <p:cNvSpPr>
            <a:spLocks noGrp="1"/>
          </p:cNvSpPr>
          <p:nvPr>
            <p:ph idx="4294967295"/>
          </p:nvPr>
        </p:nvSpPr>
        <p:spPr>
          <a:xfrm>
            <a:off x="913259" y="3062626"/>
            <a:ext cx="11801475" cy="9948862"/>
          </a:xfrm>
        </p:spPr>
        <p:txBody>
          <a:bodyPr>
            <a:normAutofit/>
          </a:bodyPr>
          <a:lstStyle/>
          <a:p>
            <a:r>
              <a:rPr lang="en-US" dirty="0">
                <a:solidFill>
                  <a:srgbClr val="0070C0"/>
                </a:solidFill>
              </a:rPr>
              <a:t>Customer-configured common code: </a:t>
            </a:r>
            <a:br>
              <a:rPr lang="en-US" dirty="0">
                <a:solidFill>
                  <a:srgbClr val="0070C0"/>
                </a:solidFill>
              </a:rPr>
            </a:br>
            <a:r>
              <a:rPr lang="en-US" dirty="0">
                <a:solidFill>
                  <a:srgbClr val="0070C0"/>
                </a:solidFill>
              </a:rPr>
              <a:t>	JAR files from shared libraries </a:t>
            </a:r>
          </a:p>
          <a:p>
            <a:r>
              <a:rPr lang="en-CA" dirty="0">
                <a:solidFill>
                  <a:srgbClr val="0070C0"/>
                </a:solidFill>
              </a:rPr>
              <a:t>TA also dynamically discovers common code: </a:t>
            </a:r>
            <a:br>
              <a:rPr lang="en-CA" dirty="0">
                <a:solidFill>
                  <a:srgbClr val="0070C0"/>
                </a:solidFill>
              </a:rPr>
            </a:br>
            <a:r>
              <a:rPr lang="en-CA" dirty="0">
                <a:solidFill>
                  <a:srgbClr val="0070C0"/>
                </a:solidFill>
              </a:rPr>
              <a:t>	</a:t>
            </a:r>
            <a:r>
              <a:rPr lang="en-US" dirty="0">
                <a:solidFill>
                  <a:srgbClr val="0070C0"/>
                </a:solidFill>
              </a:rPr>
              <a:t>JAR files included in multiple applications 	(identified by a combination of</a:t>
            </a:r>
            <a:br>
              <a:rPr lang="en-US" dirty="0">
                <a:solidFill>
                  <a:srgbClr val="0070C0"/>
                </a:solidFill>
              </a:rPr>
            </a:br>
            <a:r>
              <a:rPr lang="en-US" dirty="0">
                <a:solidFill>
                  <a:srgbClr val="0070C0"/>
                </a:solidFill>
              </a:rPr>
              <a:t>	 name and checksum)</a:t>
            </a:r>
          </a:p>
          <a:p>
            <a:endParaRPr lang="en-US" dirty="0">
              <a:solidFill>
                <a:srgbClr val="0070C0"/>
              </a:solidFill>
            </a:endParaRPr>
          </a:p>
          <a:p>
            <a:r>
              <a:rPr lang="en-US" dirty="0">
                <a:solidFill>
                  <a:srgbClr val="0070C0"/>
                </a:solidFill>
              </a:rPr>
              <a:t>➤  Remediating common code in a JAR one time</a:t>
            </a:r>
            <a:br>
              <a:rPr lang="en-US" dirty="0">
                <a:solidFill>
                  <a:srgbClr val="0070C0"/>
                </a:solidFill>
              </a:rPr>
            </a:br>
            <a:r>
              <a:rPr lang="en-US" dirty="0">
                <a:solidFill>
                  <a:srgbClr val="0070C0"/>
                </a:solidFill>
              </a:rPr>
              <a:t>	speeds modernization of all applications</a:t>
            </a:r>
            <a:br>
              <a:rPr lang="en-US" dirty="0">
                <a:solidFill>
                  <a:srgbClr val="0070C0"/>
                </a:solidFill>
              </a:rPr>
            </a:br>
            <a:r>
              <a:rPr lang="en-US" dirty="0">
                <a:solidFill>
                  <a:srgbClr val="0070C0"/>
                </a:solidFill>
              </a:rPr>
              <a:t>	that depend on it </a:t>
            </a:r>
            <a:br>
              <a:rPr lang="en-US" dirty="0">
                <a:solidFill>
                  <a:srgbClr val="0070C0"/>
                </a:solidFill>
              </a:rPr>
            </a:br>
            <a:endParaRPr lang="en-US" dirty="0">
              <a:solidFill>
                <a:srgbClr val="0070C0"/>
              </a:solidFill>
            </a:endParaRPr>
          </a:p>
          <a:p>
            <a:r>
              <a:rPr lang="en-US" dirty="0">
                <a:solidFill>
                  <a:srgbClr val="0070C0"/>
                </a:solidFill>
              </a:rPr>
              <a:t>➤.  Developer effort to remediate common issues </a:t>
            </a:r>
            <a:br>
              <a:rPr lang="en-US" dirty="0">
                <a:solidFill>
                  <a:srgbClr val="0070C0"/>
                </a:solidFill>
              </a:rPr>
            </a:br>
            <a:r>
              <a:rPr lang="en-US" dirty="0">
                <a:solidFill>
                  <a:srgbClr val="0070C0"/>
                </a:solidFill>
              </a:rPr>
              <a:t>	will be significantly less than it might </a:t>
            </a:r>
            <a:br>
              <a:rPr lang="en-US" dirty="0">
                <a:solidFill>
                  <a:srgbClr val="0070C0"/>
                </a:solidFill>
              </a:rPr>
            </a:br>
            <a:r>
              <a:rPr lang="en-US" dirty="0">
                <a:solidFill>
                  <a:srgbClr val="0070C0"/>
                </a:solidFill>
              </a:rPr>
              <a:t>	appear when looking at apps one-by-one</a:t>
            </a:r>
          </a:p>
        </p:txBody>
      </p:sp>
      <p:sp>
        <p:nvSpPr>
          <p:cNvPr id="60" name="TextBox 59">
            <a:extLst>
              <a:ext uri="{FF2B5EF4-FFF2-40B4-BE49-F238E27FC236}">
                <a16:creationId xmlns:a16="http://schemas.microsoft.com/office/drawing/2014/main" id="{B14204BB-1D4E-694C-8745-40625DE8BBD2}"/>
              </a:ext>
            </a:extLst>
          </p:cNvPr>
          <p:cNvSpPr txBox="1"/>
          <p:nvPr/>
        </p:nvSpPr>
        <p:spPr>
          <a:xfrm>
            <a:off x="17222790" y="3678087"/>
            <a:ext cx="1111758" cy="420756"/>
          </a:xfrm>
          <a:prstGeom prst="rect">
            <a:avLst/>
          </a:prstGeom>
          <a:noFill/>
          <a:ln>
            <a:noFill/>
          </a:ln>
        </p:spPr>
        <p:txBody>
          <a:bodyPr wrap="square" rtlCol="0">
            <a:spAutoFit/>
          </a:bodyPr>
          <a:lstStyle/>
          <a:p>
            <a:pPr algn="ctr" defTabSz="1829242">
              <a:defRPr/>
            </a:pPr>
            <a:r>
              <a:rPr lang="en-US" sz="2134" b="1" dirty="0">
                <a:solidFill>
                  <a:srgbClr val="0070C0"/>
                </a:solidFill>
                <a:latin typeface="IBM Plex Sans Light"/>
              </a:rPr>
              <a:t>App3</a:t>
            </a:r>
          </a:p>
        </p:txBody>
      </p:sp>
      <p:sp>
        <p:nvSpPr>
          <p:cNvPr id="61" name="Oval 60">
            <a:extLst>
              <a:ext uri="{FF2B5EF4-FFF2-40B4-BE49-F238E27FC236}">
                <a16:creationId xmlns:a16="http://schemas.microsoft.com/office/drawing/2014/main" id="{CE482D86-0D43-DB47-A994-59B5BDCA15C5}"/>
              </a:ext>
            </a:extLst>
          </p:cNvPr>
          <p:cNvSpPr/>
          <p:nvPr/>
        </p:nvSpPr>
        <p:spPr>
          <a:xfrm>
            <a:off x="17057182" y="3420065"/>
            <a:ext cx="1250166" cy="125613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9242">
              <a:defRPr/>
            </a:pPr>
            <a:endParaRPr lang="en-US" sz="2666" b="1" dirty="0">
              <a:solidFill>
                <a:srgbClr val="0070C0"/>
              </a:solidFill>
              <a:latin typeface="IBM Plex Sans Light"/>
            </a:endParaRPr>
          </a:p>
        </p:txBody>
      </p:sp>
      <p:sp>
        <p:nvSpPr>
          <p:cNvPr id="62" name="Oval 61">
            <a:extLst>
              <a:ext uri="{FF2B5EF4-FFF2-40B4-BE49-F238E27FC236}">
                <a16:creationId xmlns:a16="http://schemas.microsoft.com/office/drawing/2014/main" id="{F65E6DBA-2264-3D49-B003-ACEF680915B1}"/>
              </a:ext>
            </a:extLst>
          </p:cNvPr>
          <p:cNvSpPr/>
          <p:nvPr/>
        </p:nvSpPr>
        <p:spPr>
          <a:xfrm>
            <a:off x="14405356" y="7475617"/>
            <a:ext cx="1250166" cy="125613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9242">
              <a:defRPr/>
            </a:pPr>
            <a:endParaRPr lang="en-US" sz="2666" b="1" dirty="0">
              <a:solidFill>
                <a:srgbClr val="0070C0"/>
              </a:solidFill>
              <a:latin typeface="IBM Plex Sans Light"/>
            </a:endParaRPr>
          </a:p>
        </p:txBody>
      </p:sp>
      <p:sp>
        <p:nvSpPr>
          <p:cNvPr id="63" name="TextBox 62">
            <a:extLst>
              <a:ext uri="{FF2B5EF4-FFF2-40B4-BE49-F238E27FC236}">
                <a16:creationId xmlns:a16="http://schemas.microsoft.com/office/drawing/2014/main" id="{244BE46C-4B4E-BD42-B4CE-6CFCF57E34D4}"/>
              </a:ext>
            </a:extLst>
          </p:cNvPr>
          <p:cNvSpPr txBox="1"/>
          <p:nvPr/>
        </p:nvSpPr>
        <p:spPr>
          <a:xfrm>
            <a:off x="14537961" y="7826679"/>
            <a:ext cx="1013088" cy="420756"/>
          </a:xfrm>
          <a:prstGeom prst="rect">
            <a:avLst/>
          </a:prstGeom>
          <a:noFill/>
          <a:ln>
            <a:noFill/>
          </a:ln>
        </p:spPr>
        <p:txBody>
          <a:bodyPr wrap="square" rtlCol="0">
            <a:spAutoFit/>
          </a:bodyPr>
          <a:lstStyle/>
          <a:p>
            <a:pPr algn="ctr" defTabSz="1829242">
              <a:defRPr/>
            </a:pPr>
            <a:r>
              <a:rPr lang="en-US" sz="2134" b="1" dirty="0">
                <a:solidFill>
                  <a:srgbClr val="0070C0"/>
                </a:solidFill>
                <a:latin typeface="IBM Plex Sans Light"/>
              </a:rPr>
              <a:t>Jar1</a:t>
            </a:r>
          </a:p>
        </p:txBody>
      </p:sp>
      <p:sp>
        <p:nvSpPr>
          <p:cNvPr id="64" name="Oval 63">
            <a:extLst>
              <a:ext uri="{FF2B5EF4-FFF2-40B4-BE49-F238E27FC236}">
                <a16:creationId xmlns:a16="http://schemas.microsoft.com/office/drawing/2014/main" id="{74D66489-D323-454F-93F4-A6913F6EC743}"/>
              </a:ext>
            </a:extLst>
          </p:cNvPr>
          <p:cNvSpPr/>
          <p:nvPr/>
        </p:nvSpPr>
        <p:spPr>
          <a:xfrm>
            <a:off x="17159558" y="6473457"/>
            <a:ext cx="1250166" cy="125613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9242">
              <a:defRPr/>
            </a:pPr>
            <a:endParaRPr lang="en-US" sz="2666" b="1" dirty="0">
              <a:solidFill>
                <a:srgbClr val="0070C0"/>
              </a:solidFill>
              <a:latin typeface="IBM Plex Sans Light"/>
            </a:endParaRPr>
          </a:p>
        </p:txBody>
      </p:sp>
      <p:sp>
        <p:nvSpPr>
          <p:cNvPr id="80" name="TextBox 79">
            <a:extLst>
              <a:ext uri="{FF2B5EF4-FFF2-40B4-BE49-F238E27FC236}">
                <a16:creationId xmlns:a16="http://schemas.microsoft.com/office/drawing/2014/main" id="{2C674A28-7CD6-FF43-BA0A-7C9891420A39}"/>
              </a:ext>
            </a:extLst>
          </p:cNvPr>
          <p:cNvSpPr txBox="1"/>
          <p:nvPr/>
        </p:nvSpPr>
        <p:spPr>
          <a:xfrm>
            <a:off x="17337113" y="6840103"/>
            <a:ext cx="1013088" cy="420756"/>
          </a:xfrm>
          <a:prstGeom prst="rect">
            <a:avLst/>
          </a:prstGeom>
          <a:noFill/>
          <a:ln>
            <a:noFill/>
          </a:ln>
        </p:spPr>
        <p:txBody>
          <a:bodyPr wrap="square" rtlCol="0">
            <a:spAutoFit/>
          </a:bodyPr>
          <a:lstStyle/>
          <a:p>
            <a:pPr algn="ctr" defTabSz="1829242">
              <a:defRPr/>
            </a:pPr>
            <a:r>
              <a:rPr lang="en-US" sz="2134" b="1" dirty="0">
                <a:solidFill>
                  <a:srgbClr val="0070C0"/>
                </a:solidFill>
                <a:latin typeface="IBM Plex Sans Light"/>
              </a:rPr>
              <a:t>Jar2</a:t>
            </a:r>
          </a:p>
        </p:txBody>
      </p:sp>
      <p:sp>
        <p:nvSpPr>
          <p:cNvPr id="89" name="Oval 88">
            <a:extLst>
              <a:ext uri="{FF2B5EF4-FFF2-40B4-BE49-F238E27FC236}">
                <a16:creationId xmlns:a16="http://schemas.microsoft.com/office/drawing/2014/main" id="{84F93337-0C90-C64A-9BD7-E84F531005D2}"/>
              </a:ext>
            </a:extLst>
          </p:cNvPr>
          <p:cNvSpPr/>
          <p:nvPr/>
        </p:nvSpPr>
        <p:spPr>
          <a:xfrm>
            <a:off x="19662022" y="6504781"/>
            <a:ext cx="1250166" cy="125613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9242">
              <a:defRPr/>
            </a:pPr>
            <a:endParaRPr lang="en-US" sz="2666" b="1" dirty="0">
              <a:solidFill>
                <a:srgbClr val="0070C0"/>
              </a:solidFill>
              <a:latin typeface="IBM Plex Sans Light"/>
            </a:endParaRPr>
          </a:p>
        </p:txBody>
      </p:sp>
      <p:sp>
        <p:nvSpPr>
          <p:cNvPr id="91" name="TextBox 90">
            <a:extLst>
              <a:ext uri="{FF2B5EF4-FFF2-40B4-BE49-F238E27FC236}">
                <a16:creationId xmlns:a16="http://schemas.microsoft.com/office/drawing/2014/main" id="{997FB79C-7EB5-0740-AF96-8886FC986913}"/>
              </a:ext>
            </a:extLst>
          </p:cNvPr>
          <p:cNvSpPr txBox="1"/>
          <p:nvPr/>
        </p:nvSpPr>
        <p:spPr>
          <a:xfrm>
            <a:off x="19839577" y="6830263"/>
            <a:ext cx="1013088" cy="420756"/>
          </a:xfrm>
          <a:prstGeom prst="rect">
            <a:avLst/>
          </a:prstGeom>
          <a:noFill/>
          <a:ln>
            <a:noFill/>
          </a:ln>
        </p:spPr>
        <p:txBody>
          <a:bodyPr wrap="square" rtlCol="0">
            <a:spAutoFit/>
          </a:bodyPr>
          <a:lstStyle/>
          <a:p>
            <a:pPr algn="ctr" defTabSz="1829242">
              <a:defRPr/>
            </a:pPr>
            <a:r>
              <a:rPr lang="en-US" sz="2134" b="1" dirty="0">
                <a:solidFill>
                  <a:srgbClr val="0070C0"/>
                </a:solidFill>
                <a:latin typeface="IBM Plex Sans Light"/>
              </a:rPr>
              <a:t>Jar3</a:t>
            </a:r>
          </a:p>
        </p:txBody>
      </p:sp>
      <p:sp>
        <p:nvSpPr>
          <p:cNvPr id="93" name="Oval 92">
            <a:extLst>
              <a:ext uri="{FF2B5EF4-FFF2-40B4-BE49-F238E27FC236}">
                <a16:creationId xmlns:a16="http://schemas.microsoft.com/office/drawing/2014/main" id="{6B766684-BC48-0441-BA3E-DE03285991D6}"/>
              </a:ext>
            </a:extLst>
          </p:cNvPr>
          <p:cNvSpPr/>
          <p:nvPr/>
        </p:nvSpPr>
        <p:spPr>
          <a:xfrm>
            <a:off x="22771046" y="7104061"/>
            <a:ext cx="1250166" cy="125613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9242">
              <a:defRPr/>
            </a:pPr>
            <a:endParaRPr lang="en-US" sz="2666" b="1" dirty="0">
              <a:solidFill>
                <a:srgbClr val="0070C0"/>
              </a:solidFill>
              <a:latin typeface="IBM Plex Sans Light"/>
            </a:endParaRPr>
          </a:p>
        </p:txBody>
      </p:sp>
      <p:sp>
        <p:nvSpPr>
          <p:cNvPr id="94" name="TextBox 93">
            <a:extLst>
              <a:ext uri="{FF2B5EF4-FFF2-40B4-BE49-F238E27FC236}">
                <a16:creationId xmlns:a16="http://schemas.microsoft.com/office/drawing/2014/main" id="{C65E35A8-FE3E-7442-91A3-BA49E2202CD5}"/>
              </a:ext>
            </a:extLst>
          </p:cNvPr>
          <p:cNvSpPr txBox="1"/>
          <p:nvPr/>
        </p:nvSpPr>
        <p:spPr>
          <a:xfrm>
            <a:off x="22948601" y="7470711"/>
            <a:ext cx="1013088" cy="420756"/>
          </a:xfrm>
          <a:prstGeom prst="rect">
            <a:avLst/>
          </a:prstGeom>
          <a:noFill/>
          <a:ln>
            <a:noFill/>
          </a:ln>
        </p:spPr>
        <p:txBody>
          <a:bodyPr wrap="square" rtlCol="0">
            <a:spAutoFit/>
          </a:bodyPr>
          <a:lstStyle/>
          <a:p>
            <a:pPr algn="ctr" defTabSz="1829242">
              <a:defRPr/>
            </a:pPr>
            <a:r>
              <a:rPr lang="en-US" sz="2134" b="1" dirty="0">
                <a:solidFill>
                  <a:srgbClr val="0070C0"/>
                </a:solidFill>
                <a:latin typeface="IBM Plex Sans Light"/>
              </a:rPr>
              <a:t>Jar4</a:t>
            </a:r>
          </a:p>
        </p:txBody>
      </p:sp>
      <p:sp>
        <p:nvSpPr>
          <p:cNvPr id="96" name="TextBox 95">
            <a:extLst>
              <a:ext uri="{FF2B5EF4-FFF2-40B4-BE49-F238E27FC236}">
                <a16:creationId xmlns:a16="http://schemas.microsoft.com/office/drawing/2014/main" id="{BC888704-015E-2747-B6C8-78D3790DCACC}"/>
              </a:ext>
            </a:extLst>
          </p:cNvPr>
          <p:cNvSpPr txBox="1"/>
          <p:nvPr/>
        </p:nvSpPr>
        <p:spPr>
          <a:xfrm>
            <a:off x="22429048" y="5015483"/>
            <a:ext cx="1111758" cy="420756"/>
          </a:xfrm>
          <a:prstGeom prst="rect">
            <a:avLst/>
          </a:prstGeom>
          <a:noFill/>
          <a:ln>
            <a:noFill/>
          </a:ln>
        </p:spPr>
        <p:txBody>
          <a:bodyPr wrap="square" rtlCol="0">
            <a:spAutoFit/>
          </a:bodyPr>
          <a:lstStyle/>
          <a:p>
            <a:pPr algn="ctr" defTabSz="1829242">
              <a:defRPr/>
            </a:pPr>
            <a:r>
              <a:rPr lang="en-US" sz="2134" b="1" dirty="0">
                <a:solidFill>
                  <a:srgbClr val="0070C0"/>
                </a:solidFill>
                <a:latin typeface="IBM Plex Sans Light"/>
              </a:rPr>
              <a:t>App6</a:t>
            </a:r>
          </a:p>
        </p:txBody>
      </p:sp>
      <p:sp>
        <p:nvSpPr>
          <p:cNvPr id="97" name="Oval 96">
            <a:extLst>
              <a:ext uri="{FF2B5EF4-FFF2-40B4-BE49-F238E27FC236}">
                <a16:creationId xmlns:a16="http://schemas.microsoft.com/office/drawing/2014/main" id="{0037052A-E243-A349-B8E7-C7F284C8CAB3}"/>
              </a:ext>
            </a:extLst>
          </p:cNvPr>
          <p:cNvSpPr/>
          <p:nvPr/>
        </p:nvSpPr>
        <p:spPr>
          <a:xfrm>
            <a:off x="22263442" y="4757461"/>
            <a:ext cx="1250166" cy="125613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9242">
              <a:defRPr/>
            </a:pPr>
            <a:endParaRPr lang="en-US" sz="2666" b="1" dirty="0">
              <a:solidFill>
                <a:srgbClr val="0070C0"/>
              </a:solidFill>
              <a:latin typeface="IBM Plex Sans Light"/>
            </a:endParaRPr>
          </a:p>
        </p:txBody>
      </p:sp>
      <p:sp>
        <p:nvSpPr>
          <p:cNvPr id="99" name="TextBox 98">
            <a:extLst>
              <a:ext uri="{FF2B5EF4-FFF2-40B4-BE49-F238E27FC236}">
                <a16:creationId xmlns:a16="http://schemas.microsoft.com/office/drawing/2014/main" id="{E27BEB7D-3CC5-554C-A408-E3171B6C4DA2}"/>
              </a:ext>
            </a:extLst>
          </p:cNvPr>
          <p:cNvSpPr txBox="1"/>
          <p:nvPr/>
        </p:nvSpPr>
        <p:spPr>
          <a:xfrm>
            <a:off x="13418398" y="5861043"/>
            <a:ext cx="1111758" cy="420756"/>
          </a:xfrm>
          <a:prstGeom prst="rect">
            <a:avLst/>
          </a:prstGeom>
          <a:noFill/>
          <a:ln>
            <a:noFill/>
          </a:ln>
        </p:spPr>
        <p:txBody>
          <a:bodyPr wrap="square" rtlCol="0">
            <a:spAutoFit/>
          </a:bodyPr>
          <a:lstStyle/>
          <a:p>
            <a:pPr algn="ctr" defTabSz="1829242">
              <a:defRPr/>
            </a:pPr>
            <a:r>
              <a:rPr lang="en-US" sz="2134" b="1" dirty="0">
                <a:solidFill>
                  <a:srgbClr val="0070C0"/>
                </a:solidFill>
                <a:latin typeface="IBM Plex Sans Light"/>
              </a:rPr>
              <a:t>App1</a:t>
            </a:r>
          </a:p>
        </p:txBody>
      </p:sp>
      <p:sp>
        <p:nvSpPr>
          <p:cNvPr id="100" name="Oval 99">
            <a:extLst>
              <a:ext uri="{FF2B5EF4-FFF2-40B4-BE49-F238E27FC236}">
                <a16:creationId xmlns:a16="http://schemas.microsoft.com/office/drawing/2014/main" id="{044A6165-58ED-5840-90BC-A458704593AA}"/>
              </a:ext>
            </a:extLst>
          </p:cNvPr>
          <p:cNvSpPr/>
          <p:nvPr/>
        </p:nvSpPr>
        <p:spPr>
          <a:xfrm>
            <a:off x="13252790" y="5603021"/>
            <a:ext cx="1250166" cy="125613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9242">
              <a:defRPr/>
            </a:pPr>
            <a:endParaRPr lang="en-US" sz="2666" b="1" dirty="0">
              <a:solidFill>
                <a:srgbClr val="0070C0"/>
              </a:solidFill>
              <a:latin typeface="IBM Plex Sans Light"/>
            </a:endParaRPr>
          </a:p>
        </p:txBody>
      </p:sp>
      <p:sp>
        <p:nvSpPr>
          <p:cNvPr id="102" name="TextBox 101">
            <a:extLst>
              <a:ext uri="{FF2B5EF4-FFF2-40B4-BE49-F238E27FC236}">
                <a16:creationId xmlns:a16="http://schemas.microsoft.com/office/drawing/2014/main" id="{5CB2A68F-2BDC-4A4F-9715-CC8400E72688}"/>
              </a:ext>
            </a:extLst>
          </p:cNvPr>
          <p:cNvSpPr txBox="1"/>
          <p:nvPr/>
        </p:nvSpPr>
        <p:spPr>
          <a:xfrm>
            <a:off x="15169026" y="4676191"/>
            <a:ext cx="1111758" cy="420756"/>
          </a:xfrm>
          <a:prstGeom prst="rect">
            <a:avLst/>
          </a:prstGeom>
          <a:noFill/>
          <a:ln>
            <a:noFill/>
          </a:ln>
        </p:spPr>
        <p:txBody>
          <a:bodyPr wrap="square" rtlCol="0">
            <a:spAutoFit/>
          </a:bodyPr>
          <a:lstStyle/>
          <a:p>
            <a:pPr algn="ctr" defTabSz="1829242">
              <a:defRPr/>
            </a:pPr>
            <a:r>
              <a:rPr lang="en-US" sz="2134" b="1" dirty="0">
                <a:solidFill>
                  <a:srgbClr val="0070C0"/>
                </a:solidFill>
                <a:latin typeface="IBM Plex Sans Light"/>
              </a:rPr>
              <a:t>App2</a:t>
            </a:r>
          </a:p>
        </p:txBody>
      </p:sp>
      <p:sp>
        <p:nvSpPr>
          <p:cNvPr id="103" name="Oval 102">
            <a:extLst>
              <a:ext uri="{FF2B5EF4-FFF2-40B4-BE49-F238E27FC236}">
                <a16:creationId xmlns:a16="http://schemas.microsoft.com/office/drawing/2014/main" id="{F1D65666-AA88-DF45-88AE-325BF53B0C5B}"/>
              </a:ext>
            </a:extLst>
          </p:cNvPr>
          <p:cNvSpPr/>
          <p:nvPr/>
        </p:nvSpPr>
        <p:spPr>
          <a:xfrm>
            <a:off x="15003422" y="4418171"/>
            <a:ext cx="1250166" cy="125613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9242">
              <a:defRPr/>
            </a:pPr>
            <a:endParaRPr lang="en-US" sz="2666" b="1" dirty="0">
              <a:solidFill>
                <a:srgbClr val="0070C0"/>
              </a:solidFill>
              <a:latin typeface="IBM Plex Sans Light"/>
            </a:endParaRPr>
          </a:p>
        </p:txBody>
      </p:sp>
      <p:sp>
        <p:nvSpPr>
          <p:cNvPr id="105" name="Oval 104">
            <a:extLst>
              <a:ext uri="{FF2B5EF4-FFF2-40B4-BE49-F238E27FC236}">
                <a16:creationId xmlns:a16="http://schemas.microsoft.com/office/drawing/2014/main" id="{846A18D9-B07B-3942-873C-CC39E500D3A1}"/>
              </a:ext>
            </a:extLst>
          </p:cNvPr>
          <p:cNvSpPr/>
          <p:nvPr/>
        </p:nvSpPr>
        <p:spPr>
          <a:xfrm>
            <a:off x="19383460" y="3412365"/>
            <a:ext cx="1250166" cy="125613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9242">
              <a:defRPr/>
            </a:pPr>
            <a:endParaRPr lang="en-US" sz="2666" b="1" dirty="0">
              <a:solidFill>
                <a:srgbClr val="0070C0"/>
              </a:solidFill>
              <a:latin typeface="IBM Plex Sans Light"/>
            </a:endParaRPr>
          </a:p>
        </p:txBody>
      </p:sp>
      <p:sp>
        <p:nvSpPr>
          <p:cNvPr id="106" name="TextBox 105">
            <a:extLst>
              <a:ext uri="{FF2B5EF4-FFF2-40B4-BE49-F238E27FC236}">
                <a16:creationId xmlns:a16="http://schemas.microsoft.com/office/drawing/2014/main" id="{15DBB278-14BA-704C-84A1-6E6431B3E42C}"/>
              </a:ext>
            </a:extLst>
          </p:cNvPr>
          <p:cNvSpPr txBox="1"/>
          <p:nvPr/>
        </p:nvSpPr>
        <p:spPr>
          <a:xfrm>
            <a:off x="19561014" y="3779015"/>
            <a:ext cx="1064582" cy="420756"/>
          </a:xfrm>
          <a:prstGeom prst="rect">
            <a:avLst/>
          </a:prstGeom>
          <a:noFill/>
          <a:ln>
            <a:noFill/>
          </a:ln>
        </p:spPr>
        <p:txBody>
          <a:bodyPr wrap="square" rtlCol="0">
            <a:spAutoFit/>
          </a:bodyPr>
          <a:lstStyle/>
          <a:p>
            <a:pPr algn="ctr" defTabSz="1829242">
              <a:defRPr/>
            </a:pPr>
            <a:r>
              <a:rPr lang="en-US" sz="2134" b="1" dirty="0">
                <a:solidFill>
                  <a:srgbClr val="0070C0"/>
                </a:solidFill>
                <a:latin typeface="IBM Plex Sans Light"/>
              </a:rPr>
              <a:t>App4</a:t>
            </a:r>
          </a:p>
        </p:txBody>
      </p:sp>
      <p:sp>
        <p:nvSpPr>
          <p:cNvPr id="107" name="Oval 106">
            <a:extLst>
              <a:ext uri="{FF2B5EF4-FFF2-40B4-BE49-F238E27FC236}">
                <a16:creationId xmlns:a16="http://schemas.microsoft.com/office/drawing/2014/main" id="{8764318F-A13E-5F43-883D-9E2B25AE7F88}"/>
              </a:ext>
            </a:extLst>
          </p:cNvPr>
          <p:cNvSpPr/>
          <p:nvPr/>
        </p:nvSpPr>
        <p:spPr>
          <a:xfrm>
            <a:off x="21001090" y="3825267"/>
            <a:ext cx="1250166" cy="125613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9242">
              <a:defRPr/>
            </a:pPr>
            <a:endParaRPr lang="en-US" sz="2666" b="1" dirty="0">
              <a:solidFill>
                <a:srgbClr val="0070C0"/>
              </a:solidFill>
              <a:latin typeface="IBM Plex Sans Light"/>
            </a:endParaRPr>
          </a:p>
        </p:txBody>
      </p:sp>
      <p:sp>
        <p:nvSpPr>
          <p:cNvPr id="108" name="TextBox 107">
            <a:extLst>
              <a:ext uri="{FF2B5EF4-FFF2-40B4-BE49-F238E27FC236}">
                <a16:creationId xmlns:a16="http://schemas.microsoft.com/office/drawing/2014/main" id="{0E2CCD5C-3957-7E40-8872-05E3EA7CA26F}"/>
              </a:ext>
            </a:extLst>
          </p:cNvPr>
          <p:cNvSpPr txBox="1"/>
          <p:nvPr/>
        </p:nvSpPr>
        <p:spPr>
          <a:xfrm>
            <a:off x="21178646" y="4191913"/>
            <a:ext cx="1153990" cy="420756"/>
          </a:xfrm>
          <a:prstGeom prst="rect">
            <a:avLst/>
          </a:prstGeom>
          <a:noFill/>
          <a:ln>
            <a:noFill/>
          </a:ln>
        </p:spPr>
        <p:txBody>
          <a:bodyPr wrap="square" rtlCol="0">
            <a:spAutoFit/>
          </a:bodyPr>
          <a:lstStyle/>
          <a:p>
            <a:pPr algn="ctr" defTabSz="1829242">
              <a:defRPr/>
            </a:pPr>
            <a:r>
              <a:rPr lang="en-US" sz="2134" b="1" dirty="0">
                <a:solidFill>
                  <a:srgbClr val="0070C0"/>
                </a:solidFill>
                <a:latin typeface="IBM Plex Sans Light"/>
              </a:rPr>
              <a:t>App 5</a:t>
            </a:r>
          </a:p>
        </p:txBody>
      </p:sp>
      <p:cxnSp>
        <p:nvCxnSpPr>
          <p:cNvPr id="109" name="Straight Arrow Connector 108">
            <a:extLst>
              <a:ext uri="{FF2B5EF4-FFF2-40B4-BE49-F238E27FC236}">
                <a16:creationId xmlns:a16="http://schemas.microsoft.com/office/drawing/2014/main" id="{DA9C3D1A-3F84-894E-8ABA-06E7579576CE}"/>
              </a:ext>
            </a:extLst>
          </p:cNvPr>
          <p:cNvCxnSpPr>
            <a:cxnSpLocks/>
            <a:stCxn id="100" idx="5"/>
            <a:endCxn id="62" idx="0"/>
          </p:cNvCxnSpPr>
          <p:nvPr/>
        </p:nvCxnSpPr>
        <p:spPr>
          <a:xfrm>
            <a:off x="14319874" y="6675193"/>
            <a:ext cx="710566" cy="800422"/>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Straight Arrow Connector 109">
            <a:extLst>
              <a:ext uri="{FF2B5EF4-FFF2-40B4-BE49-F238E27FC236}">
                <a16:creationId xmlns:a16="http://schemas.microsoft.com/office/drawing/2014/main" id="{7DD66A98-7990-4E4D-B546-88E5484BBDB0}"/>
              </a:ext>
            </a:extLst>
          </p:cNvPr>
          <p:cNvCxnSpPr>
            <a:cxnSpLocks/>
            <a:stCxn id="105" idx="4"/>
            <a:endCxn id="64" idx="0"/>
          </p:cNvCxnSpPr>
          <p:nvPr/>
        </p:nvCxnSpPr>
        <p:spPr>
          <a:xfrm flipH="1">
            <a:off x="17784642" y="4668494"/>
            <a:ext cx="2223902" cy="1804960"/>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Straight Arrow Connector 111">
            <a:extLst>
              <a:ext uri="{FF2B5EF4-FFF2-40B4-BE49-F238E27FC236}">
                <a16:creationId xmlns:a16="http://schemas.microsoft.com/office/drawing/2014/main" id="{A4D4E8C3-9548-F94C-B7C3-48CA3F33909B}"/>
              </a:ext>
            </a:extLst>
          </p:cNvPr>
          <p:cNvCxnSpPr>
            <a:cxnSpLocks/>
            <a:stCxn id="61" idx="4"/>
            <a:endCxn id="89" idx="0"/>
          </p:cNvCxnSpPr>
          <p:nvPr/>
        </p:nvCxnSpPr>
        <p:spPr>
          <a:xfrm>
            <a:off x="17682268" y="4676191"/>
            <a:ext cx="2604838" cy="1828590"/>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Straight Arrow Connector 112">
            <a:extLst>
              <a:ext uri="{FF2B5EF4-FFF2-40B4-BE49-F238E27FC236}">
                <a16:creationId xmlns:a16="http://schemas.microsoft.com/office/drawing/2014/main" id="{02C4CEDB-49F2-8F4A-A8E6-AC80295E2CC8}"/>
              </a:ext>
            </a:extLst>
          </p:cNvPr>
          <p:cNvCxnSpPr>
            <a:cxnSpLocks/>
            <a:stCxn id="105" idx="4"/>
            <a:endCxn id="89" idx="0"/>
          </p:cNvCxnSpPr>
          <p:nvPr/>
        </p:nvCxnSpPr>
        <p:spPr>
          <a:xfrm>
            <a:off x="20008544" y="4668495"/>
            <a:ext cx="278562" cy="1836286"/>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9F1E3B8B-3918-CA4D-94C8-C957A05AB7A9}"/>
              </a:ext>
            </a:extLst>
          </p:cNvPr>
          <p:cNvCxnSpPr>
            <a:cxnSpLocks/>
            <a:stCxn id="97" idx="4"/>
            <a:endCxn id="93" idx="0"/>
          </p:cNvCxnSpPr>
          <p:nvPr/>
        </p:nvCxnSpPr>
        <p:spPr>
          <a:xfrm>
            <a:off x="22888524" y="6013591"/>
            <a:ext cx="507606" cy="1090470"/>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2ADDFF53-7A56-6547-8596-48307C4ACB61}"/>
              </a:ext>
            </a:extLst>
          </p:cNvPr>
          <p:cNvCxnSpPr>
            <a:cxnSpLocks/>
            <a:stCxn id="103" idx="5"/>
            <a:endCxn id="64" idx="0"/>
          </p:cNvCxnSpPr>
          <p:nvPr/>
        </p:nvCxnSpPr>
        <p:spPr>
          <a:xfrm>
            <a:off x="16070505" y="5490342"/>
            <a:ext cx="1714136" cy="983112"/>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Straight Arrow Connector 115">
            <a:extLst>
              <a:ext uri="{FF2B5EF4-FFF2-40B4-BE49-F238E27FC236}">
                <a16:creationId xmlns:a16="http://schemas.microsoft.com/office/drawing/2014/main" id="{2E6E5115-97A9-3740-9250-566EAB0A7383}"/>
              </a:ext>
            </a:extLst>
          </p:cNvPr>
          <p:cNvCxnSpPr>
            <a:cxnSpLocks/>
            <a:stCxn id="107" idx="4"/>
            <a:endCxn id="89" idx="0"/>
          </p:cNvCxnSpPr>
          <p:nvPr/>
        </p:nvCxnSpPr>
        <p:spPr>
          <a:xfrm flipH="1">
            <a:off x="20287104" y="5081393"/>
            <a:ext cx="1339070" cy="1423386"/>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17" name="Oval 116">
            <a:extLst>
              <a:ext uri="{FF2B5EF4-FFF2-40B4-BE49-F238E27FC236}">
                <a16:creationId xmlns:a16="http://schemas.microsoft.com/office/drawing/2014/main" id="{3862E0B9-52CA-7941-AFB1-4C9882F8DDA9}"/>
              </a:ext>
            </a:extLst>
          </p:cNvPr>
          <p:cNvSpPr/>
          <p:nvPr/>
        </p:nvSpPr>
        <p:spPr>
          <a:xfrm>
            <a:off x="15717470" y="10340145"/>
            <a:ext cx="1250166" cy="1256130"/>
          </a:xfrm>
          <a:prstGeom prst="ellipse">
            <a:avLst/>
          </a:prstGeom>
          <a:solidFill>
            <a:srgbClr val="FF4FFF">
              <a:alpha val="23000"/>
            </a:srgb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9242">
              <a:defRPr/>
            </a:pPr>
            <a:endParaRPr lang="en-US" sz="2666" b="1" dirty="0">
              <a:solidFill>
                <a:srgbClr val="0070C0"/>
              </a:solidFill>
              <a:latin typeface="IBM Plex Sans Light"/>
            </a:endParaRPr>
          </a:p>
        </p:txBody>
      </p:sp>
      <p:sp>
        <p:nvSpPr>
          <p:cNvPr id="118" name="TextBox 117">
            <a:extLst>
              <a:ext uri="{FF2B5EF4-FFF2-40B4-BE49-F238E27FC236}">
                <a16:creationId xmlns:a16="http://schemas.microsoft.com/office/drawing/2014/main" id="{F4F6CE8D-5DF9-6745-8CCC-31AEB5C79E56}"/>
              </a:ext>
            </a:extLst>
          </p:cNvPr>
          <p:cNvSpPr txBox="1"/>
          <p:nvPr/>
        </p:nvSpPr>
        <p:spPr>
          <a:xfrm>
            <a:off x="15717470" y="10706791"/>
            <a:ext cx="1190646" cy="420756"/>
          </a:xfrm>
          <a:prstGeom prst="rect">
            <a:avLst/>
          </a:prstGeom>
          <a:noFill/>
          <a:ln>
            <a:noFill/>
          </a:ln>
        </p:spPr>
        <p:txBody>
          <a:bodyPr wrap="square" rtlCol="0">
            <a:spAutoFit/>
          </a:bodyPr>
          <a:lstStyle/>
          <a:p>
            <a:pPr algn="ctr" defTabSz="1829242">
              <a:defRPr/>
            </a:pPr>
            <a:r>
              <a:rPr lang="en-US" sz="2134" b="1" dirty="0">
                <a:solidFill>
                  <a:srgbClr val="0070C0"/>
                </a:solidFill>
                <a:latin typeface="IBM Plex Sans Light"/>
              </a:rPr>
              <a:t>Issue1</a:t>
            </a:r>
          </a:p>
        </p:txBody>
      </p:sp>
      <p:sp>
        <p:nvSpPr>
          <p:cNvPr id="119" name="Oval 118">
            <a:extLst>
              <a:ext uri="{FF2B5EF4-FFF2-40B4-BE49-F238E27FC236}">
                <a16:creationId xmlns:a16="http://schemas.microsoft.com/office/drawing/2014/main" id="{DCAF7CC4-213A-934E-AE78-E098799147A1}"/>
              </a:ext>
            </a:extLst>
          </p:cNvPr>
          <p:cNvSpPr/>
          <p:nvPr/>
        </p:nvSpPr>
        <p:spPr>
          <a:xfrm>
            <a:off x="17725118" y="10340145"/>
            <a:ext cx="1250166" cy="1256130"/>
          </a:xfrm>
          <a:prstGeom prst="ellipse">
            <a:avLst/>
          </a:prstGeom>
          <a:solidFill>
            <a:srgbClr val="FF4FFF">
              <a:alpha val="23000"/>
            </a:srgb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9242">
              <a:defRPr/>
            </a:pPr>
            <a:endParaRPr lang="en-US" sz="2666" b="1" dirty="0">
              <a:solidFill>
                <a:srgbClr val="0070C0"/>
              </a:solidFill>
              <a:latin typeface="IBM Plex Sans Light"/>
            </a:endParaRPr>
          </a:p>
        </p:txBody>
      </p:sp>
      <p:sp>
        <p:nvSpPr>
          <p:cNvPr id="120" name="TextBox 119">
            <a:extLst>
              <a:ext uri="{FF2B5EF4-FFF2-40B4-BE49-F238E27FC236}">
                <a16:creationId xmlns:a16="http://schemas.microsoft.com/office/drawing/2014/main" id="{A4EFA3E5-C67C-874F-BED3-D148E004EFEB}"/>
              </a:ext>
            </a:extLst>
          </p:cNvPr>
          <p:cNvSpPr txBox="1"/>
          <p:nvPr/>
        </p:nvSpPr>
        <p:spPr>
          <a:xfrm>
            <a:off x="17725118" y="10706791"/>
            <a:ext cx="1190646" cy="420756"/>
          </a:xfrm>
          <a:prstGeom prst="rect">
            <a:avLst/>
          </a:prstGeom>
          <a:noFill/>
          <a:ln>
            <a:noFill/>
          </a:ln>
        </p:spPr>
        <p:txBody>
          <a:bodyPr wrap="square" rtlCol="0">
            <a:spAutoFit/>
          </a:bodyPr>
          <a:lstStyle/>
          <a:p>
            <a:pPr algn="ctr" defTabSz="1829242">
              <a:defRPr/>
            </a:pPr>
            <a:r>
              <a:rPr lang="en-US" sz="2134" b="1" dirty="0">
                <a:solidFill>
                  <a:srgbClr val="0070C0"/>
                </a:solidFill>
                <a:latin typeface="IBM Plex Sans Light"/>
              </a:rPr>
              <a:t>Issue2</a:t>
            </a:r>
          </a:p>
        </p:txBody>
      </p:sp>
      <p:sp>
        <p:nvSpPr>
          <p:cNvPr id="121" name="Oval 120">
            <a:extLst>
              <a:ext uri="{FF2B5EF4-FFF2-40B4-BE49-F238E27FC236}">
                <a16:creationId xmlns:a16="http://schemas.microsoft.com/office/drawing/2014/main" id="{CB3E94E5-9BA9-0943-A4DE-C826859A3B39}"/>
              </a:ext>
            </a:extLst>
          </p:cNvPr>
          <p:cNvSpPr/>
          <p:nvPr/>
        </p:nvSpPr>
        <p:spPr>
          <a:xfrm>
            <a:off x="19583980" y="10340145"/>
            <a:ext cx="1250166" cy="1256130"/>
          </a:xfrm>
          <a:prstGeom prst="ellipse">
            <a:avLst/>
          </a:prstGeom>
          <a:solidFill>
            <a:srgbClr val="FF4FFF">
              <a:alpha val="23000"/>
            </a:srgb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9242">
              <a:defRPr/>
            </a:pPr>
            <a:endParaRPr lang="en-US" sz="2666" b="1" dirty="0">
              <a:solidFill>
                <a:srgbClr val="0070C0"/>
              </a:solidFill>
              <a:latin typeface="IBM Plex Sans Light"/>
            </a:endParaRPr>
          </a:p>
        </p:txBody>
      </p:sp>
      <p:sp>
        <p:nvSpPr>
          <p:cNvPr id="122" name="TextBox 121">
            <a:extLst>
              <a:ext uri="{FF2B5EF4-FFF2-40B4-BE49-F238E27FC236}">
                <a16:creationId xmlns:a16="http://schemas.microsoft.com/office/drawing/2014/main" id="{50862E61-5284-964A-B4CA-2B8F2DFA8A0E}"/>
              </a:ext>
            </a:extLst>
          </p:cNvPr>
          <p:cNvSpPr txBox="1"/>
          <p:nvPr/>
        </p:nvSpPr>
        <p:spPr>
          <a:xfrm>
            <a:off x="19583980" y="10706791"/>
            <a:ext cx="1190646" cy="420756"/>
          </a:xfrm>
          <a:prstGeom prst="rect">
            <a:avLst/>
          </a:prstGeom>
          <a:noFill/>
          <a:ln>
            <a:noFill/>
          </a:ln>
        </p:spPr>
        <p:txBody>
          <a:bodyPr wrap="square" rtlCol="0">
            <a:spAutoFit/>
          </a:bodyPr>
          <a:lstStyle/>
          <a:p>
            <a:pPr algn="ctr" defTabSz="1829242">
              <a:defRPr/>
            </a:pPr>
            <a:r>
              <a:rPr lang="en-US" sz="2134" b="1" dirty="0">
                <a:solidFill>
                  <a:srgbClr val="0070C0"/>
                </a:solidFill>
                <a:latin typeface="IBM Plex Sans Light"/>
              </a:rPr>
              <a:t>Issue3</a:t>
            </a:r>
          </a:p>
        </p:txBody>
      </p:sp>
      <p:sp>
        <p:nvSpPr>
          <p:cNvPr id="123" name="Oval 122">
            <a:extLst>
              <a:ext uri="{FF2B5EF4-FFF2-40B4-BE49-F238E27FC236}">
                <a16:creationId xmlns:a16="http://schemas.microsoft.com/office/drawing/2014/main" id="{DCF8CB9C-C3D0-1042-846E-003D66CE55AD}"/>
              </a:ext>
            </a:extLst>
          </p:cNvPr>
          <p:cNvSpPr/>
          <p:nvPr/>
        </p:nvSpPr>
        <p:spPr>
          <a:xfrm>
            <a:off x="21591630" y="10340145"/>
            <a:ext cx="1250166" cy="1256130"/>
          </a:xfrm>
          <a:prstGeom prst="ellipse">
            <a:avLst/>
          </a:prstGeom>
          <a:solidFill>
            <a:srgbClr val="FF4FFF">
              <a:alpha val="23000"/>
            </a:srgb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9242">
              <a:defRPr/>
            </a:pPr>
            <a:endParaRPr lang="en-US" sz="2666" b="1" dirty="0">
              <a:solidFill>
                <a:srgbClr val="0070C0"/>
              </a:solidFill>
              <a:latin typeface="IBM Plex Sans Light"/>
            </a:endParaRPr>
          </a:p>
        </p:txBody>
      </p:sp>
      <p:sp>
        <p:nvSpPr>
          <p:cNvPr id="124" name="TextBox 123">
            <a:extLst>
              <a:ext uri="{FF2B5EF4-FFF2-40B4-BE49-F238E27FC236}">
                <a16:creationId xmlns:a16="http://schemas.microsoft.com/office/drawing/2014/main" id="{8D404477-3BE3-5F40-99DE-3E6D7D93846B}"/>
              </a:ext>
            </a:extLst>
          </p:cNvPr>
          <p:cNvSpPr txBox="1"/>
          <p:nvPr/>
        </p:nvSpPr>
        <p:spPr>
          <a:xfrm>
            <a:off x="21591630" y="10706791"/>
            <a:ext cx="1190646" cy="420756"/>
          </a:xfrm>
          <a:prstGeom prst="rect">
            <a:avLst/>
          </a:prstGeom>
          <a:noFill/>
          <a:ln>
            <a:noFill/>
          </a:ln>
        </p:spPr>
        <p:txBody>
          <a:bodyPr wrap="square" rtlCol="0">
            <a:spAutoFit/>
          </a:bodyPr>
          <a:lstStyle/>
          <a:p>
            <a:pPr algn="ctr" defTabSz="1829242">
              <a:defRPr/>
            </a:pPr>
            <a:r>
              <a:rPr lang="en-US" sz="2134" b="1" dirty="0">
                <a:solidFill>
                  <a:srgbClr val="0070C0"/>
                </a:solidFill>
                <a:latin typeface="IBM Plex Sans Light"/>
              </a:rPr>
              <a:t>Issue4</a:t>
            </a:r>
          </a:p>
        </p:txBody>
      </p:sp>
      <p:cxnSp>
        <p:nvCxnSpPr>
          <p:cNvPr id="125" name="Straight Arrow Connector 124">
            <a:extLst>
              <a:ext uri="{FF2B5EF4-FFF2-40B4-BE49-F238E27FC236}">
                <a16:creationId xmlns:a16="http://schemas.microsoft.com/office/drawing/2014/main" id="{D8B15270-45A5-E046-BAEB-8F508F9115E6}"/>
              </a:ext>
            </a:extLst>
          </p:cNvPr>
          <p:cNvCxnSpPr>
            <a:cxnSpLocks/>
            <a:stCxn id="62" idx="5"/>
            <a:endCxn id="117" idx="0"/>
          </p:cNvCxnSpPr>
          <p:nvPr/>
        </p:nvCxnSpPr>
        <p:spPr>
          <a:xfrm>
            <a:off x="15472440" y="8547789"/>
            <a:ext cx="870114" cy="1792354"/>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26" name="Straight Arrow Connector 125">
            <a:extLst>
              <a:ext uri="{FF2B5EF4-FFF2-40B4-BE49-F238E27FC236}">
                <a16:creationId xmlns:a16="http://schemas.microsoft.com/office/drawing/2014/main" id="{463062E8-12BA-9B49-A47A-A838256C6561}"/>
              </a:ext>
            </a:extLst>
          </p:cNvPr>
          <p:cNvCxnSpPr>
            <a:cxnSpLocks/>
            <a:stCxn id="89" idx="4"/>
            <a:endCxn id="123" idx="0"/>
          </p:cNvCxnSpPr>
          <p:nvPr/>
        </p:nvCxnSpPr>
        <p:spPr>
          <a:xfrm>
            <a:off x="20287105" y="7760910"/>
            <a:ext cx="1929608" cy="2579232"/>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3AC6BB34-3C5E-6F4B-94C4-E2E93D9CF837}"/>
              </a:ext>
            </a:extLst>
          </p:cNvPr>
          <p:cNvCxnSpPr>
            <a:cxnSpLocks/>
            <a:stCxn id="93" idx="4"/>
            <a:endCxn id="123" idx="0"/>
          </p:cNvCxnSpPr>
          <p:nvPr/>
        </p:nvCxnSpPr>
        <p:spPr>
          <a:xfrm flipH="1">
            <a:off x="22216713" y="8360190"/>
            <a:ext cx="1179416" cy="1979952"/>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28" name="Straight Arrow Connector 127">
            <a:extLst>
              <a:ext uri="{FF2B5EF4-FFF2-40B4-BE49-F238E27FC236}">
                <a16:creationId xmlns:a16="http://schemas.microsoft.com/office/drawing/2014/main" id="{4DFD35EB-3331-0046-977D-8850FA0BDB27}"/>
              </a:ext>
            </a:extLst>
          </p:cNvPr>
          <p:cNvCxnSpPr>
            <a:cxnSpLocks/>
            <a:stCxn id="89" idx="4"/>
            <a:endCxn id="119" idx="0"/>
          </p:cNvCxnSpPr>
          <p:nvPr/>
        </p:nvCxnSpPr>
        <p:spPr>
          <a:xfrm flipH="1">
            <a:off x="18350204" y="7760910"/>
            <a:ext cx="1936902" cy="2579232"/>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29" name="Straight Arrow Connector 128">
            <a:extLst>
              <a:ext uri="{FF2B5EF4-FFF2-40B4-BE49-F238E27FC236}">
                <a16:creationId xmlns:a16="http://schemas.microsoft.com/office/drawing/2014/main" id="{70C1D96B-902B-5B40-A788-4DF8CBA49EA0}"/>
              </a:ext>
            </a:extLst>
          </p:cNvPr>
          <p:cNvCxnSpPr>
            <a:cxnSpLocks/>
            <a:stCxn id="64" idx="4"/>
            <a:endCxn id="121" idx="0"/>
          </p:cNvCxnSpPr>
          <p:nvPr/>
        </p:nvCxnSpPr>
        <p:spPr>
          <a:xfrm>
            <a:off x="17784642" y="7729587"/>
            <a:ext cx="2424422" cy="2610558"/>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30" name="Straight Arrow Connector 129">
            <a:extLst>
              <a:ext uri="{FF2B5EF4-FFF2-40B4-BE49-F238E27FC236}">
                <a16:creationId xmlns:a16="http://schemas.microsoft.com/office/drawing/2014/main" id="{F1B46A59-ED63-724D-AB9D-D2ADC21C7237}"/>
              </a:ext>
            </a:extLst>
          </p:cNvPr>
          <p:cNvCxnSpPr>
            <a:cxnSpLocks/>
            <a:stCxn id="64" idx="4"/>
            <a:endCxn id="117" idx="0"/>
          </p:cNvCxnSpPr>
          <p:nvPr/>
        </p:nvCxnSpPr>
        <p:spPr>
          <a:xfrm flipH="1">
            <a:off x="16342553" y="7729587"/>
            <a:ext cx="1442088" cy="2610558"/>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31" name="Straight Arrow Connector 130">
            <a:extLst>
              <a:ext uri="{FF2B5EF4-FFF2-40B4-BE49-F238E27FC236}">
                <a16:creationId xmlns:a16="http://schemas.microsoft.com/office/drawing/2014/main" id="{909FFBE9-A0BC-394C-8DC9-02019E8DE71F}"/>
              </a:ext>
            </a:extLst>
          </p:cNvPr>
          <p:cNvCxnSpPr>
            <a:cxnSpLocks/>
            <a:stCxn id="89" idx="4"/>
            <a:endCxn id="121" idx="0"/>
          </p:cNvCxnSpPr>
          <p:nvPr/>
        </p:nvCxnSpPr>
        <p:spPr>
          <a:xfrm flipH="1">
            <a:off x="20209064" y="7760910"/>
            <a:ext cx="78042" cy="2579232"/>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32" name="Straight Arrow Connector 131">
            <a:extLst>
              <a:ext uri="{FF2B5EF4-FFF2-40B4-BE49-F238E27FC236}">
                <a16:creationId xmlns:a16="http://schemas.microsoft.com/office/drawing/2014/main" id="{937B8637-AA76-EB4E-8D07-73A238C86C0F}"/>
              </a:ext>
            </a:extLst>
          </p:cNvPr>
          <p:cNvCxnSpPr>
            <a:cxnSpLocks/>
            <a:stCxn id="97" idx="4"/>
            <a:endCxn id="121" idx="0"/>
          </p:cNvCxnSpPr>
          <p:nvPr/>
        </p:nvCxnSpPr>
        <p:spPr>
          <a:xfrm flipH="1">
            <a:off x="20209062" y="6013590"/>
            <a:ext cx="2679462" cy="4326552"/>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1DADADB4-B416-A56D-628E-85431E134EDA}"/>
              </a:ext>
            </a:extLst>
          </p:cNvPr>
          <p:cNvGrpSpPr/>
          <p:nvPr/>
        </p:nvGrpSpPr>
        <p:grpSpPr>
          <a:xfrm>
            <a:off x="18949017" y="549147"/>
            <a:ext cx="4877253" cy="1894832"/>
            <a:chOff x="18226740" y="198165"/>
            <a:chExt cx="5599530" cy="3336839"/>
          </a:xfrm>
        </p:grpSpPr>
        <p:sp>
          <p:nvSpPr>
            <p:cNvPr id="6" name="Content Placeholder 2">
              <a:extLst>
                <a:ext uri="{FF2B5EF4-FFF2-40B4-BE49-F238E27FC236}">
                  <a16:creationId xmlns:a16="http://schemas.microsoft.com/office/drawing/2014/main" id="{670A2B38-9E8C-CDA0-92FF-0C6B9FDF183D}"/>
                </a:ext>
              </a:extLst>
            </p:cNvPr>
            <p:cNvSpPr txBox="1">
              <a:spLocks/>
            </p:cNvSpPr>
            <p:nvPr/>
          </p:nvSpPr>
          <p:spPr>
            <a:xfrm>
              <a:off x="18235654" y="198165"/>
              <a:ext cx="5590616" cy="1020486"/>
            </a:xfrm>
            <a:prstGeom prst="rect">
              <a:avLst/>
            </a:prstGeom>
            <a:solidFill>
              <a:srgbClr val="0C61FF"/>
            </a:solidFill>
            <a:ln w="6350" cap="flat" cmpd="sng" algn="ctr">
              <a:solidFill>
                <a:srgbClr val="606060">
                  <a:lumMod val="60000"/>
                  <a:lumOff val="40000"/>
                </a:srgbClr>
              </a:solidFill>
              <a:prstDash val="solid"/>
              <a:miter lim="800000"/>
            </a:ln>
            <a:effectLst/>
          </p:spPr>
          <p:txBody>
            <a:bodyPr rtlCol="0" anchor="ctr"/>
            <a:lstStyle>
              <a:defPPr>
                <a:defRPr lang="en-US"/>
              </a:defPPr>
              <a:lvl1pPr algn="ctr">
                <a:defRPr sz="1300"/>
              </a:lvl1pPr>
            </a:lstStyle>
            <a:p>
              <a:pPr marL="0" marR="0" lvl="0" indent="0" algn="l" defTabSz="2437492" rtl="0" eaLnBrk="0" fontAlgn="auto" latinLnBrk="0" hangingPunct="1">
                <a:lnSpc>
                  <a:spcPct val="100000"/>
                </a:lnSpc>
                <a:spcBef>
                  <a:spcPts val="0"/>
                </a:spcBef>
                <a:spcAft>
                  <a:spcPts val="0"/>
                </a:spcAft>
                <a:buClrTx/>
                <a:buSzTx/>
                <a:buFontTx/>
                <a:buNone/>
                <a:tabLst/>
                <a:defRPr/>
              </a:pPr>
              <a:r>
                <a:rPr kumimoji="0" lang="en-GB" sz="2800" u="none" strike="noStrike" kern="1200" cap="none" spc="0" normalizeH="0" baseline="0" noProof="0" dirty="0">
                  <a:ln>
                    <a:noFill/>
                  </a:ln>
                  <a:solidFill>
                    <a:schemeClr val="bg1"/>
                  </a:solidFill>
                  <a:effectLst/>
                  <a:uLnTx/>
                  <a:uFillTx/>
                  <a:ea typeface="Helvetica Neue"/>
                  <a:cs typeface="Arial" panose="020B0604020202020204" pitchFamily="34" charset="0"/>
                  <a:sym typeface="Helvetica Neue"/>
                </a:rPr>
                <a:t>a. Modernize Runtime </a:t>
              </a:r>
            </a:p>
          </p:txBody>
        </p:sp>
        <p:sp>
          <p:nvSpPr>
            <p:cNvPr id="7" name="Content Placeholder 2">
              <a:extLst>
                <a:ext uri="{FF2B5EF4-FFF2-40B4-BE49-F238E27FC236}">
                  <a16:creationId xmlns:a16="http://schemas.microsoft.com/office/drawing/2014/main" id="{4772F18E-F00B-8171-21EF-489214E07A05}"/>
                </a:ext>
              </a:extLst>
            </p:cNvPr>
            <p:cNvSpPr txBox="1">
              <a:spLocks/>
            </p:cNvSpPr>
            <p:nvPr/>
          </p:nvSpPr>
          <p:spPr>
            <a:xfrm>
              <a:off x="18236921" y="1341017"/>
              <a:ext cx="5589198" cy="1020486"/>
            </a:xfrm>
            <a:prstGeom prst="rect">
              <a:avLst/>
            </a:prstGeom>
            <a:solidFill>
              <a:srgbClr val="D9D9D9"/>
            </a:solidFill>
            <a:ln w="6350" cap="flat" cmpd="sng" algn="ctr">
              <a:solidFill>
                <a:srgbClr val="606060">
                  <a:lumMod val="60000"/>
                  <a:lumOff val="40000"/>
                </a:srgbClr>
              </a:solidFill>
              <a:prstDash val="solid"/>
              <a:miter lim="800000"/>
            </a:ln>
            <a:effectLst/>
          </p:spPr>
          <p:txBody>
            <a:bodyPr rtlCol="0" anchor="ctr"/>
            <a:lstStyle>
              <a:defPPr>
                <a:defRPr lang="en-US"/>
              </a:defPPr>
              <a:lvl1pPr algn="ctr">
                <a:defRPr sz="1300"/>
              </a:lvl1pPr>
            </a:lstStyle>
            <a:p>
              <a:pPr marL="0" marR="0" lvl="0" indent="0" algn="l" defTabSz="2437492" rtl="0" eaLnBrk="0" fontAlgn="auto" latinLnBrk="0" hangingPunct="1">
                <a:lnSpc>
                  <a:spcPct val="100000"/>
                </a:lnSpc>
                <a:spcBef>
                  <a:spcPts val="0"/>
                </a:spcBef>
                <a:spcAft>
                  <a:spcPts val="0"/>
                </a:spcAft>
                <a:buClrTx/>
                <a:buSzTx/>
                <a:buFontTx/>
                <a:buNone/>
                <a:tabLst/>
                <a:defRPr/>
              </a:pPr>
              <a:r>
                <a:rPr kumimoji="0" lang="en-GB" sz="2800" u="none" strike="noStrike" kern="1200" cap="none" spc="0" normalizeH="0" baseline="0" noProof="0" dirty="0">
                  <a:ln>
                    <a:noFill/>
                  </a:ln>
                  <a:solidFill>
                    <a:srgbClr val="BFBFBF"/>
                  </a:solidFill>
                  <a:effectLst/>
                  <a:uLnTx/>
                  <a:uFillTx/>
                  <a:ea typeface="Helvetica Neue"/>
                  <a:cs typeface="Arial" panose="020B0604020202020204" pitchFamily="34" charset="0"/>
                  <a:sym typeface="Helvetica Neue"/>
                </a:rPr>
                <a:t>b. Modernize Operations</a:t>
              </a:r>
            </a:p>
          </p:txBody>
        </p:sp>
        <p:sp>
          <p:nvSpPr>
            <p:cNvPr id="8" name="Content Placeholder 2">
              <a:extLst>
                <a:ext uri="{FF2B5EF4-FFF2-40B4-BE49-F238E27FC236}">
                  <a16:creationId xmlns:a16="http://schemas.microsoft.com/office/drawing/2014/main" id="{E70E09D5-FF28-00E5-F507-81F8FB97066C}"/>
                </a:ext>
              </a:extLst>
            </p:cNvPr>
            <p:cNvSpPr txBox="1">
              <a:spLocks/>
            </p:cNvSpPr>
            <p:nvPr/>
          </p:nvSpPr>
          <p:spPr>
            <a:xfrm>
              <a:off x="18226740" y="2497872"/>
              <a:ext cx="5589196" cy="1037132"/>
            </a:xfrm>
            <a:prstGeom prst="rect">
              <a:avLst/>
            </a:prstGeom>
            <a:solidFill>
              <a:srgbClr val="D9D9D9"/>
            </a:solidFill>
            <a:ln w="6350" cap="flat" cmpd="sng" algn="ctr">
              <a:solidFill>
                <a:srgbClr val="606060">
                  <a:lumMod val="60000"/>
                  <a:lumOff val="40000"/>
                </a:srgbClr>
              </a:solidFill>
              <a:prstDash val="solid"/>
              <a:miter lim="800000"/>
            </a:ln>
            <a:effectLst/>
          </p:spPr>
          <p:txBody>
            <a:bodyPr rtlCol="0" anchor="ctr"/>
            <a:lstStyle>
              <a:defPPr>
                <a:defRPr lang="en-US"/>
              </a:defPPr>
              <a:lvl1pPr algn="ctr">
                <a:defRPr sz="1300"/>
              </a:lvl1pPr>
            </a:lstStyle>
            <a:p>
              <a:pPr marL="0" marR="0" lvl="0" indent="0" algn="l" defTabSz="2437492" rtl="0" eaLnBrk="0" fontAlgn="auto" latinLnBrk="0" hangingPunct="1">
                <a:lnSpc>
                  <a:spcPct val="100000"/>
                </a:lnSpc>
                <a:spcBef>
                  <a:spcPts val="0"/>
                </a:spcBef>
                <a:spcAft>
                  <a:spcPts val="0"/>
                </a:spcAft>
                <a:buClrTx/>
                <a:buSzTx/>
                <a:buFontTx/>
                <a:buNone/>
                <a:tabLst/>
                <a:defRPr/>
              </a:pPr>
              <a:r>
                <a:rPr kumimoji="0" lang="en-GB" sz="2800" u="none" strike="noStrike" kern="1200" cap="none" spc="0" normalizeH="0" baseline="0" noProof="0" dirty="0">
                  <a:ln>
                    <a:noFill/>
                  </a:ln>
                  <a:solidFill>
                    <a:srgbClr val="BFBFBF"/>
                  </a:solidFill>
                  <a:effectLst/>
                  <a:uLnTx/>
                  <a:uFillTx/>
                  <a:ea typeface="Helvetica Neue"/>
                  <a:cs typeface="Arial" panose="020B0604020202020204" pitchFamily="34" charset="0"/>
                  <a:sym typeface="Helvetica Neue"/>
                </a:rPr>
                <a:t>c. Modernize </a:t>
              </a:r>
              <a:r>
                <a:rPr kumimoji="0" lang="en-US" sz="2800" b="0" i="1" u="none" strike="noStrike" kern="1200" cap="none" spc="0" normalizeH="0" baseline="0" noProof="0" dirty="0">
                  <a:ln>
                    <a:noFill/>
                  </a:ln>
                  <a:solidFill>
                    <a:srgbClr val="BFBFBF"/>
                  </a:solidFill>
                  <a:effectLst/>
                  <a:uLnTx/>
                  <a:uFillTx/>
                  <a:ea typeface="+mn-ea"/>
                  <a:cs typeface="Arial" panose="020B0604020202020204" pitchFamily="34" charset="0"/>
                </a:rPr>
                <a:t>Architecture</a:t>
              </a:r>
              <a:r>
                <a:rPr kumimoji="0" lang="en-GB" sz="2800" u="none" strike="noStrike" kern="1200" cap="none" spc="0" normalizeH="0" baseline="0" noProof="0" dirty="0">
                  <a:ln>
                    <a:noFill/>
                  </a:ln>
                  <a:solidFill>
                    <a:srgbClr val="BFBFBF"/>
                  </a:solidFill>
                  <a:effectLst/>
                  <a:uLnTx/>
                  <a:uFillTx/>
                  <a:ea typeface="Helvetica Neue"/>
                  <a:cs typeface="Arial" panose="020B0604020202020204" pitchFamily="34" charset="0"/>
                  <a:sym typeface="Helvetica Neue"/>
                </a:rPr>
                <a:t> </a:t>
              </a:r>
            </a:p>
          </p:txBody>
        </p:sp>
      </p:grpSp>
    </p:spTree>
    <p:extLst>
      <p:ext uri="{BB962C8B-B14F-4D97-AF65-F5344CB8AC3E}">
        <p14:creationId xmlns:p14="http://schemas.microsoft.com/office/powerpoint/2010/main" val="98625263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1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9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1" end="1"/>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1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10"/>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4"/>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17"/>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18"/>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19"/>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20"/>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21"/>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22"/>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23"/>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24"/>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27"/>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132"/>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126"/>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131"/>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128"/>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129"/>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130"/>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125"/>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2" grpId="0" animBg="1"/>
      <p:bldP spid="63" grpId="0"/>
      <p:bldP spid="64" grpId="0" animBg="1"/>
      <p:bldP spid="80" grpId="0"/>
      <p:bldP spid="89" grpId="0" animBg="1"/>
      <p:bldP spid="91" grpId="0"/>
      <p:bldP spid="93" grpId="0" animBg="1"/>
      <p:bldP spid="94" grpId="0"/>
      <p:bldP spid="117" grpId="0" animBg="1"/>
      <p:bldP spid="118" grpId="0"/>
      <p:bldP spid="119" grpId="0" animBg="1"/>
      <p:bldP spid="120" grpId="0"/>
      <p:bldP spid="121" grpId="0" animBg="1"/>
      <p:bldP spid="122" grpId="0"/>
      <p:bldP spid="123" grpId="0" animBg="1"/>
      <p:bldP spid="12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25327E91-2BC7-7949-A7C9-64C4ECF873E7}"/>
              </a:ext>
            </a:extLst>
          </p:cNvPr>
          <p:cNvSpPr txBox="1"/>
          <p:nvPr/>
        </p:nvSpPr>
        <p:spPr>
          <a:xfrm>
            <a:off x="560905" y="2365975"/>
            <a:ext cx="4963595" cy="8789586"/>
          </a:xfrm>
          <a:prstGeom prst="rect">
            <a:avLst/>
          </a:prstGeom>
          <a:noFill/>
        </p:spPr>
        <p:txBody>
          <a:bodyPr wrap="square" lIns="0" tIns="0" rIns="0" bIns="0" rtlCol="0">
            <a:spAutoFit/>
          </a:bodyPr>
          <a:lstStyle/>
          <a:p>
            <a:pPr marL="0" lvl="1" defTabSz="6502161">
              <a:spcAft>
                <a:spcPts val="4267"/>
              </a:spcAft>
              <a:buClr>
                <a:srgbClr val="FFFFFF"/>
              </a:buClr>
              <a:defRPr/>
            </a:pPr>
            <a:r>
              <a:rPr lang="en-US" sz="2800" dirty="0">
                <a:solidFill>
                  <a:schemeClr val="accent1"/>
                </a:solidFill>
              </a:rPr>
              <a:t>Step 1: </a:t>
            </a:r>
          </a:p>
          <a:p>
            <a:pPr marL="0" lvl="1" defTabSz="6502161">
              <a:spcAft>
                <a:spcPts val="4267"/>
              </a:spcAft>
              <a:buClr>
                <a:srgbClr val="FFFFFF"/>
              </a:buClr>
              <a:defRPr/>
            </a:pPr>
            <a:r>
              <a:rPr lang="en-US" sz="2800" dirty="0">
                <a:solidFill>
                  <a:schemeClr val="tx2"/>
                </a:solidFill>
              </a:rPr>
              <a:t>IBM Cloud Transformation Advisor automatically generates artifacts for </a:t>
            </a:r>
            <a:br>
              <a:rPr lang="en-US" sz="2800" dirty="0">
                <a:solidFill>
                  <a:schemeClr val="tx2"/>
                </a:solidFill>
              </a:rPr>
            </a:br>
            <a:r>
              <a:rPr lang="en-US" sz="2800" dirty="0">
                <a:solidFill>
                  <a:schemeClr val="tx2"/>
                </a:solidFill>
              </a:rPr>
              <a:t>existing application.</a:t>
            </a:r>
          </a:p>
          <a:p>
            <a:pPr marL="0" lvl="1" defTabSz="6502161">
              <a:spcAft>
                <a:spcPts val="4267"/>
              </a:spcAft>
              <a:buClr>
                <a:srgbClr val="FFFFFF"/>
              </a:buClr>
              <a:defRPr/>
            </a:pPr>
            <a:r>
              <a:rPr lang="en-US" sz="2800" dirty="0">
                <a:solidFill>
                  <a:schemeClr val="accent1"/>
                </a:solidFill>
              </a:rPr>
              <a:t>Step 2: </a:t>
            </a:r>
          </a:p>
          <a:p>
            <a:pPr marL="0" lvl="1" defTabSz="6502161">
              <a:spcAft>
                <a:spcPts val="4267"/>
              </a:spcAft>
              <a:buClr>
                <a:srgbClr val="FFFFFF"/>
              </a:buClr>
              <a:defRPr/>
            </a:pPr>
            <a:r>
              <a:rPr lang="en-US" sz="2800" dirty="0">
                <a:solidFill>
                  <a:schemeClr val="tx2"/>
                </a:solidFill>
              </a:rPr>
              <a:t>User will then containerize application running on liberty       and deploy to OpenShift.</a:t>
            </a:r>
          </a:p>
          <a:p>
            <a:pPr marL="0" lvl="1" defTabSz="6502161">
              <a:spcAft>
                <a:spcPts val="4267"/>
              </a:spcAft>
              <a:buClr>
                <a:srgbClr val="FFFFFF"/>
              </a:buClr>
              <a:defRPr/>
            </a:pPr>
            <a:r>
              <a:rPr lang="en-US" sz="2800" dirty="0">
                <a:solidFill>
                  <a:schemeClr val="accent1"/>
                </a:solidFill>
              </a:rPr>
              <a:t>Step 3: </a:t>
            </a:r>
          </a:p>
          <a:p>
            <a:pPr marL="0" lvl="1" defTabSz="6502161">
              <a:spcAft>
                <a:spcPts val="4267"/>
              </a:spcAft>
              <a:buClr>
                <a:srgbClr val="FFFFFF"/>
              </a:buClr>
              <a:defRPr/>
            </a:pPr>
            <a:r>
              <a:rPr lang="en-US" sz="2800" dirty="0">
                <a:solidFill>
                  <a:schemeClr val="tx2"/>
                </a:solidFill>
              </a:rPr>
              <a:t>IBM Cloud Transformation Advisor can help push migration bundle to desired GitHub repository.</a:t>
            </a:r>
            <a:endParaRPr lang="en-US" sz="2800" dirty="0">
              <a:solidFill>
                <a:schemeClr val="tx2"/>
              </a:solidFill>
              <a:ea typeface="IBM Plex Sans" charset="0"/>
              <a:cs typeface="IBM Plex Sans" charset="0"/>
            </a:endParaRPr>
          </a:p>
        </p:txBody>
      </p:sp>
      <p:pic>
        <p:nvPicPr>
          <p:cNvPr id="5" name="Picture 4">
            <a:extLst>
              <a:ext uri="{FF2B5EF4-FFF2-40B4-BE49-F238E27FC236}">
                <a16:creationId xmlns:a16="http://schemas.microsoft.com/office/drawing/2014/main" id="{9B67FCDB-909E-D14B-A60E-EF62EE851DB1}"/>
              </a:ext>
            </a:extLst>
          </p:cNvPr>
          <p:cNvPicPr>
            <a:picLocks noChangeAspect="1"/>
          </p:cNvPicPr>
          <p:nvPr/>
        </p:nvPicPr>
        <p:blipFill>
          <a:blip r:embed="rId3"/>
          <a:srcRect/>
          <a:stretch/>
        </p:blipFill>
        <p:spPr>
          <a:xfrm>
            <a:off x="6994178" y="2865120"/>
            <a:ext cx="16330641" cy="9136380"/>
          </a:xfrm>
          <a:prstGeom prst="rect">
            <a:avLst/>
          </a:prstGeom>
          <a:ln>
            <a:solidFill>
              <a:schemeClr val="bg2"/>
            </a:solidFill>
          </a:ln>
          <a:effectLst/>
        </p:spPr>
      </p:pic>
      <p:sp>
        <p:nvSpPr>
          <p:cNvPr id="2" name="Title 1">
            <a:extLst>
              <a:ext uri="{FF2B5EF4-FFF2-40B4-BE49-F238E27FC236}">
                <a16:creationId xmlns:a16="http://schemas.microsoft.com/office/drawing/2014/main" id="{0C10F33F-949C-ED63-1D42-B0E0273394FC}"/>
              </a:ext>
            </a:extLst>
          </p:cNvPr>
          <p:cNvSpPr>
            <a:spLocks noGrp="1"/>
          </p:cNvSpPr>
          <p:nvPr>
            <p:ph type="title"/>
          </p:nvPr>
        </p:nvSpPr>
        <p:spPr>
          <a:xfrm>
            <a:off x="574674" y="569912"/>
            <a:ext cx="13453553" cy="1525588"/>
          </a:xfrm>
        </p:spPr>
        <p:txBody>
          <a:bodyPr/>
          <a:lstStyle/>
          <a:p>
            <a:pPr>
              <a:lnSpc>
                <a:spcPct val="100000"/>
              </a:lnSpc>
            </a:pPr>
            <a:r>
              <a:rPr lang="en-US" sz="4400" dirty="0"/>
              <a:t>Migration Artifacts for Individual Application</a:t>
            </a:r>
          </a:p>
        </p:txBody>
      </p:sp>
      <p:cxnSp>
        <p:nvCxnSpPr>
          <p:cNvPr id="6" name="Straight Connector 5">
            <a:extLst>
              <a:ext uri="{FF2B5EF4-FFF2-40B4-BE49-F238E27FC236}">
                <a16:creationId xmlns:a16="http://schemas.microsoft.com/office/drawing/2014/main" id="{F4B81639-7642-64E3-8582-2908891EBD09}"/>
              </a:ext>
            </a:extLst>
          </p:cNvPr>
          <p:cNvCxnSpPr>
            <a:cxnSpLocks/>
          </p:cNvCxnSpPr>
          <p:nvPr/>
        </p:nvCxnSpPr>
        <p:spPr bwMode="auto">
          <a:xfrm>
            <a:off x="6096000" y="1777603"/>
            <a:ext cx="0" cy="1022389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nvGrpSpPr>
          <p:cNvPr id="3" name="Group 2">
            <a:extLst>
              <a:ext uri="{FF2B5EF4-FFF2-40B4-BE49-F238E27FC236}">
                <a16:creationId xmlns:a16="http://schemas.microsoft.com/office/drawing/2014/main" id="{351A8161-D1C1-9C82-814C-767609A42FAE}"/>
              </a:ext>
            </a:extLst>
          </p:cNvPr>
          <p:cNvGrpSpPr/>
          <p:nvPr/>
        </p:nvGrpSpPr>
        <p:grpSpPr>
          <a:xfrm>
            <a:off x="18949017" y="549147"/>
            <a:ext cx="4877253" cy="1894832"/>
            <a:chOff x="18226740" y="198165"/>
            <a:chExt cx="5599530" cy="3336839"/>
          </a:xfrm>
          <a:solidFill>
            <a:srgbClr val="D9D9D9"/>
          </a:solidFill>
        </p:grpSpPr>
        <p:sp>
          <p:nvSpPr>
            <p:cNvPr id="4" name="Content Placeholder 2">
              <a:extLst>
                <a:ext uri="{FF2B5EF4-FFF2-40B4-BE49-F238E27FC236}">
                  <a16:creationId xmlns:a16="http://schemas.microsoft.com/office/drawing/2014/main" id="{F7613F9D-51DA-F412-B76C-FEA627F3DB4A}"/>
                </a:ext>
              </a:extLst>
            </p:cNvPr>
            <p:cNvSpPr txBox="1">
              <a:spLocks/>
            </p:cNvSpPr>
            <p:nvPr/>
          </p:nvSpPr>
          <p:spPr>
            <a:xfrm>
              <a:off x="18235654" y="198165"/>
              <a:ext cx="5590616" cy="1020486"/>
            </a:xfrm>
            <a:prstGeom prst="rect">
              <a:avLst/>
            </a:prstGeom>
            <a:solidFill>
              <a:srgbClr val="D9D9D9"/>
            </a:solidFill>
            <a:ln w="6350" cap="flat" cmpd="sng" algn="ctr">
              <a:noFill/>
              <a:prstDash val="solid"/>
              <a:miter lim="800000"/>
            </a:ln>
            <a:effectLst/>
          </p:spPr>
          <p:txBody>
            <a:bodyPr rtlCol="0" anchor="ctr"/>
            <a:lstStyle>
              <a:defPPr>
                <a:defRPr lang="en-US"/>
              </a:defPPr>
              <a:lvl1pPr algn="ctr">
                <a:defRPr sz="1300"/>
              </a:lvl1pPr>
            </a:lstStyle>
            <a:p>
              <a:pPr algn="l" defTabSz="2437492" eaLnBrk="0">
                <a:defRPr/>
              </a:pPr>
              <a:r>
                <a:rPr lang="en-GB" sz="2800" dirty="0">
                  <a:solidFill>
                    <a:srgbClr val="BFBFBF"/>
                  </a:solidFill>
                  <a:ea typeface="Helvetica Neue"/>
                  <a:cs typeface="Arial" panose="020B0604020202020204" pitchFamily="34" charset="0"/>
                  <a:sym typeface="Helvetica Neue"/>
                </a:rPr>
                <a:t>a. Modernize Runtime </a:t>
              </a:r>
            </a:p>
          </p:txBody>
        </p:sp>
        <p:sp>
          <p:nvSpPr>
            <p:cNvPr id="7" name="Content Placeholder 2">
              <a:extLst>
                <a:ext uri="{FF2B5EF4-FFF2-40B4-BE49-F238E27FC236}">
                  <a16:creationId xmlns:a16="http://schemas.microsoft.com/office/drawing/2014/main" id="{640578C5-9B3A-FF4D-6254-A2CCF0C8F8F3}"/>
                </a:ext>
              </a:extLst>
            </p:cNvPr>
            <p:cNvSpPr txBox="1">
              <a:spLocks/>
            </p:cNvSpPr>
            <p:nvPr/>
          </p:nvSpPr>
          <p:spPr>
            <a:xfrm>
              <a:off x="18236921" y="1341017"/>
              <a:ext cx="5589198" cy="1020486"/>
            </a:xfrm>
            <a:prstGeom prst="rect">
              <a:avLst/>
            </a:prstGeom>
            <a:solidFill>
              <a:srgbClr val="0C61FF"/>
            </a:solidFill>
            <a:ln w="6350" cap="flat" cmpd="sng" algn="ctr">
              <a:noFill/>
              <a:prstDash val="solid"/>
              <a:miter lim="800000"/>
            </a:ln>
            <a:effectLst/>
          </p:spPr>
          <p:txBody>
            <a:bodyPr rtlCol="0" anchor="ctr"/>
            <a:lstStyle>
              <a:defPPr>
                <a:defRPr lang="en-US"/>
              </a:defPPr>
              <a:lvl1pPr algn="ctr">
                <a:defRPr sz="1300"/>
              </a:lvl1pPr>
            </a:lstStyle>
            <a:p>
              <a:pPr algn="l" defTabSz="2437492" eaLnBrk="0">
                <a:defRPr/>
              </a:pPr>
              <a:r>
                <a:rPr lang="en-GB" sz="2800" dirty="0">
                  <a:solidFill>
                    <a:schemeClr val="bg1"/>
                  </a:solidFill>
                  <a:ea typeface="Helvetica Neue"/>
                  <a:cs typeface="Arial" panose="020B0604020202020204" pitchFamily="34" charset="0"/>
                  <a:sym typeface="Helvetica Neue"/>
                </a:rPr>
                <a:t>b. Modernize Operations</a:t>
              </a:r>
            </a:p>
          </p:txBody>
        </p:sp>
        <p:sp>
          <p:nvSpPr>
            <p:cNvPr id="8" name="Content Placeholder 2">
              <a:extLst>
                <a:ext uri="{FF2B5EF4-FFF2-40B4-BE49-F238E27FC236}">
                  <a16:creationId xmlns:a16="http://schemas.microsoft.com/office/drawing/2014/main" id="{EB5370E3-46CF-690F-4A4F-E9F20F8670F7}"/>
                </a:ext>
              </a:extLst>
            </p:cNvPr>
            <p:cNvSpPr txBox="1">
              <a:spLocks/>
            </p:cNvSpPr>
            <p:nvPr/>
          </p:nvSpPr>
          <p:spPr>
            <a:xfrm>
              <a:off x="18226740" y="2497872"/>
              <a:ext cx="5589196" cy="1037132"/>
            </a:xfrm>
            <a:prstGeom prst="rect">
              <a:avLst/>
            </a:prstGeom>
            <a:grpFill/>
            <a:ln w="6350" cap="flat" cmpd="sng" algn="ctr">
              <a:noFill/>
              <a:prstDash val="solid"/>
              <a:miter lim="800000"/>
            </a:ln>
            <a:effectLst/>
          </p:spPr>
          <p:txBody>
            <a:bodyPr rtlCol="0" anchor="ctr"/>
            <a:lstStyle>
              <a:defPPr>
                <a:defRPr lang="en-US"/>
              </a:defPPr>
              <a:lvl1pPr algn="ctr">
                <a:defRPr sz="1300"/>
              </a:lvl1pPr>
            </a:lstStyle>
            <a:p>
              <a:pPr algn="l" defTabSz="2437492" eaLnBrk="0">
                <a:defRPr/>
              </a:pPr>
              <a:r>
                <a:rPr lang="en-GB" sz="2800" dirty="0">
                  <a:solidFill>
                    <a:schemeClr val="bg1">
                      <a:lumMod val="75000"/>
                    </a:schemeClr>
                  </a:solidFill>
                  <a:ea typeface="Helvetica Neue"/>
                  <a:cs typeface="Arial" panose="020B0604020202020204" pitchFamily="34" charset="0"/>
                  <a:sym typeface="Helvetica Neue"/>
                </a:rPr>
                <a:t>c. Modernize </a:t>
              </a:r>
              <a:r>
                <a:rPr lang="en-US" sz="2800" i="1" dirty="0">
                  <a:solidFill>
                    <a:schemeClr val="bg1">
                      <a:lumMod val="75000"/>
                    </a:schemeClr>
                  </a:solidFill>
                  <a:cs typeface="Arial" panose="020B0604020202020204" pitchFamily="34" charset="0"/>
                </a:rPr>
                <a:t>Architecture</a:t>
              </a:r>
              <a:r>
                <a:rPr lang="en-GB" sz="2800" dirty="0">
                  <a:solidFill>
                    <a:schemeClr val="bg1">
                      <a:lumMod val="75000"/>
                    </a:schemeClr>
                  </a:solidFill>
                  <a:ea typeface="Helvetica Neue"/>
                  <a:cs typeface="Arial" panose="020B0604020202020204" pitchFamily="34" charset="0"/>
                  <a:sym typeface="Helvetica Neue"/>
                </a:rPr>
                <a:t> </a:t>
              </a:r>
            </a:p>
          </p:txBody>
        </p:sp>
      </p:grpSp>
    </p:spTree>
    <p:extLst>
      <p:ext uri="{BB962C8B-B14F-4D97-AF65-F5344CB8AC3E}">
        <p14:creationId xmlns:p14="http://schemas.microsoft.com/office/powerpoint/2010/main" val="3396117923"/>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2F7834-E1B5-46CC-BBA8-0E8948E934B5}"/>
              </a:ext>
            </a:extLst>
          </p:cNvPr>
          <p:cNvSpPr>
            <a:spLocks noGrp="1"/>
          </p:cNvSpPr>
          <p:nvPr>
            <p:ph type="title"/>
          </p:nvPr>
        </p:nvSpPr>
        <p:spPr>
          <a:xfrm>
            <a:off x="576072" y="385200"/>
            <a:ext cx="16355093" cy="1527048"/>
          </a:xfrm>
          <a:ln>
            <a:noFill/>
          </a:ln>
        </p:spPr>
        <p:txBody>
          <a:bodyPr/>
          <a:lstStyle/>
          <a:p>
            <a:r>
              <a:rPr lang="en-US" dirty="0"/>
              <a:t>Migration Artifacts for whole ND clusters</a:t>
            </a:r>
          </a:p>
        </p:txBody>
      </p:sp>
      <p:grpSp>
        <p:nvGrpSpPr>
          <p:cNvPr id="20" name="Group 19">
            <a:extLst>
              <a:ext uri="{FF2B5EF4-FFF2-40B4-BE49-F238E27FC236}">
                <a16:creationId xmlns:a16="http://schemas.microsoft.com/office/drawing/2014/main" id="{5B201FED-86CD-07D4-4398-B4369A43C67B}"/>
              </a:ext>
            </a:extLst>
          </p:cNvPr>
          <p:cNvGrpSpPr/>
          <p:nvPr/>
        </p:nvGrpSpPr>
        <p:grpSpPr>
          <a:xfrm>
            <a:off x="1910312" y="7201172"/>
            <a:ext cx="4931054" cy="4639872"/>
            <a:chOff x="228666" y="1703182"/>
            <a:chExt cx="3504238" cy="2685938"/>
          </a:xfrm>
        </p:grpSpPr>
        <p:sp>
          <p:nvSpPr>
            <p:cNvPr id="21" name="Rounded Rectangle 20">
              <a:extLst>
                <a:ext uri="{FF2B5EF4-FFF2-40B4-BE49-F238E27FC236}">
                  <a16:creationId xmlns:a16="http://schemas.microsoft.com/office/drawing/2014/main" id="{6CFEBFFB-2C8B-8FBF-811E-0DD16A2451A7}"/>
                </a:ext>
              </a:extLst>
            </p:cNvPr>
            <p:cNvSpPr/>
            <p:nvPr/>
          </p:nvSpPr>
          <p:spPr bwMode="auto">
            <a:xfrm>
              <a:off x="559397" y="2152202"/>
              <a:ext cx="1323191" cy="839096"/>
            </a:xfrm>
            <a:prstGeom prst="roundRect">
              <a:avLst/>
            </a:prstGeom>
            <a:solidFill>
              <a:srgbClr val="1161FE"/>
            </a:solidFill>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6000" tIns="96000" rIns="96000" bIns="96000" numCol="1" rtlCol="0" anchor="t" anchorCtr="0" compatLnSpc="1">
              <a:prstTxWarp prst="textNoShape">
                <a:avLst/>
              </a:prstTxWarp>
            </a:bodyPr>
            <a:lstStyle/>
            <a:p>
              <a:pPr algn="ctr" defTabSz="1829196">
                <a:defRPr/>
              </a:pPr>
              <a:r>
                <a:rPr lang="en-US" sz="1800" dirty="0" err="1">
                  <a:solidFill>
                    <a:srgbClr val="FFFFFF"/>
                  </a:solidFill>
                  <a:latin typeface="IBM Plex Sans" charset="0"/>
                  <a:ea typeface="IBM Plex Sans" charset="0"/>
                  <a:cs typeface="IBM Plex Sans" charset="0"/>
                </a:rPr>
                <a:t>tWAS</a:t>
              </a:r>
              <a:r>
                <a:rPr lang="en-US" sz="1800" dirty="0">
                  <a:solidFill>
                    <a:srgbClr val="FFFFFF"/>
                  </a:solidFill>
                  <a:latin typeface="IBM Plex Sans" charset="0"/>
                  <a:ea typeface="IBM Plex Sans" charset="0"/>
                  <a:cs typeface="IBM Plex Sans" charset="0"/>
                </a:rPr>
                <a:t> cluster member</a:t>
              </a:r>
            </a:p>
          </p:txBody>
        </p:sp>
        <p:sp>
          <p:nvSpPr>
            <p:cNvPr id="22" name="Rounded Rectangle 21">
              <a:extLst>
                <a:ext uri="{FF2B5EF4-FFF2-40B4-BE49-F238E27FC236}">
                  <a16:creationId xmlns:a16="http://schemas.microsoft.com/office/drawing/2014/main" id="{B0C07678-A932-E1B6-7B75-27A8071E5E66}"/>
                </a:ext>
              </a:extLst>
            </p:cNvPr>
            <p:cNvSpPr/>
            <p:nvPr/>
          </p:nvSpPr>
          <p:spPr bwMode="auto">
            <a:xfrm>
              <a:off x="559396" y="3252551"/>
              <a:ext cx="1323191" cy="839096"/>
            </a:xfrm>
            <a:prstGeom prst="roundRect">
              <a:avLst/>
            </a:prstGeom>
            <a:solidFill>
              <a:srgbClr val="1161FE"/>
            </a:solidFill>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6000" tIns="96000" rIns="96000" bIns="96000" numCol="1" rtlCol="0" anchor="t" anchorCtr="0" compatLnSpc="1">
              <a:prstTxWarp prst="textNoShape">
                <a:avLst/>
              </a:prstTxWarp>
            </a:bodyPr>
            <a:lstStyle/>
            <a:p>
              <a:pPr algn="ctr" defTabSz="1829196">
                <a:defRPr/>
              </a:pPr>
              <a:r>
                <a:rPr lang="en-US" sz="1800" dirty="0" err="1">
                  <a:solidFill>
                    <a:srgbClr val="FFFFFF"/>
                  </a:solidFill>
                  <a:latin typeface="IBM Plex Sans" charset="0"/>
                  <a:ea typeface="IBM Plex Sans" charset="0"/>
                  <a:cs typeface="IBM Plex Sans" charset="0"/>
                </a:rPr>
                <a:t>tWAS</a:t>
              </a:r>
              <a:r>
                <a:rPr lang="en-US" sz="1800" dirty="0">
                  <a:solidFill>
                    <a:srgbClr val="FFFFFF"/>
                  </a:solidFill>
                  <a:latin typeface="IBM Plex Sans" charset="0"/>
                  <a:ea typeface="IBM Plex Sans" charset="0"/>
                  <a:cs typeface="IBM Plex Sans" charset="0"/>
                </a:rPr>
                <a:t> cluster member</a:t>
              </a:r>
            </a:p>
          </p:txBody>
        </p:sp>
        <p:sp>
          <p:nvSpPr>
            <p:cNvPr id="23" name="Rounded Rectangle 22">
              <a:extLst>
                <a:ext uri="{FF2B5EF4-FFF2-40B4-BE49-F238E27FC236}">
                  <a16:creationId xmlns:a16="http://schemas.microsoft.com/office/drawing/2014/main" id="{06B03702-062C-4A68-4E02-C18CB550FF28}"/>
                </a:ext>
              </a:extLst>
            </p:cNvPr>
            <p:cNvSpPr/>
            <p:nvPr/>
          </p:nvSpPr>
          <p:spPr bwMode="auto">
            <a:xfrm>
              <a:off x="2056503" y="2152202"/>
              <a:ext cx="1323191" cy="839096"/>
            </a:xfrm>
            <a:prstGeom prst="roundRect">
              <a:avLst/>
            </a:prstGeom>
            <a:solidFill>
              <a:srgbClr val="1161FE"/>
            </a:solidFill>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6000" tIns="96000" rIns="96000" bIns="96000" numCol="1" rtlCol="0" anchor="t" anchorCtr="0" compatLnSpc="1">
              <a:prstTxWarp prst="textNoShape">
                <a:avLst/>
              </a:prstTxWarp>
            </a:bodyPr>
            <a:lstStyle/>
            <a:p>
              <a:pPr algn="ctr" defTabSz="1829196">
                <a:defRPr/>
              </a:pPr>
              <a:r>
                <a:rPr lang="en-US" sz="1800" dirty="0" err="1">
                  <a:solidFill>
                    <a:srgbClr val="FFFFFF"/>
                  </a:solidFill>
                  <a:latin typeface="IBM Plex Sans" charset="0"/>
                  <a:ea typeface="IBM Plex Sans" charset="0"/>
                  <a:cs typeface="IBM Plex Sans" charset="0"/>
                </a:rPr>
                <a:t>tWAS</a:t>
              </a:r>
              <a:r>
                <a:rPr lang="en-US" sz="1800" dirty="0">
                  <a:solidFill>
                    <a:srgbClr val="FFFFFF"/>
                  </a:solidFill>
                  <a:latin typeface="IBM Plex Sans" charset="0"/>
                  <a:ea typeface="IBM Plex Sans" charset="0"/>
                  <a:cs typeface="IBM Plex Sans" charset="0"/>
                </a:rPr>
                <a:t> cluster member</a:t>
              </a:r>
            </a:p>
            <a:p>
              <a:pPr algn="ctr" defTabSz="1829196">
                <a:defRPr/>
              </a:pPr>
              <a:endParaRPr lang="en-US" sz="1800" dirty="0">
                <a:solidFill>
                  <a:srgbClr val="FFFFFF"/>
                </a:solidFill>
                <a:latin typeface="IBM Plex Sans" charset="0"/>
                <a:ea typeface="IBM Plex Sans" charset="0"/>
                <a:cs typeface="IBM Plex Sans" charset="0"/>
              </a:endParaRPr>
            </a:p>
          </p:txBody>
        </p:sp>
        <p:sp>
          <p:nvSpPr>
            <p:cNvPr id="24" name="Rounded Rectangle 23">
              <a:extLst>
                <a:ext uri="{FF2B5EF4-FFF2-40B4-BE49-F238E27FC236}">
                  <a16:creationId xmlns:a16="http://schemas.microsoft.com/office/drawing/2014/main" id="{6CE8A05D-B679-B8E8-FA28-0145CACB0A02}"/>
                </a:ext>
              </a:extLst>
            </p:cNvPr>
            <p:cNvSpPr/>
            <p:nvPr/>
          </p:nvSpPr>
          <p:spPr bwMode="auto">
            <a:xfrm>
              <a:off x="2056502" y="3252551"/>
              <a:ext cx="1323191" cy="839096"/>
            </a:xfrm>
            <a:prstGeom prst="roundRect">
              <a:avLst/>
            </a:prstGeom>
            <a:solidFill>
              <a:srgbClr val="1161FE"/>
            </a:solidFill>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6000" tIns="96000" rIns="96000" bIns="96000" numCol="1" rtlCol="0" anchor="t" anchorCtr="0" compatLnSpc="1">
              <a:prstTxWarp prst="textNoShape">
                <a:avLst/>
              </a:prstTxWarp>
            </a:bodyPr>
            <a:lstStyle/>
            <a:p>
              <a:pPr algn="ctr" defTabSz="1829196">
                <a:defRPr/>
              </a:pPr>
              <a:r>
                <a:rPr lang="en-US" sz="1800" dirty="0" err="1">
                  <a:solidFill>
                    <a:srgbClr val="FFFFFF"/>
                  </a:solidFill>
                  <a:latin typeface="IBM Plex Sans" charset="0"/>
                  <a:ea typeface="IBM Plex Sans" charset="0"/>
                  <a:cs typeface="IBM Plex Sans" charset="0"/>
                </a:rPr>
                <a:t>tWAS</a:t>
              </a:r>
              <a:r>
                <a:rPr lang="en-US" sz="1800" dirty="0">
                  <a:solidFill>
                    <a:srgbClr val="FFFFFF"/>
                  </a:solidFill>
                  <a:latin typeface="IBM Plex Sans" charset="0"/>
                  <a:ea typeface="IBM Plex Sans" charset="0"/>
                  <a:cs typeface="IBM Plex Sans" charset="0"/>
                </a:rPr>
                <a:t> cluster member</a:t>
              </a:r>
            </a:p>
            <a:p>
              <a:pPr algn="ctr" defTabSz="1829196">
                <a:defRPr/>
              </a:pPr>
              <a:endParaRPr lang="en-US" sz="1800" dirty="0">
                <a:solidFill>
                  <a:srgbClr val="FFFFFF"/>
                </a:solidFill>
                <a:latin typeface="IBM Plex Sans" charset="0"/>
                <a:ea typeface="IBM Plex Sans" charset="0"/>
                <a:cs typeface="IBM Plex Sans" charset="0"/>
              </a:endParaRPr>
            </a:p>
          </p:txBody>
        </p:sp>
        <p:sp>
          <p:nvSpPr>
            <p:cNvPr id="29" name="Rectangle 28">
              <a:extLst>
                <a:ext uri="{FF2B5EF4-FFF2-40B4-BE49-F238E27FC236}">
                  <a16:creationId xmlns:a16="http://schemas.microsoft.com/office/drawing/2014/main" id="{D5CE0282-6313-A136-2741-BE0BA2D9B7E0}"/>
                </a:ext>
              </a:extLst>
            </p:cNvPr>
            <p:cNvSpPr/>
            <p:nvPr/>
          </p:nvSpPr>
          <p:spPr bwMode="auto">
            <a:xfrm>
              <a:off x="228666" y="1703182"/>
              <a:ext cx="3504238" cy="2685938"/>
            </a:xfrm>
            <a:prstGeom prst="rect">
              <a:avLst/>
            </a:prstGeom>
            <a:noFill/>
            <a:ln w="19050">
              <a:solidFill>
                <a:schemeClr val="tx1"/>
              </a:solidFill>
              <a:prstDash val="dash"/>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6000" tIns="96000" rIns="96000" bIns="96000" numCol="1" rtlCol="0" anchor="t" anchorCtr="0" compatLnSpc="1">
              <a:prstTxWarp prst="textNoShape">
                <a:avLst/>
              </a:prstTxWarp>
            </a:bodyPr>
            <a:lstStyle/>
            <a:p>
              <a:pPr defTabSz="1829196">
                <a:defRPr/>
              </a:pPr>
              <a:r>
                <a:rPr lang="en-US" sz="1800" dirty="0">
                  <a:solidFill>
                    <a:srgbClr val="FFFFFF"/>
                  </a:solidFill>
                  <a:latin typeface="IBM Plex Sans" charset="0"/>
                  <a:ea typeface="IBM Plex Sans" charset="0"/>
                  <a:cs typeface="IBM Plex Sans" charset="0"/>
                </a:rPr>
                <a:t>Cluster</a:t>
              </a:r>
            </a:p>
          </p:txBody>
        </p:sp>
      </p:grpSp>
      <p:sp>
        <p:nvSpPr>
          <p:cNvPr id="30" name="Rounded Rectangle 29">
            <a:extLst>
              <a:ext uri="{FF2B5EF4-FFF2-40B4-BE49-F238E27FC236}">
                <a16:creationId xmlns:a16="http://schemas.microsoft.com/office/drawing/2014/main" id="{EEA2283F-A83A-39EE-616C-62D07D137778}"/>
              </a:ext>
            </a:extLst>
          </p:cNvPr>
          <p:cNvSpPr/>
          <p:nvPr/>
        </p:nvSpPr>
        <p:spPr bwMode="auto">
          <a:xfrm>
            <a:off x="2070168" y="5418632"/>
            <a:ext cx="1861954" cy="894548"/>
          </a:xfrm>
          <a:prstGeom prst="roundRect">
            <a:avLst/>
          </a:prstGeom>
          <a:solidFill>
            <a:schemeClr val="tx1">
              <a:lumMod val="50000"/>
              <a:lumOff val="50000"/>
            </a:schemeClr>
          </a:solidFill>
          <a:ln w="19050">
            <a:solidFill>
              <a:schemeClr val="tx1">
                <a:lumMod val="75000"/>
                <a:lumOff val="25000"/>
              </a:schemeClr>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6000" tIns="96000" rIns="96000" bIns="96000" numCol="1" rtlCol="0" anchor="ctr" anchorCtr="0" compatLnSpc="1">
            <a:prstTxWarp prst="textNoShape">
              <a:avLst/>
            </a:prstTxWarp>
          </a:bodyPr>
          <a:lstStyle/>
          <a:p>
            <a:pPr algn="ctr" defTabSz="1829196">
              <a:defRPr/>
            </a:pPr>
            <a:r>
              <a:rPr lang="en-US" sz="2000" dirty="0" err="1">
                <a:solidFill>
                  <a:srgbClr val="FFFFFF"/>
                </a:solidFill>
                <a:latin typeface="IBM Plex Sans" charset="0"/>
                <a:ea typeface="IBM Plex Sans" charset="0"/>
                <a:cs typeface="IBM Plex Sans" charset="0"/>
              </a:rPr>
              <a:t>dmgr</a:t>
            </a:r>
            <a:endParaRPr lang="en-US" sz="2000" dirty="0">
              <a:solidFill>
                <a:srgbClr val="FFFFFF"/>
              </a:solidFill>
              <a:latin typeface="IBM Plex Sans" charset="0"/>
              <a:ea typeface="IBM Plex Sans" charset="0"/>
              <a:cs typeface="IBM Plex Sans" charset="0"/>
            </a:endParaRPr>
          </a:p>
        </p:txBody>
      </p:sp>
      <p:cxnSp>
        <p:nvCxnSpPr>
          <p:cNvPr id="54" name="Straight Arrow Connector 53">
            <a:extLst>
              <a:ext uri="{FF2B5EF4-FFF2-40B4-BE49-F238E27FC236}">
                <a16:creationId xmlns:a16="http://schemas.microsoft.com/office/drawing/2014/main" id="{DD1EB47C-F5CD-547D-C195-C3EF837041F0}"/>
              </a:ext>
            </a:extLst>
          </p:cNvPr>
          <p:cNvCxnSpPr>
            <a:cxnSpLocks/>
            <a:stCxn id="30" idx="2"/>
            <a:endCxn id="29" idx="0"/>
          </p:cNvCxnSpPr>
          <p:nvPr/>
        </p:nvCxnSpPr>
        <p:spPr bwMode="auto">
          <a:xfrm>
            <a:off x="3001146" y="6313180"/>
            <a:ext cx="1374694" cy="887992"/>
          </a:xfrm>
          <a:prstGeom prst="straightConnector1">
            <a:avLst/>
          </a:prstGeom>
          <a:ln w="19050">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sp>
        <p:nvSpPr>
          <p:cNvPr id="55" name="TextBox 54">
            <a:extLst>
              <a:ext uri="{FF2B5EF4-FFF2-40B4-BE49-F238E27FC236}">
                <a16:creationId xmlns:a16="http://schemas.microsoft.com/office/drawing/2014/main" id="{354BA130-0D09-E802-888B-DE6322C6CACD}"/>
              </a:ext>
            </a:extLst>
          </p:cNvPr>
          <p:cNvSpPr txBox="1"/>
          <p:nvPr/>
        </p:nvSpPr>
        <p:spPr>
          <a:xfrm flipH="1">
            <a:off x="3651514" y="6484029"/>
            <a:ext cx="1451294" cy="369332"/>
          </a:xfrm>
          <a:prstGeom prst="rect">
            <a:avLst/>
          </a:prstGeom>
          <a:noFill/>
          <a:ln>
            <a:noFill/>
          </a:ln>
        </p:spPr>
        <p:txBody>
          <a:bodyPr wrap="square" rtlCol="0">
            <a:spAutoFit/>
          </a:bodyPr>
          <a:lstStyle/>
          <a:p>
            <a:pPr defTabSz="1829196">
              <a:defRPr/>
            </a:pPr>
            <a:r>
              <a:rPr lang="en-US" sz="1800" dirty="0">
                <a:solidFill>
                  <a:srgbClr val="000000"/>
                </a:solidFill>
                <a:latin typeface="IBM Plex Sans" charset="0"/>
                <a:ea typeface="IBM Plex Sans" charset="0"/>
                <a:cs typeface="IBM Plex Sans" charset="0"/>
              </a:rPr>
              <a:t>manages</a:t>
            </a:r>
          </a:p>
        </p:txBody>
      </p:sp>
      <p:sp>
        <p:nvSpPr>
          <p:cNvPr id="59" name="Rounded Rectangle 13">
            <a:extLst>
              <a:ext uri="{FF2B5EF4-FFF2-40B4-BE49-F238E27FC236}">
                <a16:creationId xmlns:a16="http://schemas.microsoft.com/office/drawing/2014/main" id="{5054E06A-214C-99A4-1B86-0B6F3454175A}"/>
              </a:ext>
            </a:extLst>
          </p:cNvPr>
          <p:cNvSpPr/>
          <p:nvPr/>
        </p:nvSpPr>
        <p:spPr bwMode="auto">
          <a:xfrm>
            <a:off x="4625074" y="5185601"/>
            <a:ext cx="2219626" cy="1306234"/>
          </a:xfrm>
          <a:prstGeom prst="roundRect">
            <a:avLst/>
          </a:prstGeom>
          <a:solidFill>
            <a:schemeClr val="tx1">
              <a:lumMod val="50000"/>
              <a:lumOff val="50000"/>
            </a:schemeClr>
          </a:solidFill>
          <a:ln w="19050">
            <a:solidFill>
              <a:schemeClr val="tx1">
                <a:lumMod val="75000"/>
                <a:lumOff val="25000"/>
              </a:schemeClr>
            </a:solid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6000" tIns="96000" rIns="96000" bIns="96000" numCol="1" rtlCol="0" anchor="ctr" anchorCtr="0" compatLnSpc="1">
            <a:prstTxWarp prst="textNoShape">
              <a:avLst/>
            </a:prstTxWarp>
          </a:bodyPr>
          <a:lstStyle/>
          <a:p>
            <a:pPr algn="ctr" defTabSz="1829196">
              <a:defRPr/>
            </a:pPr>
            <a:r>
              <a:rPr lang="en-US" sz="1800" dirty="0">
                <a:solidFill>
                  <a:srgbClr val="FFFFFF"/>
                </a:solidFill>
                <a:latin typeface="IBM Plex Sans" charset="0"/>
                <a:ea typeface="IBM Plex Sans" charset="0"/>
                <a:cs typeface="IBM Plex Sans" charset="0"/>
              </a:rPr>
              <a:t>IBM HTTP Server</a:t>
            </a:r>
          </a:p>
          <a:p>
            <a:pPr algn="ctr" defTabSz="1829196">
              <a:defRPr/>
            </a:pPr>
            <a:endParaRPr lang="en-US" sz="1800" dirty="0">
              <a:solidFill>
                <a:srgbClr val="FFFFFF"/>
              </a:solidFill>
              <a:latin typeface="IBM Plex Sans" charset="0"/>
              <a:ea typeface="IBM Plex Sans" charset="0"/>
              <a:cs typeface="IBM Plex Sans" charset="0"/>
            </a:endParaRPr>
          </a:p>
          <a:p>
            <a:pPr algn="ctr" defTabSz="1829196">
              <a:defRPr/>
            </a:pPr>
            <a:endParaRPr lang="en-US" sz="1800" dirty="0">
              <a:solidFill>
                <a:srgbClr val="FFFFFF"/>
              </a:solidFill>
              <a:latin typeface="IBM Plex Sans" charset="0"/>
              <a:ea typeface="IBM Plex Sans" charset="0"/>
              <a:cs typeface="IBM Plex Sans" charset="0"/>
            </a:endParaRPr>
          </a:p>
        </p:txBody>
      </p:sp>
      <p:sp>
        <p:nvSpPr>
          <p:cNvPr id="60" name="Rectangle: Rounded Corners 2">
            <a:extLst>
              <a:ext uri="{FF2B5EF4-FFF2-40B4-BE49-F238E27FC236}">
                <a16:creationId xmlns:a16="http://schemas.microsoft.com/office/drawing/2014/main" id="{DBB34319-2281-79C7-54B0-93B0A281A397}"/>
              </a:ext>
            </a:extLst>
          </p:cNvPr>
          <p:cNvSpPr/>
          <p:nvPr/>
        </p:nvSpPr>
        <p:spPr bwMode="auto">
          <a:xfrm>
            <a:off x="4967611" y="5750981"/>
            <a:ext cx="1534552" cy="531674"/>
          </a:xfrm>
          <a:prstGeom prst="roundRect">
            <a:avLst/>
          </a:prstGeom>
          <a:solidFill>
            <a:srgbClr val="E2E0E1"/>
          </a:solidFill>
          <a:ln w="19050">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6000" tIns="96000" rIns="96000" bIns="96000" numCol="1" rtlCol="0" anchor="t" anchorCtr="0" compatLnSpc="1">
            <a:prstTxWarp prst="textNoShape">
              <a:avLst/>
            </a:prstTxWarp>
          </a:bodyPr>
          <a:lstStyle/>
          <a:p>
            <a:pPr algn="ctr" defTabSz="1829196">
              <a:defRPr/>
            </a:pPr>
            <a:r>
              <a:rPr lang="en-GB" sz="1200" b="1" dirty="0">
                <a:solidFill>
                  <a:srgbClr val="000000"/>
                </a:solidFill>
                <a:latin typeface="IBM Plex Sans" charset="0"/>
                <a:ea typeface="IBM Plex Sans" charset="0"/>
                <a:cs typeface="IBM Plex Sans" charset="0"/>
              </a:rPr>
              <a:t>WebSphere plugin</a:t>
            </a:r>
          </a:p>
        </p:txBody>
      </p:sp>
      <p:cxnSp>
        <p:nvCxnSpPr>
          <p:cNvPr id="63" name="Straight Arrow Connector 62">
            <a:extLst>
              <a:ext uri="{FF2B5EF4-FFF2-40B4-BE49-F238E27FC236}">
                <a16:creationId xmlns:a16="http://schemas.microsoft.com/office/drawing/2014/main" id="{D9155115-0ED4-EED7-5F9A-402CDE0B6FC6}"/>
              </a:ext>
            </a:extLst>
          </p:cNvPr>
          <p:cNvCxnSpPr>
            <a:cxnSpLocks/>
            <a:stCxn id="59" idx="2"/>
          </p:cNvCxnSpPr>
          <p:nvPr/>
        </p:nvCxnSpPr>
        <p:spPr bwMode="auto">
          <a:xfrm>
            <a:off x="5734887" y="6491832"/>
            <a:ext cx="0" cy="721044"/>
          </a:xfrm>
          <a:prstGeom prst="straightConnector1">
            <a:avLst/>
          </a:prstGeom>
          <a:ln w="19050">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sp>
        <p:nvSpPr>
          <p:cNvPr id="64" name="TextBox 63">
            <a:extLst>
              <a:ext uri="{FF2B5EF4-FFF2-40B4-BE49-F238E27FC236}">
                <a16:creationId xmlns:a16="http://schemas.microsoft.com/office/drawing/2014/main" id="{5E1B3C44-F387-9FE8-1C4D-25351CF161F5}"/>
              </a:ext>
            </a:extLst>
          </p:cNvPr>
          <p:cNvSpPr txBox="1"/>
          <p:nvPr/>
        </p:nvSpPr>
        <p:spPr>
          <a:xfrm flipH="1">
            <a:off x="5876286" y="6611260"/>
            <a:ext cx="2183358" cy="369332"/>
          </a:xfrm>
          <a:prstGeom prst="rect">
            <a:avLst/>
          </a:prstGeom>
          <a:noFill/>
          <a:ln>
            <a:noFill/>
          </a:ln>
        </p:spPr>
        <p:txBody>
          <a:bodyPr wrap="square" rtlCol="0">
            <a:spAutoFit/>
          </a:bodyPr>
          <a:lstStyle/>
          <a:p>
            <a:pPr defTabSz="1829196">
              <a:defRPr/>
            </a:pPr>
            <a:r>
              <a:rPr lang="en-US" sz="1800" dirty="0">
                <a:solidFill>
                  <a:srgbClr val="000000"/>
                </a:solidFill>
                <a:latin typeface="IBM Plex Sans" charset="0"/>
                <a:ea typeface="IBM Plex Sans" charset="0"/>
                <a:cs typeface="IBM Plex Sans" charset="0"/>
              </a:rPr>
              <a:t>load-balances</a:t>
            </a:r>
          </a:p>
        </p:txBody>
      </p:sp>
      <p:sp>
        <p:nvSpPr>
          <p:cNvPr id="81" name="Rectangle: Rounded Corners 60">
            <a:extLst>
              <a:ext uri="{FF2B5EF4-FFF2-40B4-BE49-F238E27FC236}">
                <a16:creationId xmlns:a16="http://schemas.microsoft.com/office/drawing/2014/main" id="{723A82EA-6D1E-9FAD-8FA2-D3D3FD70E9B3}"/>
              </a:ext>
            </a:extLst>
          </p:cNvPr>
          <p:cNvSpPr/>
          <p:nvPr/>
        </p:nvSpPr>
        <p:spPr bwMode="auto">
          <a:xfrm>
            <a:off x="2524759" y="8896797"/>
            <a:ext cx="775200" cy="414898"/>
          </a:xfrm>
          <a:prstGeom prst="roundRect">
            <a:avLst/>
          </a:prstGeom>
          <a:solidFill>
            <a:srgbClr val="81CFFF"/>
          </a:solidFill>
          <a:ln w="19050">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6000" tIns="96000" rIns="96000" bIns="96000" numCol="1" rtlCol="0" anchor="t" anchorCtr="0" compatLnSpc="1">
            <a:prstTxWarp prst="textNoShape">
              <a:avLst/>
            </a:prstTxWarp>
          </a:bodyPr>
          <a:lstStyle/>
          <a:p>
            <a:pPr algn="ctr" defTabSz="1829196">
              <a:defRPr/>
            </a:pPr>
            <a:r>
              <a:rPr lang="en-GB" sz="1400" dirty="0">
                <a:solidFill>
                  <a:srgbClr val="000000"/>
                </a:solidFill>
                <a:latin typeface="IBM Plex Sans" charset="0"/>
                <a:ea typeface="IBM Plex Sans" charset="0"/>
                <a:cs typeface="IBM Plex Sans" charset="0"/>
              </a:rPr>
              <a:t>App A</a:t>
            </a:r>
          </a:p>
        </p:txBody>
      </p:sp>
      <p:sp>
        <p:nvSpPr>
          <p:cNvPr id="82" name="Rectangle: Rounded Corners 61">
            <a:extLst>
              <a:ext uri="{FF2B5EF4-FFF2-40B4-BE49-F238E27FC236}">
                <a16:creationId xmlns:a16="http://schemas.microsoft.com/office/drawing/2014/main" id="{F4201204-1DA8-426D-FC36-8EE215AD13C6}"/>
              </a:ext>
            </a:extLst>
          </p:cNvPr>
          <p:cNvSpPr/>
          <p:nvPr/>
        </p:nvSpPr>
        <p:spPr bwMode="auto">
          <a:xfrm>
            <a:off x="3354429" y="8896797"/>
            <a:ext cx="775200" cy="414898"/>
          </a:xfrm>
          <a:prstGeom prst="roundRect">
            <a:avLst/>
          </a:prstGeom>
          <a:solidFill>
            <a:srgbClr val="81CFFF"/>
          </a:solidFill>
          <a:ln w="19050">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6000" tIns="96000" rIns="96000" bIns="96000" numCol="1" rtlCol="0" anchor="t" anchorCtr="0" compatLnSpc="1">
            <a:prstTxWarp prst="textNoShape">
              <a:avLst/>
            </a:prstTxWarp>
          </a:bodyPr>
          <a:lstStyle/>
          <a:p>
            <a:pPr algn="ctr" defTabSz="1829196">
              <a:defRPr/>
            </a:pPr>
            <a:r>
              <a:rPr lang="en-GB" sz="1400" dirty="0">
                <a:solidFill>
                  <a:srgbClr val="000000"/>
                </a:solidFill>
                <a:latin typeface="IBM Plex Sans" charset="0"/>
                <a:ea typeface="IBM Plex Sans" charset="0"/>
                <a:cs typeface="IBM Plex Sans" charset="0"/>
              </a:rPr>
              <a:t>App B</a:t>
            </a:r>
          </a:p>
        </p:txBody>
      </p:sp>
      <p:sp>
        <p:nvSpPr>
          <p:cNvPr id="84" name="Rectangle: Rounded Corners 62">
            <a:extLst>
              <a:ext uri="{FF2B5EF4-FFF2-40B4-BE49-F238E27FC236}">
                <a16:creationId xmlns:a16="http://schemas.microsoft.com/office/drawing/2014/main" id="{A7A48FE1-D683-005C-DB77-A3BB2DEE98C1}"/>
              </a:ext>
            </a:extLst>
          </p:cNvPr>
          <p:cNvSpPr/>
          <p:nvPr/>
        </p:nvSpPr>
        <p:spPr bwMode="auto">
          <a:xfrm>
            <a:off x="4600579" y="8896797"/>
            <a:ext cx="775200" cy="414898"/>
          </a:xfrm>
          <a:prstGeom prst="roundRect">
            <a:avLst/>
          </a:prstGeom>
          <a:solidFill>
            <a:srgbClr val="81CFFF"/>
          </a:solidFill>
          <a:ln w="19050">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6000" tIns="96000" rIns="96000" bIns="96000" numCol="1" rtlCol="0" anchor="t" anchorCtr="0" compatLnSpc="1">
            <a:prstTxWarp prst="textNoShape">
              <a:avLst/>
            </a:prstTxWarp>
          </a:bodyPr>
          <a:lstStyle/>
          <a:p>
            <a:pPr algn="ctr" defTabSz="1829196">
              <a:defRPr/>
            </a:pPr>
            <a:r>
              <a:rPr lang="en-GB" sz="1400" dirty="0">
                <a:solidFill>
                  <a:srgbClr val="000000"/>
                </a:solidFill>
                <a:latin typeface="IBM Plex Sans" charset="0"/>
                <a:ea typeface="IBM Plex Sans" charset="0"/>
                <a:cs typeface="IBM Plex Sans" charset="0"/>
              </a:rPr>
              <a:t>App A</a:t>
            </a:r>
          </a:p>
        </p:txBody>
      </p:sp>
      <p:sp>
        <p:nvSpPr>
          <p:cNvPr id="85" name="Rectangle: Rounded Corners 63">
            <a:extLst>
              <a:ext uri="{FF2B5EF4-FFF2-40B4-BE49-F238E27FC236}">
                <a16:creationId xmlns:a16="http://schemas.microsoft.com/office/drawing/2014/main" id="{9DE64BA8-583C-911B-04AD-9A34F240A140}"/>
              </a:ext>
            </a:extLst>
          </p:cNvPr>
          <p:cNvSpPr/>
          <p:nvPr/>
        </p:nvSpPr>
        <p:spPr bwMode="auto">
          <a:xfrm>
            <a:off x="5430249" y="8896797"/>
            <a:ext cx="775200" cy="414898"/>
          </a:xfrm>
          <a:prstGeom prst="roundRect">
            <a:avLst/>
          </a:prstGeom>
          <a:solidFill>
            <a:srgbClr val="81CFFF"/>
          </a:solidFill>
          <a:ln w="19050">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6000" tIns="96000" rIns="96000" bIns="96000" numCol="1" rtlCol="0" anchor="t" anchorCtr="0" compatLnSpc="1">
            <a:prstTxWarp prst="textNoShape">
              <a:avLst/>
            </a:prstTxWarp>
          </a:bodyPr>
          <a:lstStyle/>
          <a:p>
            <a:pPr algn="ctr" defTabSz="1829196">
              <a:defRPr/>
            </a:pPr>
            <a:r>
              <a:rPr lang="en-GB" sz="1400" dirty="0">
                <a:solidFill>
                  <a:srgbClr val="000000"/>
                </a:solidFill>
                <a:latin typeface="IBM Plex Sans" charset="0"/>
                <a:ea typeface="IBM Plex Sans" charset="0"/>
                <a:cs typeface="IBM Plex Sans" charset="0"/>
              </a:rPr>
              <a:t>App B</a:t>
            </a:r>
          </a:p>
        </p:txBody>
      </p:sp>
      <p:sp>
        <p:nvSpPr>
          <p:cNvPr id="86" name="Rectangle: Rounded Corners 64">
            <a:extLst>
              <a:ext uri="{FF2B5EF4-FFF2-40B4-BE49-F238E27FC236}">
                <a16:creationId xmlns:a16="http://schemas.microsoft.com/office/drawing/2014/main" id="{B944F2E3-C590-76E6-5FB8-A4938D1A3DD7}"/>
              </a:ext>
            </a:extLst>
          </p:cNvPr>
          <p:cNvSpPr/>
          <p:nvPr/>
        </p:nvSpPr>
        <p:spPr bwMode="auto">
          <a:xfrm>
            <a:off x="2464523" y="10759095"/>
            <a:ext cx="775200" cy="414898"/>
          </a:xfrm>
          <a:prstGeom prst="roundRect">
            <a:avLst/>
          </a:prstGeom>
          <a:solidFill>
            <a:srgbClr val="81CFFF"/>
          </a:solidFill>
          <a:ln w="19050">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6000" tIns="96000" rIns="96000" bIns="96000" numCol="1" rtlCol="0" anchor="t" anchorCtr="0" compatLnSpc="1">
            <a:prstTxWarp prst="textNoShape">
              <a:avLst/>
            </a:prstTxWarp>
          </a:bodyPr>
          <a:lstStyle/>
          <a:p>
            <a:pPr algn="ctr" defTabSz="1829196">
              <a:defRPr/>
            </a:pPr>
            <a:r>
              <a:rPr lang="en-GB" sz="1400" dirty="0">
                <a:solidFill>
                  <a:srgbClr val="000000"/>
                </a:solidFill>
                <a:latin typeface="IBM Plex Sans" charset="0"/>
                <a:ea typeface="IBM Plex Sans" charset="0"/>
                <a:cs typeface="IBM Plex Sans" charset="0"/>
              </a:rPr>
              <a:t>App A</a:t>
            </a:r>
          </a:p>
        </p:txBody>
      </p:sp>
      <p:sp>
        <p:nvSpPr>
          <p:cNvPr id="88" name="Rectangle: Rounded Corners 65">
            <a:extLst>
              <a:ext uri="{FF2B5EF4-FFF2-40B4-BE49-F238E27FC236}">
                <a16:creationId xmlns:a16="http://schemas.microsoft.com/office/drawing/2014/main" id="{3F7C2DCC-175D-4F49-5CAD-EE859C19DE7F}"/>
              </a:ext>
            </a:extLst>
          </p:cNvPr>
          <p:cNvSpPr/>
          <p:nvPr/>
        </p:nvSpPr>
        <p:spPr bwMode="auto">
          <a:xfrm>
            <a:off x="3294195" y="10759095"/>
            <a:ext cx="775200" cy="414898"/>
          </a:xfrm>
          <a:prstGeom prst="roundRect">
            <a:avLst/>
          </a:prstGeom>
          <a:solidFill>
            <a:srgbClr val="81CFFF"/>
          </a:solidFill>
          <a:ln w="19050">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6000" tIns="96000" rIns="96000" bIns="96000" numCol="1" rtlCol="0" anchor="t" anchorCtr="0" compatLnSpc="1">
            <a:prstTxWarp prst="textNoShape">
              <a:avLst/>
            </a:prstTxWarp>
          </a:bodyPr>
          <a:lstStyle/>
          <a:p>
            <a:pPr algn="ctr" defTabSz="1829196">
              <a:defRPr/>
            </a:pPr>
            <a:r>
              <a:rPr lang="en-GB" sz="1400" dirty="0">
                <a:solidFill>
                  <a:srgbClr val="000000"/>
                </a:solidFill>
                <a:latin typeface="IBM Plex Sans" charset="0"/>
                <a:ea typeface="IBM Plex Sans" charset="0"/>
                <a:cs typeface="IBM Plex Sans" charset="0"/>
              </a:rPr>
              <a:t>App B</a:t>
            </a:r>
          </a:p>
        </p:txBody>
      </p:sp>
      <p:sp>
        <p:nvSpPr>
          <p:cNvPr id="90" name="Rectangle: Rounded Corners 66">
            <a:extLst>
              <a:ext uri="{FF2B5EF4-FFF2-40B4-BE49-F238E27FC236}">
                <a16:creationId xmlns:a16="http://schemas.microsoft.com/office/drawing/2014/main" id="{218E0EDF-7064-A4BE-1483-ED0D6A832D8B}"/>
              </a:ext>
            </a:extLst>
          </p:cNvPr>
          <p:cNvSpPr/>
          <p:nvPr/>
        </p:nvSpPr>
        <p:spPr bwMode="auto">
          <a:xfrm>
            <a:off x="4618529" y="10759095"/>
            <a:ext cx="775200" cy="414898"/>
          </a:xfrm>
          <a:prstGeom prst="roundRect">
            <a:avLst/>
          </a:prstGeom>
          <a:solidFill>
            <a:srgbClr val="81CFFF"/>
          </a:solidFill>
          <a:ln w="19050">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6000" tIns="96000" rIns="96000" bIns="96000" numCol="1" rtlCol="0" anchor="t" anchorCtr="0" compatLnSpc="1">
            <a:prstTxWarp prst="textNoShape">
              <a:avLst/>
            </a:prstTxWarp>
          </a:bodyPr>
          <a:lstStyle/>
          <a:p>
            <a:pPr algn="ctr" defTabSz="1829196">
              <a:defRPr/>
            </a:pPr>
            <a:r>
              <a:rPr lang="en-GB" sz="1400" dirty="0">
                <a:solidFill>
                  <a:srgbClr val="000000"/>
                </a:solidFill>
                <a:latin typeface="IBM Plex Sans" charset="0"/>
                <a:ea typeface="IBM Plex Sans" charset="0"/>
                <a:cs typeface="IBM Plex Sans" charset="0"/>
              </a:rPr>
              <a:t>App A</a:t>
            </a:r>
          </a:p>
        </p:txBody>
      </p:sp>
      <p:sp>
        <p:nvSpPr>
          <p:cNvPr id="92" name="Rectangle: Rounded Corners 67">
            <a:extLst>
              <a:ext uri="{FF2B5EF4-FFF2-40B4-BE49-F238E27FC236}">
                <a16:creationId xmlns:a16="http://schemas.microsoft.com/office/drawing/2014/main" id="{7E4411A2-BA02-41B9-F27F-7409499F4C63}"/>
              </a:ext>
            </a:extLst>
          </p:cNvPr>
          <p:cNvSpPr/>
          <p:nvPr/>
        </p:nvSpPr>
        <p:spPr bwMode="auto">
          <a:xfrm>
            <a:off x="5448203" y="10759095"/>
            <a:ext cx="775200" cy="414898"/>
          </a:xfrm>
          <a:prstGeom prst="roundRect">
            <a:avLst/>
          </a:prstGeom>
          <a:solidFill>
            <a:srgbClr val="81CFFF"/>
          </a:solidFill>
          <a:ln w="19050">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6000" tIns="96000" rIns="96000" bIns="96000" numCol="1" rtlCol="0" anchor="t" anchorCtr="0" compatLnSpc="1">
            <a:prstTxWarp prst="textNoShape">
              <a:avLst/>
            </a:prstTxWarp>
          </a:bodyPr>
          <a:lstStyle/>
          <a:p>
            <a:pPr algn="ctr" defTabSz="1829196">
              <a:defRPr/>
            </a:pPr>
            <a:r>
              <a:rPr lang="en-GB" sz="1400" dirty="0">
                <a:solidFill>
                  <a:srgbClr val="000000"/>
                </a:solidFill>
                <a:latin typeface="IBM Plex Sans" charset="0"/>
                <a:ea typeface="IBM Plex Sans" charset="0"/>
                <a:cs typeface="IBM Plex Sans" charset="0"/>
              </a:rPr>
              <a:t>App B</a:t>
            </a:r>
          </a:p>
        </p:txBody>
      </p:sp>
      <p:sp>
        <p:nvSpPr>
          <p:cNvPr id="95" name="TextBox 94">
            <a:extLst>
              <a:ext uri="{FF2B5EF4-FFF2-40B4-BE49-F238E27FC236}">
                <a16:creationId xmlns:a16="http://schemas.microsoft.com/office/drawing/2014/main" id="{DCED350A-5986-8C50-F2E6-BF054AAE964B}"/>
              </a:ext>
            </a:extLst>
          </p:cNvPr>
          <p:cNvSpPr txBox="1"/>
          <p:nvPr/>
        </p:nvSpPr>
        <p:spPr>
          <a:xfrm flipH="1">
            <a:off x="1908886" y="7289605"/>
            <a:ext cx="1946634" cy="369332"/>
          </a:xfrm>
          <a:prstGeom prst="rect">
            <a:avLst/>
          </a:prstGeom>
          <a:noFill/>
          <a:ln>
            <a:noFill/>
          </a:ln>
        </p:spPr>
        <p:txBody>
          <a:bodyPr wrap="square" rtlCol="0">
            <a:spAutoFit/>
          </a:bodyPr>
          <a:lstStyle/>
          <a:p>
            <a:pPr defTabSz="1829196">
              <a:defRPr/>
            </a:pPr>
            <a:r>
              <a:rPr lang="en-US" sz="1800" dirty="0" err="1">
                <a:solidFill>
                  <a:srgbClr val="000000"/>
                </a:solidFill>
                <a:latin typeface="IBM Plex Sans" charset="0"/>
                <a:ea typeface="IBM Plex Sans" charset="0"/>
                <a:cs typeface="IBM Plex Sans" charset="0"/>
              </a:rPr>
              <a:t>tWAS</a:t>
            </a:r>
            <a:r>
              <a:rPr lang="en-US" sz="1800" dirty="0">
                <a:solidFill>
                  <a:srgbClr val="000000"/>
                </a:solidFill>
                <a:latin typeface="IBM Plex Sans" charset="0"/>
                <a:ea typeface="IBM Plex Sans" charset="0"/>
                <a:cs typeface="IBM Plex Sans" charset="0"/>
              </a:rPr>
              <a:t> Cluster</a:t>
            </a:r>
          </a:p>
        </p:txBody>
      </p:sp>
      <p:sp>
        <p:nvSpPr>
          <p:cNvPr id="48" name="Rectangle 47">
            <a:extLst>
              <a:ext uri="{FF2B5EF4-FFF2-40B4-BE49-F238E27FC236}">
                <a16:creationId xmlns:a16="http://schemas.microsoft.com/office/drawing/2014/main" id="{C4EBF875-74B5-F3D4-158E-59CED05597F1}"/>
              </a:ext>
            </a:extLst>
          </p:cNvPr>
          <p:cNvSpPr/>
          <p:nvPr/>
        </p:nvSpPr>
        <p:spPr bwMode="auto">
          <a:xfrm>
            <a:off x="18716396" y="8433454"/>
            <a:ext cx="3263014" cy="3148140"/>
          </a:xfrm>
          <a:prstGeom prst="rect">
            <a:avLst/>
          </a:prstGeom>
          <a:solidFill>
            <a:srgbClr val="A8A8A7"/>
          </a:solidFill>
          <a:ln w="19050">
            <a:solidFill>
              <a:schemeClr val="tx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6000" tIns="96000" rIns="96000" bIns="96000" numCol="1" rtlCol="0" anchor="t" anchorCtr="0" compatLnSpc="1">
            <a:prstTxWarp prst="textNoShape">
              <a:avLst/>
            </a:prstTxWarp>
          </a:bodyPr>
          <a:lstStyle/>
          <a:p>
            <a:pPr defTabSz="1829196">
              <a:defRPr/>
            </a:pPr>
            <a:r>
              <a:rPr lang="en-US" sz="2000" dirty="0">
                <a:solidFill>
                  <a:srgbClr val="FFFFFF"/>
                </a:solidFill>
                <a:latin typeface="IBM Plex Sans" charset="0"/>
                <a:ea typeface="IBM Plex Sans" charset="0"/>
                <a:cs typeface="IBM Plex Sans" charset="0"/>
              </a:rPr>
              <a:t>Pod</a:t>
            </a:r>
          </a:p>
        </p:txBody>
      </p:sp>
      <p:sp>
        <p:nvSpPr>
          <p:cNvPr id="50" name="Rectangle 49">
            <a:extLst>
              <a:ext uri="{FF2B5EF4-FFF2-40B4-BE49-F238E27FC236}">
                <a16:creationId xmlns:a16="http://schemas.microsoft.com/office/drawing/2014/main" id="{1F53A011-392C-7754-3A68-12A8123822A6}"/>
              </a:ext>
            </a:extLst>
          </p:cNvPr>
          <p:cNvSpPr/>
          <p:nvPr/>
        </p:nvSpPr>
        <p:spPr bwMode="auto">
          <a:xfrm>
            <a:off x="18996811" y="9068979"/>
            <a:ext cx="2702184" cy="2363830"/>
          </a:xfrm>
          <a:prstGeom prst="rect">
            <a:avLst/>
          </a:prstGeom>
          <a:solidFill>
            <a:srgbClr val="E1DFE2"/>
          </a:solidFill>
          <a:ln w="19050">
            <a:solidFill>
              <a:schemeClr val="tx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6000" tIns="96000" rIns="96000" bIns="96000" numCol="1" rtlCol="0" anchor="t" anchorCtr="0" compatLnSpc="1">
            <a:prstTxWarp prst="textNoShape">
              <a:avLst/>
            </a:prstTxWarp>
          </a:bodyPr>
          <a:lstStyle/>
          <a:p>
            <a:pPr defTabSz="1829196">
              <a:defRPr/>
            </a:pPr>
            <a:r>
              <a:rPr lang="en-US" sz="2000" dirty="0">
                <a:solidFill>
                  <a:srgbClr val="FFFFFF"/>
                </a:solidFill>
                <a:latin typeface="IBM Plex Sans" charset="0"/>
                <a:ea typeface="IBM Plex Sans" charset="0"/>
                <a:cs typeface="IBM Plex Sans" charset="0"/>
              </a:rPr>
              <a:t>Container</a:t>
            </a:r>
          </a:p>
        </p:txBody>
      </p:sp>
      <p:sp>
        <p:nvSpPr>
          <p:cNvPr id="51" name="Rounded Rectangle 50">
            <a:extLst>
              <a:ext uri="{FF2B5EF4-FFF2-40B4-BE49-F238E27FC236}">
                <a16:creationId xmlns:a16="http://schemas.microsoft.com/office/drawing/2014/main" id="{E064EFC9-B188-7CBF-4B3B-C94BA52E19B0}"/>
              </a:ext>
            </a:extLst>
          </p:cNvPr>
          <p:cNvSpPr/>
          <p:nvPr/>
        </p:nvSpPr>
        <p:spPr bwMode="auto">
          <a:xfrm>
            <a:off x="19302718" y="9715830"/>
            <a:ext cx="2090370" cy="1570568"/>
          </a:xfrm>
          <a:prstGeom prst="roundRect">
            <a:avLst/>
          </a:prstGeom>
          <a:solidFill>
            <a:schemeClr val="accent1"/>
          </a:solidFill>
          <a:ln w="19050">
            <a:solidFill>
              <a:schemeClr val="tx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6000" tIns="96000" rIns="96000" bIns="96000" numCol="1" rtlCol="0" anchor="ctr" anchorCtr="0" compatLnSpc="1">
            <a:prstTxWarp prst="textNoShape">
              <a:avLst/>
            </a:prstTxWarp>
          </a:bodyPr>
          <a:lstStyle/>
          <a:p>
            <a:pPr algn="ctr" defTabSz="1829196">
              <a:defRPr/>
            </a:pPr>
            <a:r>
              <a:rPr lang="en-US" sz="2100" dirty="0">
                <a:solidFill>
                  <a:srgbClr val="FFFFFF"/>
                </a:solidFill>
                <a:latin typeface="IBM Plex Sans" charset="0"/>
                <a:ea typeface="IBM Plex Sans" charset="0"/>
                <a:cs typeface="IBM Plex Sans" charset="0"/>
              </a:rPr>
              <a:t>Liberty</a:t>
            </a:r>
          </a:p>
        </p:txBody>
      </p:sp>
      <p:sp>
        <p:nvSpPr>
          <p:cNvPr id="44" name="Rectangle 43">
            <a:extLst>
              <a:ext uri="{FF2B5EF4-FFF2-40B4-BE49-F238E27FC236}">
                <a16:creationId xmlns:a16="http://schemas.microsoft.com/office/drawing/2014/main" id="{6758F976-2000-6479-47C4-891588F18D2D}"/>
              </a:ext>
            </a:extLst>
          </p:cNvPr>
          <p:cNvSpPr/>
          <p:nvPr/>
        </p:nvSpPr>
        <p:spPr bwMode="auto">
          <a:xfrm>
            <a:off x="18475636" y="8148202"/>
            <a:ext cx="3263014" cy="3148140"/>
          </a:xfrm>
          <a:prstGeom prst="rect">
            <a:avLst/>
          </a:prstGeom>
          <a:solidFill>
            <a:srgbClr val="A8A8A7"/>
          </a:solidFill>
          <a:ln w="19050">
            <a:solidFill>
              <a:schemeClr val="tx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6000" tIns="96000" rIns="96000" bIns="96000" numCol="1" rtlCol="0" anchor="t" anchorCtr="0" compatLnSpc="1">
            <a:prstTxWarp prst="textNoShape">
              <a:avLst/>
            </a:prstTxWarp>
          </a:bodyPr>
          <a:lstStyle/>
          <a:p>
            <a:pPr defTabSz="1829196">
              <a:defRPr/>
            </a:pPr>
            <a:r>
              <a:rPr lang="en-US" sz="2000" dirty="0">
                <a:solidFill>
                  <a:srgbClr val="FFFFFF"/>
                </a:solidFill>
                <a:latin typeface="IBM Plex Sans" charset="0"/>
                <a:ea typeface="IBM Plex Sans" charset="0"/>
                <a:cs typeface="IBM Plex Sans" charset="0"/>
              </a:rPr>
              <a:t>Pod</a:t>
            </a:r>
          </a:p>
        </p:txBody>
      </p:sp>
      <p:sp>
        <p:nvSpPr>
          <p:cNvPr id="46" name="Rectangle 45">
            <a:extLst>
              <a:ext uri="{FF2B5EF4-FFF2-40B4-BE49-F238E27FC236}">
                <a16:creationId xmlns:a16="http://schemas.microsoft.com/office/drawing/2014/main" id="{BA631B66-5E56-4F4B-BABF-6DE36AA2D37C}"/>
              </a:ext>
            </a:extLst>
          </p:cNvPr>
          <p:cNvSpPr/>
          <p:nvPr/>
        </p:nvSpPr>
        <p:spPr bwMode="auto">
          <a:xfrm>
            <a:off x="18756051" y="8783727"/>
            <a:ext cx="2702184" cy="2363830"/>
          </a:xfrm>
          <a:prstGeom prst="rect">
            <a:avLst/>
          </a:prstGeom>
          <a:solidFill>
            <a:srgbClr val="E1DFE2"/>
          </a:solidFill>
          <a:ln w="19050">
            <a:solidFill>
              <a:schemeClr val="tx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6000" tIns="96000" rIns="96000" bIns="96000" numCol="1" rtlCol="0" anchor="t" anchorCtr="0" compatLnSpc="1">
            <a:prstTxWarp prst="textNoShape">
              <a:avLst/>
            </a:prstTxWarp>
          </a:bodyPr>
          <a:lstStyle/>
          <a:p>
            <a:pPr defTabSz="1829196">
              <a:defRPr/>
            </a:pPr>
            <a:r>
              <a:rPr lang="en-US" sz="2000" dirty="0">
                <a:solidFill>
                  <a:srgbClr val="FFFFFF"/>
                </a:solidFill>
                <a:latin typeface="IBM Plex Sans" charset="0"/>
                <a:ea typeface="IBM Plex Sans" charset="0"/>
                <a:cs typeface="IBM Plex Sans" charset="0"/>
              </a:rPr>
              <a:t>Container</a:t>
            </a:r>
          </a:p>
        </p:txBody>
      </p:sp>
      <p:sp>
        <p:nvSpPr>
          <p:cNvPr id="47" name="Rounded Rectangle 46">
            <a:extLst>
              <a:ext uri="{FF2B5EF4-FFF2-40B4-BE49-F238E27FC236}">
                <a16:creationId xmlns:a16="http://schemas.microsoft.com/office/drawing/2014/main" id="{A1296EA0-A2AF-562A-C90A-AE9CECE19F6F}"/>
              </a:ext>
            </a:extLst>
          </p:cNvPr>
          <p:cNvSpPr/>
          <p:nvPr/>
        </p:nvSpPr>
        <p:spPr bwMode="auto">
          <a:xfrm>
            <a:off x="19061958" y="9430578"/>
            <a:ext cx="2090370" cy="1570568"/>
          </a:xfrm>
          <a:prstGeom prst="roundRect">
            <a:avLst/>
          </a:prstGeom>
          <a:solidFill>
            <a:schemeClr val="accent1"/>
          </a:solidFill>
          <a:ln w="19050">
            <a:solidFill>
              <a:schemeClr val="tx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6000" tIns="96000" rIns="96000" bIns="96000" numCol="1" rtlCol="0" anchor="ctr" anchorCtr="0" compatLnSpc="1">
            <a:prstTxWarp prst="textNoShape">
              <a:avLst/>
            </a:prstTxWarp>
          </a:bodyPr>
          <a:lstStyle/>
          <a:p>
            <a:pPr algn="ctr" defTabSz="1829196">
              <a:defRPr/>
            </a:pPr>
            <a:r>
              <a:rPr lang="en-US" sz="2100" dirty="0">
                <a:solidFill>
                  <a:srgbClr val="FFFFFF"/>
                </a:solidFill>
                <a:latin typeface="IBM Plex Sans" charset="0"/>
                <a:ea typeface="IBM Plex Sans" charset="0"/>
                <a:cs typeface="IBM Plex Sans" charset="0"/>
              </a:rPr>
              <a:t>Liberty</a:t>
            </a:r>
          </a:p>
        </p:txBody>
      </p:sp>
      <p:sp>
        <p:nvSpPr>
          <p:cNvPr id="40" name="Rectangle 39">
            <a:extLst>
              <a:ext uri="{FF2B5EF4-FFF2-40B4-BE49-F238E27FC236}">
                <a16:creationId xmlns:a16="http://schemas.microsoft.com/office/drawing/2014/main" id="{6743D492-48FD-A0E5-B0DF-7D3FDA66F2A5}"/>
              </a:ext>
            </a:extLst>
          </p:cNvPr>
          <p:cNvSpPr/>
          <p:nvPr/>
        </p:nvSpPr>
        <p:spPr bwMode="auto">
          <a:xfrm>
            <a:off x="18234874" y="7862948"/>
            <a:ext cx="3263014" cy="3148140"/>
          </a:xfrm>
          <a:prstGeom prst="rect">
            <a:avLst/>
          </a:prstGeom>
          <a:solidFill>
            <a:srgbClr val="A8A8A7"/>
          </a:solidFill>
          <a:ln w="19050">
            <a:solidFill>
              <a:schemeClr val="tx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6000" tIns="96000" rIns="96000" bIns="96000" numCol="1" rtlCol="0" anchor="t" anchorCtr="0" compatLnSpc="1">
            <a:prstTxWarp prst="textNoShape">
              <a:avLst/>
            </a:prstTxWarp>
          </a:bodyPr>
          <a:lstStyle/>
          <a:p>
            <a:pPr defTabSz="1829196">
              <a:defRPr/>
            </a:pPr>
            <a:r>
              <a:rPr lang="en-US" sz="2000" dirty="0">
                <a:solidFill>
                  <a:srgbClr val="FFFFFF"/>
                </a:solidFill>
                <a:latin typeface="IBM Plex Sans" charset="0"/>
                <a:ea typeface="IBM Plex Sans" charset="0"/>
                <a:cs typeface="IBM Plex Sans" charset="0"/>
              </a:rPr>
              <a:t>Pod</a:t>
            </a:r>
          </a:p>
        </p:txBody>
      </p:sp>
      <p:sp>
        <p:nvSpPr>
          <p:cNvPr id="42" name="Rectangle 41">
            <a:extLst>
              <a:ext uri="{FF2B5EF4-FFF2-40B4-BE49-F238E27FC236}">
                <a16:creationId xmlns:a16="http://schemas.microsoft.com/office/drawing/2014/main" id="{AA7100C5-1205-D3FC-553B-09647AAFD18C}"/>
              </a:ext>
            </a:extLst>
          </p:cNvPr>
          <p:cNvSpPr/>
          <p:nvPr/>
        </p:nvSpPr>
        <p:spPr bwMode="auto">
          <a:xfrm>
            <a:off x="18515289" y="8498473"/>
            <a:ext cx="2702184" cy="2363830"/>
          </a:xfrm>
          <a:prstGeom prst="rect">
            <a:avLst/>
          </a:prstGeom>
          <a:solidFill>
            <a:srgbClr val="E1DFE2"/>
          </a:solidFill>
          <a:ln w="19050">
            <a:solidFill>
              <a:schemeClr val="tx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6000" tIns="96000" rIns="96000" bIns="96000" numCol="1" rtlCol="0" anchor="t" anchorCtr="0" compatLnSpc="1">
            <a:prstTxWarp prst="textNoShape">
              <a:avLst/>
            </a:prstTxWarp>
          </a:bodyPr>
          <a:lstStyle/>
          <a:p>
            <a:pPr defTabSz="1829196">
              <a:defRPr/>
            </a:pPr>
            <a:r>
              <a:rPr lang="en-US" sz="2000" dirty="0">
                <a:solidFill>
                  <a:srgbClr val="FFFFFF"/>
                </a:solidFill>
                <a:latin typeface="IBM Plex Sans" charset="0"/>
                <a:ea typeface="IBM Plex Sans" charset="0"/>
                <a:cs typeface="IBM Plex Sans" charset="0"/>
              </a:rPr>
              <a:t>Container</a:t>
            </a:r>
          </a:p>
        </p:txBody>
      </p:sp>
      <p:sp>
        <p:nvSpPr>
          <p:cNvPr id="43" name="Rounded Rectangle 42">
            <a:extLst>
              <a:ext uri="{FF2B5EF4-FFF2-40B4-BE49-F238E27FC236}">
                <a16:creationId xmlns:a16="http://schemas.microsoft.com/office/drawing/2014/main" id="{0134E0A2-44F9-541A-5F49-CF807B2B5E37}"/>
              </a:ext>
            </a:extLst>
          </p:cNvPr>
          <p:cNvSpPr/>
          <p:nvPr/>
        </p:nvSpPr>
        <p:spPr bwMode="auto">
          <a:xfrm>
            <a:off x="18821196" y="9074444"/>
            <a:ext cx="2090370" cy="1570568"/>
          </a:xfrm>
          <a:prstGeom prst="roundRect">
            <a:avLst/>
          </a:prstGeom>
          <a:solidFill>
            <a:schemeClr val="accent1"/>
          </a:solidFill>
          <a:ln w="19050">
            <a:solidFill>
              <a:schemeClr val="tx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6000" tIns="96000" rIns="96000" bIns="96000" numCol="1" rtlCol="0" anchor="ctr" anchorCtr="0" compatLnSpc="1">
            <a:prstTxWarp prst="textNoShape">
              <a:avLst/>
            </a:prstTxWarp>
          </a:bodyPr>
          <a:lstStyle/>
          <a:p>
            <a:pPr algn="ctr" defTabSz="1829196">
              <a:defRPr/>
            </a:pPr>
            <a:r>
              <a:rPr lang="en-US" sz="2100" dirty="0">
                <a:solidFill>
                  <a:srgbClr val="FFFFFF"/>
                </a:solidFill>
                <a:latin typeface="IBM Plex Sans" charset="0"/>
                <a:ea typeface="IBM Plex Sans" charset="0"/>
                <a:cs typeface="IBM Plex Sans" charset="0"/>
              </a:rPr>
              <a:t>Liberty</a:t>
            </a:r>
          </a:p>
        </p:txBody>
      </p:sp>
      <p:sp>
        <p:nvSpPr>
          <p:cNvPr id="36" name="Rectangle 35">
            <a:extLst>
              <a:ext uri="{FF2B5EF4-FFF2-40B4-BE49-F238E27FC236}">
                <a16:creationId xmlns:a16="http://schemas.microsoft.com/office/drawing/2014/main" id="{9404D19F-D116-CF6B-BB2F-5B9050DD5D60}"/>
              </a:ext>
            </a:extLst>
          </p:cNvPr>
          <p:cNvSpPr/>
          <p:nvPr/>
        </p:nvSpPr>
        <p:spPr bwMode="auto">
          <a:xfrm>
            <a:off x="17994114" y="7577696"/>
            <a:ext cx="3263014" cy="3148140"/>
          </a:xfrm>
          <a:prstGeom prst="rect">
            <a:avLst/>
          </a:prstGeom>
          <a:solidFill>
            <a:srgbClr val="A8A8A7"/>
          </a:solidFill>
          <a:ln w="19050">
            <a:solidFill>
              <a:schemeClr val="tx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6000" tIns="96000" rIns="96000" bIns="96000" numCol="1" rtlCol="0" anchor="t" anchorCtr="0" compatLnSpc="1">
            <a:prstTxWarp prst="textNoShape">
              <a:avLst/>
            </a:prstTxWarp>
          </a:bodyPr>
          <a:lstStyle/>
          <a:p>
            <a:pPr defTabSz="1829196">
              <a:defRPr/>
            </a:pPr>
            <a:r>
              <a:rPr lang="en-US" sz="2000" dirty="0">
                <a:solidFill>
                  <a:srgbClr val="FFFFFF"/>
                </a:solidFill>
                <a:latin typeface="IBM Plex Sans" charset="0"/>
                <a:ea typeface="IBM Plex Sans" charset="0"/>
                <a:cs typeface="IBM Plex Sans" charset="0"/>
              </a:rPr>
              <a:t>Pod</a:t>
            </a:r>
          </a:p>
        </p:txBody>
      </p:sp>
      <p:sp>
        <p:nvSpPr>
          <p:cNvPr id="38" name="Rectangle 37">
            <a:extLst>
              <a:ext uri="{FF2B5EF4-FFF2-40B4-BE49-F238E27FC236}">
                <a16:creationId xmlns:a16="http://schemas.microsoft.com/office/drawing/2014/main" id="{253FB642-FC8E-C0F5-375F-4AAE4ADB08EA}"/>
              </a:ext>
            </a:extLst>
          </p:cNvPr>
          <p:cNvSpPr/>
          <p:nvPr/>
        </p:nvSpPr>
        <p:spPr bwMode="auto">
          <a:xfrm>
            <a:off x="18274529" y="8213221"/>
            <a:ext cx="2702184" cy="2363830"/>
          </a:xfrm>
          <a:prstGeom prst="rect">
            <a:avLst/>
          </a:prstGeom>
          <a:solidFill>
            <a:srgbClr val="E1DFDF"/>
          </a:solidFill>
          <a:ln w="19050">
            <a:solidFill>
              <a:schemeClr val="tx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6000" tIns="96000" rIns="96000" bIns="96000" numCol="1" rtlCol="0" anchor="t" anchorCtr="0" compatLnSpc="1">
            <a:prstTxWarp prst="textNoShape">
              <a:avLst/>
            </a:prstTxWarp>
          </a:bodyPr>
          <a:lstStyle/>
          <a:p>
            <a:pPr defTabSz="1829196">
              <a:defRPr/>
            </a:pPr>
            <a:r>
              <a:rPr lang="en-US" sz="2000" dirty="0">
                <a:solidFill>
                  <a:srgbClr val="000000"/>
                </a:solidFill>
                <a:latin typeface="IBM Plex Sans" charset="0"/>
                <a:ea typeface="IBM Plex Sans" charset="0"/>
                <a:cs typeface="IBM Plex Sans" charset="0"/>
              </a:rPr>
              <a:t>Container</a:t>
            </a:r>
          </a:p>
        </p:txBody>
      </p:sp>
      <p:sp>
        <p:nvSpPr>
          <p:cNvPr id="39" name="Rounded Rectangle 38">
            <a:extLst>
              <a:ext uri="{FF2B5EF4-FFF2-40B4-BE49-F238E27FC236}">
                <a16:creationId xmlns:a16="http://schemas.microsoft.com/office/drawing/2014/main" id="{9E70229B-475D-E6FB-E271-48FE65CFB904}"/>
              </a:ext>
            </a:extLst>
          </p:cNvPr>
          <p:cNvSpPr/>
          <p:nvPr/>
        </p:nvSpPr>
        <p:spPr bwMode="auto">
          <a:xfrm>
            <a:off x="18580436" y="8789192"/>
            <a:ext cx="2090370" cy="1570568"/>
          </a:xfrm>
          <a:prstGeom prst="roundRect">
            <a:avLst/>
          </a:prstGeom>
          <a:solidFill>
            <a:srgbClr val="1161FE"/>
          </a:solidFill>
          <a:ln w="19050">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6000" tIns="96000" rIns="96000" bIns="96000" numCol="1" rtlCol="0" anchor="t" anchorCtr="0" compatLnSpc="1">
            <a:prstTxWarp prst="textNoShape">
              <a:avLst/>
            </a:prstTxWarp>
          </a:bodyPr>
          <a:lstStyle/>
          <a:p>
            <a:pPr algn="ctr" defTabSz="1829196">
              <a:defRPr/>
            </a:pPr>
            <a:r>
              <a:rPr lang="en-US" sz="2100" dirty="0">
                <a:solidFill>
                  <a:srgbClr val="FFFFFF"/>
                </a:solidFill>
                <a:latin typeface="IBM Plex Sans" charset="0"/>
                <a:ea typeface="IBM Plex Sans" charset="0"/>
                <a:cs typeface="IBM Plex Sans" charset="0"/>
              </a:rPr>
              <a:t>Liberty</a:t>
            </a:r>
          </a:p>
        </p:txBody>
      </p:sp>
      <p:sp>
        <p:nvSpPr>
          <p:cNvPr id="52" name="Rounded Rectangle 51">
            <a:extLst>
              <a:ext uri="{FF2B5EF4-FFF2-40B4-BE49-F238E27FC236}">
                <a16:creationId xmlns:a16="http://schemas.microsoft.com/office/drawing/2014/main" id="{62C5A547-B262-BAC1-F6A4-4C014A952A0F}"/>
              </a:ext>
            </a:extLst>
          </p:cNvPr>
          <p:cNvSpPr/>
          <p:nvPr/>
        </p:nvSpPr>
        <p:spPr bwMode="auto">
          <a:xfrm>
            <a:off x="19834650" y="5506360"/>
            <a:ext cx="2090370" cy="1020912"/>
          </a:xfrm>
          <a:prstGeom prst="roundRect">
            <a:avLst/>
          </a:prstGeom>
          <a:solidFill>
            <a:schemeClr val="tx1">
              <a:lumMod val="50000"/>
              <a:lumOff val="50000"/>
            </a:schemeClr>
          </a:solidFill>
          <a:ln w="19050">
            <a:solidFill>
              <a:schemeClr val="tx1">
                <a:lumMod val="75000"/>
                <a:lumOff val="25000"/>
              </a:schemeClr>
            </a:solid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6000" tIns="96000" rIns="96000" bIns="96000" numCol="1" rtlCol="0" anchor="ctr" anchorCtr="0" compatLnSpc="1">
            <a:prstTxWarp prst="textNoShape">
              <a:avLst/>
            </a:prstTxWarp>
          </a:bodyPr>
          <a:lstStyle/>
          <a:p>
            <a:pPr algn="ctr" defTabSz="1829196">
              <a:defRPr/>
            </a:pPr>
            <a:r>
              <a:rPr lang="en-US" sz="2100" dirty="0">
                <a:solidFill>
                  <a:srgbClr val="FFFFFF"/>
                </a:solidFill>
                <a:latin typeface="IBM Plex Sans" charset="0"/>
                <a:ea typeface="IBM Plex Sans" charset="0"/>
                <a:cs typeface="IBM Plex Sans" charset="0"/>
              </a:rPr>
              <a:t>Operator</a:t>
            </a:r>
          </a:p>
        </p:txBody>
      </p:sp>
      <p:sp>
        <p:nvSpPr>
          <p:cNvPr id="53" name="Rectangle 52">
            <a:extLst>
              <a:ext uri="{FF2B5EF4-FFF2-40B4-BE49-F238E27FC236}">
                <a16:creationId xmlns:a16="http://schemas.microsoft.com/office/drawing/2014/main" id="{5966AB57-A087-94E6-4A49-D54FE727C60C}"/>
              </a:ext>
            </a:extLst>
          </p:cNvPr>
          <p:cNvSpPr/>
          <p:nvPr/>
        </p:nvSpPr>
        <p:spPr bwMode="auto">
          <a:xfrm>
            <a:off x="16857632" y="4578345"/>
            <a:ext cx="5535974" cy="7556538"/>
          </a:xfrm>
          <a:prstGeom prst="rect">
            <a:avLst/>
          </a:prstGeom>
          <a:noFill/>
          <a:ln w="19050">
            <a:solidFill>
              <a:schemeClr val="tx1"/>
            </a:solidFill>
            <a:prstDash val="dash"/>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6000" tIns="96000" rIns="96000" bIns="96000" numCol="1" rtlCol="0" anchor="t" anchorCtr="0" compatLnSpc="1">
            <a:prstTxWarp prst="textNoShape">
              <a:avLst/>
            </a:prstTxWarp>
          </a:bodyPr>
          <a:lstStyle/>
          <a:p>
            <a:pPr defTabSz="1829196">
              <a:defRPr/>
            </a:pPr>
            <a:r>
              <a:rPr lang="en-US" sz="2000" dirty="0">
                <a:solidFill>
                  <a:srgbClr val="FFFFFF"/>
                </a:solidFill>
                <a:latin typeface="IBM Plex Sans" charset="0"/>
                <a:ea typeface="IBM Plex Sans" charset="0"/>
                <a:cs typeface="IBM Plex Sans" charset="0"/>
              </a:rPr>
              <a:t>Kubernetes Cluster</a:t>
            </a:r>
          </a:p>
        </p:txBody>
      </p:sp>
      <p:cxnSp>
        <p:nvCxnSpPr>
          <p:cNvPr id="56" name="Straight Arrow Connector 55">
            <a:extLst>
              <a:ext uri="{FF2B5EF4-FFF2-40B4-BE49-F238E27FC236}">
                <a16:creationId xmlns:a16="http://schemas.microsoft.com/office/drawing/2014/main" id="{50C58B04-62F4-E9D9-C32A-5B0E830D5B6A}"/>
              </a:ext>
            </a:extLst>
          </p:cNvPr>
          <p:cNvCxnSpPr>
            <a:cxnSpLocks/>
            <a:stCxn id="52" idx="2"/>
            <a:endCxn id="36" idx="0"/>
          </p:cNvCxnSpPr>
          <p:nvPr/>
        </p:nvCxnSpPr>
        <p:spPr bwMode="auto">
          <a:xfrm flipH="1">
            <a:off x="19625622" y="6527272"/>
            <a:ext cx="1254214" cy="1050424"/>
          </a:xfrm>
          <a:prstGeom prst="straightConnector1">
            <a:avLst/>
          </a:prstGeom>
          <a:ln w="19050">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sp>
        <p:nvSpPr>
          <p:cNvPr id="57" name="TextBox 56">
            <a:extLst>
              <a:ext uri="{FF2B5EF4-FFF2-40B4-BE49-F238E27FC236}">
                <a16:creationId xmlns:a16="http://schemas.microsoft.com/office/drawing/2014/main" id="{9E1FCAB8-428E-D347-32FF-04ABFD26138D}"/>
              </a:ext>
            </a:extLst>
          </p:cNvPr>
          <p:cNvSpPr txBox="1"/>
          <p:nvPr/>
        </p:nvSpPr>
        <p:spPr>
          <a:xfrm flipH="1">
            <a:off x="20350074" y="6897166"/>
            <a:ext cx="1629334" cy="400110"/>
          </a:xfrm>
          <a:prstGeom prst="rect">
            <a:avLst/>
          </a:prstGeom>
          <a:noFill/>
          <a:ln>
            <a:noFill/>
          </a:ln>
        </p:spPr>
        <p:txBody>
          <a:bodyPr wrap="square" rtlCol="0">
            <a:spAutoFit/>
          </a:bodyPr>
          <a:lstStyle/>
          <a:p>
            <a:pPr defTabSz="1829196">
              <a:defRPr/>
            </a:pPr>
            <a:r>
              <a:rPr lang="en-US" sz="2000" dirty="0">
                <a:solidFill>
                  <a:srgbClr val="000000"/>
                </a:solidFill>
                <a:latin typeface="IBM Plex Sans" charset="0"/>
                <a:ea typeface="IBM Plex Sans" charset="0"/>
                <a:cs typeface="IBM Plex Sans" charset="0"/>
              </a:rPr>
              <a:t>manages</a:t>
            </a:r>
          </a:p>
        </p:txBody>
      </p:sp>
      <p:sp>
        <p:nvSpPr>
          <p:cNvPr id="61" name="Rounded Rectangle 13">
            <a:extLst>
              <a:ext uri="{FF2B5EF4-FFF2-40B4-BE49-F238E27FC236}">
                <a16:creationId xmlns:a16="http://schemas.microsoft.com/office/drawing/2014/main" id="{3845E993-9E81-B484-B07F-CE76784F99E5}"/>
              </a:ext>
            </a:extLst>
          </p:cNvPr>
          <p:cNvSpPr/>
          <p:nvPr/>
        </p:nvSpPr>
        <p:spPr bwMode="auto">
          <a:xfrm>
            <a:off x="16988911" y="5195015"/>
            <a:ext cx="2491920" cy="682378"/>
          </a:xfrm>
          <a:prstGeom prst="roundRect">
            <a:avLst/>
          </a:prstGeom>
          <a:solidFill>
            <a:schemeClr val="tx1">
              <a:lumMod val="50000"/>
              <a:lumOff val="50000"/>
            </a:schemeClr>
          </a:solidFill>
          <a:ln w="19050">
            <a:solidFill>
              <a:schemeClr val="tx1">
                <a:lumMod val="75000"/>
                <a:lumOff val="25000"/>
              </a:schemeClr>
            </a:solid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6000" tIns="96000" rIns="96000" bIns="96000" numCol="1" rtlCol="0" anchor="ctr" anchorCtr="0" compatLnSpc="1">
            <a:prstTxWarp prst="textNoShape">
              <a:avLst/>
            </a:prstTxWarp>
          </a:bodyPr>
          <a:lstStyle/>
          <a:p>
            <a:pPr algn="ctr" defTabSz="1829196">
              <a:defRPr/>
            </a:pPr>
            <a:r>
              <a:rPr lang="en-US" sz="2000" dirty="0">
                <a:solidFill>
                  <a:srgbClr val="FFFFFF"/>
                </a:solidFill>
                <a:latin typeface="IBM Plex Sans" charset="0"/>
                <a:ea typeface="IBM Plex Sans" charset="0"/>
                <a:cs typeface="IBM Plex Sans" charset="0"/>
              </a:rPr>
              <a:t>Route / Ingress</a:t>
            </a:r>
          </a:p>
        </p:txBody>
      </p:sp>
      <p:sp>
        <p:nvSpPr>
          <p:cNvPr id="62" name="Rectangle: Rounded Corners 44">
            <a:extLst>
              <a:ext uri="{FF2B5EF4-FFF2-40B4-BE49-F238E27FC236}">
                <a16:creationId xmlns:a16="http://schemas.microsoft.com/office/drawing/2014/main" id="{2C4D47CA-870A-579D-6E54-EAC8E04517A4}"/>
              </a:ext>
            </a:extLst>
          </p:cNvPr>
          <p:cNvSpPr/>
          <p:nvPr/>
        </p:nvSpPr>
        <p:spPr bwMode="auto">
          <a:xfrm>
            <a:off x="17402333" y="6293883"/>
            <a:ext cx="1722804" cy="576078"/>
          </a:xfrm>
          <a:prstGeom prst="roundRect">
            <a:avLst/>
          </a:prstGeom>
          <a:solidFill>
            <a:schemeClr val="tx1">
              <a:lumMod val="50000"/>
              <a:lumOff val="50000"/>
            </a:schemeClr>
          </a:solidFill>
          <a:ln w="19050">
            <a:solidFill>
              <a:schemeClr val="tx1">
                <a:lumMod val="75000"/>
                <a:lumOff val="25000"/>
              </a:schemeClr>
            </a:solid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6000" tIns="96000" rIns="96000" bIns="96000" numCol="1" rtlCol="0" anchor="t" anchorCtr="0" compatLnSpc="1">
            <a:prstTxWarp prst="textNoShape">
              <a:avLst/>
            </a:prstTxWarp>
          </a:bodyPr>
          <a:lstStyle/>
          <a:p>
            <a:pPr algn="ctr" defTabSz="1829196">
              <a:defRPr/>
            </a:pPr>
            <a:r>
              <a:rPr lang="en-GB" sz="1600" b="1" dirty="0">
                <a:solidFill>
                  <a:srgbClr val="FFFFFF"/>
                </a:solidFill>
                <a:latin typeface="IBM Plex Sans" charset="0"/>
                <a:ea typeface="IBM Plex Sans" charset="0"/>
                <a:cs typeface="IBM Plex Sans" charset="0"/>
              </a:rPr>
              <a:t>Service</a:t>
            </a:r>
          </a:p>
        </p:txBody>
      </p:sp>
      <p:cxnSp>
        <p:nvCxnSpPr>
          <p:cNvPr id="65" name="Straight Arrow Connector 64">
            <a:extLst>
              <a:ext uri="{FF2B5EF4-FFF2-40B4-BE49-F238E27FC236}">
                <a16:creationId xmlns:a16="http://schemas.microsoft.com/office/drawing/2014/main" id="{28FB11BC-38E9-2C66-FC82-AC75C2F8D40C}"/>
              </a:ext>
            </a:extLst>
          </p:cNvPr>
          <p:cNvCxnSpPr>
            <a:cxnSpLocks/>
          </p:cNvCxnSpPr>
          <p:nvPr/>
        </p:nvCxnSpPr>
        <p:spPr bwMode="auto">
          <a:xfrm>
            <a:off x="18716393" y="6906557"/>
            <a:ext cx="0" cy="671142"/>
          </a:xfrm>
          <a:prstGeom prst="straightConnector1">
            <a:avLst/>
          </a:prstGeom>
          <a:ln w="19050">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sp>
        <p:nvSpPr>
          <p:cNvPr id="66" name="TextBox 65">
            <a:extLst>
              <a:ext uri="{FF2B5EF4-FFF2-40B4-BE49-F238E27FC236}">
                <a16:creationId xmlns:a16="http://schemas.microsoft.com/office/drawing/2014/main" id="{73694101-466F-52F5-73C0-6ADB6944F82A}"/>
              </a:ext>
            </a:extLst>
          </p:cNvPr>
          <p:cNvSpPr txBox="1"/>
          <p:nvPr/>
        </p:nvSpPr>
        <p:spPr>
          <a:xfrm flipH="1">
            <a:off x="16747325" y="6922263"/>
            <a:ext cx="2192860" cy="400110"/>
          </a:xfrm>
          <a:prstGeom prst="rect">
            <a:avLst/>
          </a:prstGeom>
          <a:noFill/>
          <a:ln>
            <a:noFill/>
          </a:ln>
        </p:spPr>
        <p:txBody>
          <a:bodyPr wrap="square" rtlCol="0">
            <a:spAutoFit/>
          </a:bodyPr>
          <a:lstStyle/>
          <a:p>
            <a:pPr defTabSz="1829196">
              <a:defRPr/>
            </a:pPr>
            <a:r>
              <a:rPr lang="en-US" sz="2000" dirty="0">
                <a:solidFill>
                  <a:srgbClr val="000000"/>
                </a:solidFill>
                <a:latin typeface="IBM Plex Sans" charset="0"/>
                <a:ea typeface="IBM Plex Sans" charset="0"/>
                <a:cs typeface="IBM Plex Sans" charset="0"/>
              </a:rPr>
              <a:t>load-balances</a:t>
            </a:r>
          </a:p>
        </p:txBody>
      </p:sp>
      <p:cxnSp>
        <p:nvCxnSpPr>
          <p:cNvPr id="80" name="Straight Arrow Connector 79">
            <a:extLst>
              <a:ext uri="{FF2B5EF4-FFF2-40B4-BE49-F238E27FC236}">
                <a16:creationId xmlns:a16="http://schemas.microsoft.com/office/drawing/2014/main" id="{B83DB2B5-5991-497B-EFE9-431841D61AAA}"/>
              </a:ext>
            </a:extLst>
          </p:cNvPr>
          <p:cNvCxnSpPr>
            <a:cxnSpLocks/>
          </p:cNvCxnSpPr>
          <p:nvPr/>
        </p:nvCxnSpPr>
        <p:spPr bwMode="auto">
          <a:xfrm>
            <a:off x="18698169" y="5906698"/>
            <a:ext cx="0" cy="387180"/>
          </a:xfrm>
          <a:prstGeom prst="straightConnector1">
            <a:avLst/>
          </a:prstGeom>
          <a:ln w="19050">
            <a:solidFill>
              <a:schemeClr val="tx1">
                <a:lumMod val="75000"/>
                <a:lumOff val="25000"/>
              </a:schemeClr>
            </a:solidFill>
            <a:headEnd type="none" w="med" len="med"/>
            <a:tailEnd type="triangle"/>
          </a:ln>
        </p:spPr>
        <p:style>
          <a:lnRef idx="2">
            <a:schemeClr val="accent5">
              <a:shade val="50000"/>
            </a:schemeClr>
          </a:lnRef>
          <a:fillRef idx="1">
            <a:schemeClr val="accent5"/>
          </a:fillRef>
          <a:effectRef idx="0">
            <a:schemeClr val="accent5"/>
          </a:effectRef>
          <a:fontRef idx="minor">
            <a:schemeClr val="lt1"/>
          </a:fontRef>
        </p:style>
      </p:cxnSp>
      <p:sp>
        <p:nvSpPr>
          <p:cNvPr id="93" name="Rectangle: Rounded Corners 68">
            <a:extLst>
              <a:ext uri="{FF2B5EF4-FFF2-40B4-BE49-F238E27FC236}">
                <a16:creationId xmlns:a16="http://schemas.microsoft.com/office/drawing/2014/main" id="{5157A087-34A1-AF69-5E46-4DE69F909CE5}"/>
              </a:ext>
            </a:extLst>
          </p:cNvPr>
          <p:cNvSpPr/>
          <p:nvPr/>
        </p:nvSpPr>
        <p:spPr bwMode="auto">
          <a:xfrm>
            <a:off x="18741712" y="9721502"/>
            <a:ext cx="870298" cy="449548"/>
          </a:xfrm>
          <a:prstGeom prst="roundRect">
            <a:avLst/>
          </a:prstGeom>
          <a:solidFill>
            <a:srgbClr val="81CFFF"/>
          </a:solidFill>
          <a:ln w="19050">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6000" tIns="96000" rIns="96000" bIns="96000" numCol="1" rtlCol="0" anchor="t" anchorCtr="0" compatLnSpc="1">
            <a:prstTxWarp prst="textNoShape">
              <a:avLst/>
            </a:prstTxWarp>
          </a:bodyPr>
          <a:lstStyle/>
          <a:p>
            <a:pPr algn="ctr" defTabSz="1829196">
              <a:defRPr/>
            </a:pPr>
            <a:r>
              <a:rPr lang="en-GB" sz="1600" dirty="0">
                <a:solidFill>
                  <a:srgbClr val="000000"/>
                </a:solidFill>
                <a:latin typeface="IBM Plex Sans" charset="0"/>
                <a:ea typeface="IBM Plex Sans" charset="0"/>
                <a:cs typeface="IBM Plex Sans" charset="0"/>
              </a:rPr>
              <a:t>App A</a:t>
            </a:r>
          </a:p>
        </p:txBody>
      </p:sp>
      <p:sp>
        <p:nvSpPr>
          <p:cNvPr id="94" name="Rectangle: Rounded Corners 69">
            <a:extLst>
              <a:ext uri="{FF2B5EF4-FFF2-40B4-BE49-F238E27FC236}">
                <a16:creationId xmlns:a16="http://schemas.microsoft.com/office/drawing/2014/main" id="{92653E14-ACB3-7E96-EBDB-FD012881C0B2}"/>
              </a:ext>
            </a:extLst>
          </p:cNvPr>
          <p:cNvSpPr/>
          <p:nvPr/>
        </p:nvSpPr>
        <p:spPr bwMode="auto">
          <a:xfrm>
            <a:off x="19673162" y="9721502"/>
            <a:ext cx="870298" cy="449548"/>
          </a:xfrm>
          <a:prstGeom prst="roundRect">
            <a:avLst/>
          </a:prstGeom>
          <a:solidFill>
            <a:srgbClr val="81CFFF"/>
          </a:solidFill>
          <a:ln w="19050">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6000" tIns="96000" rIns="96000" bIns="96000" numCol="1" rtlCol="0" anchor="t" anchorCtr="0" compatLnSpc="1">
            <a:prstTxWarp prst="textNoShape">
              <a:avLst/>
            </a:prstTxWarp>
          </a:bodyPr>
          <a:lstStyle/>
          <a:p>
            <a:pPr algn="ctr" defTabSz="1829196">
              <a:defRPr/>
            </a:pPr>
            <a:r>
              <a:rPr lang="en-GB" sz="1600" dirty="0">
                <a:solidFill>
                  <a:srgbClr val="000000"/>
                </a:solidFill>
                <a:latin typeface="IBM Plex Sans" charset="0"/>
                <a:ea typeface="IBM Plex Sans" charset="0"/>
                <a:cs typeface="IBM Plex Sans" charset="0"/>
              </a:rPr>
              <a:t>App B</a:t>
            </a:r>
          </a:p>
        </p:txBody>
      </p:sp>
      <p:sp>
        <p:nvSpPr>
          <p:cNvPr id="96" name="TextBox 95">
            <a:extLst>
              <a:ext uri="{FF2B5EF4-FFF2-40B4-BE49-F238E27FC236}">
                <a16:creationId xmlns:a16="http://schemas.microsoft.com/office/drawing/2014/main" id="{CDDA5CAB-F942-24F2-41B0-35E71B10117F}"/>
              </a:ext>
            </a:extLst>
          </p:cNvPr>
          <p:cNvSpPr txBox="1"/>
          <p:nvPr/>
        </p:nvSpPr>
        <p:spPr>
          <a:xfrm flipH="1">
            <a:off x="16988909" y="4636052"/>
            <a:ext cx="3263012" cy="400110"/>
          </a:xfrm>
          <a:prstGeom prst="rect">
            <a:avLst/>
          </a:prstGeom>
          <a:noFill/>
          <a:ln>
            <a:noFill/>
          </a:ln>
        </p:spPr>
        <p:txBody>
          <a:bodyPr wrap="square" rtlCol="0">
            <a:spAutoFit/>
          </a:bodyPr>
          <a:lstStyle/>
          <a:p>
            <a:pPr defTabSz="1829196">
              <a:defRPr/>
            </a:pPr>
            <a:r>
              <a:rPr lang="en-US" sz="2000" dirty="0">
                <a:solidFill>
                  <a:srgbClr val="000000"/>
                </a:solidFill>
                <a:latin typeface="IBM Plex Sans" charset="0"/>
                <a:ea typeface="IBM Plex Sans" charset="0"/>
                <a:cs typeface="IBM Plex Sans" charset="0"/>
              </a:rPr>
              <a:t>Kubernetes Cluster</a:t>
            </a:r>
          </a:p>
        </p:txBody>
      </p:sp>
      <p:pic>
        <p:nvPicPr>
          <p:cNvPr id="101" name="Picture 100" descr="A close up of a sign&#10;&#10;Description automatically generated">
            <a:extLst>
              <a:ext uri="{FF2B5EF4-FFF2-40B4-BE49-F238E27FC236}">
                <a16:creationId xmlns:a16="http://schemas.microsoft.com/office/drawing/2014/main" id="{0388485A-FB56-71F3-9D7B-18F767CF0162}"/>
              </a:ext>
            </a:extLst>
          </p:cNvPr>
          <p:cNvPicPr>
            <a:picLocks noChangeAspect="1"/>
          </p:cNvPicPr>
          <p:nvPr/>
        </p:nvPicPr>
        <p:blipFill>
          <a:blip r:embed="rId3"/>
          <a:stretch>
            <a:fillRect/>
          </a:stretch>
        </p:blipFill>
        <p:spPr>
          <a:xfrm>
            <a:off x="10786810" y="6879296"/>
            <a:ext cx="2464866" cy="2636344"/>
          </a:xfrm>
          <a:prstGeom prst="rect">
            <a:avLst/>
          </a:prstGeom>
          <a:solidFill>
            <a:schemeClr val="bg1"/>
          </a:solidFill>
        </p:spPr>
      </p:pic>
      <p:sp>
        <p:nvSpPr>
          <p:cNvPr id="58" name="Right Arrow 57">
            <a:extLst>
              <a:ext uri="{FF2B5EF4-FFF2-40B4-BE49-F238E27FC236}">
                <a16:creationId xmlns:a16="http://schemas.microsoft.com/office/drawing/2014/main" id="{75F57AF7-4F55-23FB-0387-483A4FDFF9D1}"/>
              </a:ext>
            </a:extLst>
          </p:cNvPr>
          <p:cNvSpPr/>
          <p:nvPr/>
        </p:nvSpPr>
        <p:spPr bwMode="auto">
          <a:xfrm>
            <a:off x="8639652" y="8945134"/>
            <a:ext cx="7081502" cy="1917168"/>
          </a:xfrm>
          <a:prstGeom prst="rightArrow">
            <a:avLst>
              <a:gd name="adj1" fmla="val 67311"/>
              <a:gd name="adj2" fmla="val 50000"/>
            </a:avLst>
          </a:prstGeom>
          <a:gradFill>
            <a:gsLst>
              <a:gs pos="0">
                <a:schemeClr val="accent1">
                  <a:lumMod val="5000"/>
                  <a:lumOff val="95000"/>
                </a:schemeClr>
              </a:gs>
              <a:gs pos="100000">
                <a:schemeClr val="accent1">
                  <a:lumMod val="30000"/>
                  <a:lumOff val="70000"/>
                </a:schemeClr>
              </a:gs>
            </a:gsLst>
            <a:lin ang="0" scaled="0"/>
          </a:gra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6000" tIns="96000" rIns="96000" bIns="96000" numCol="1" rtlCol="0" anchor="ctr" anchorCtr="0" compatLnSpc="1">
            <a:prstTxWarp prst="textNoShape">
              <a:avLst/>
            </a:prstTxWarp>
          </a:bodyPr>
          <a:lstStyle/>
          <a:p>
            <a:pPr defTabSz="1829196">
              <a:defRPr/>
            </a:pPr>
            <a:r>
              <a:rPr lang="en-US" sz="2400" b="1" dirty="0">
                <a:solidFill>
                  <a:srgbClr val="002D9C"/>
                </a:solidFill>
                <a:latin typeface="IBM Plex Sans" charset="0"/>
                <a:ea typeface="IBM Plex Sans" charset="0"/>
                <a:cs typeface="IBM Plex Sans" charset="0"/>
              </a:rPr>
              <a:t>Generated artefacts:</a:t>
            </a:r>
          </a:p>
          <a:p>
            <a:pPr marL="342900" indent="-342900" defTabSz="1829196">
              <a:buFont typeface="Arial" panose="020B0604020202020204" pitchFamily="34" charset="0"/>
              <a:buChar char="•"/>
              <a:defRPr/>
            </a:pPr>
            <a:r>
              <a:rPr lang="en-US" sz="2400" dirty="0">
                <a:solidFill>
                  <a:srgbClr val="002D9C"/>
                </a:solidFill>
                <a:latin typeface="IBM Plex Sans" charset="0"/>
                <a:ea typeface="IBM Plex Sans" charset="0"/>
                <a:cs typeface="IBM Plex Sans" charset="0"/>
              </a:rPr>
              <a:t>Co-location aware </a:t>
            </a:r>
            <a:r>
              <a:rPr lang="en-US" sz="2400" dirty="0" err="1">
                <a:solidFill>
                  <a:srgbClr val="002D9C"/>
                </a:solidFill>
                <a:latin typeface="IBM Plex Sans" charset="0"/>
                <a:ea typeface="IBM Plex Sans" charset="0"/>
                <a:cs typeface="IBM Plex Sans" charset="0"/>
              </a:rPr>
              <a:t>Dockerfile</a:t>
            </a:r>
            <a:r>
              <a:rPr lang="en-US" sz="2400" dirty="0">
                <a:solidFill>
                  <a:srgbClr val="002D9C"/>
                </a:solidFill>
                <a:latin typeface="IBM Plex Sans" charset="0"/>
                <a:ea typeface="IBM Plex Sans" charset="0"/>
                <a:cs typeface="IBM Plex Sans" charset="0"/>
              </a:rPr>
              <a:t> &amp; </a:t>
            </a:r>
            <a:r>
              <a:rPr lang="en-US" sz="2400" dirty="0" err="1">
                <a:solidFill>
                  <a:srgbClr val="002D9C"/>
                </a:solidFill>
                <a:latin typeface="IBM Plex Sans" charset="0"/>
                <a:ea typeface="IBM Plex Sans" charset="0"/>
                <a:cs typeface="IBM Plex Sans" charset="0"/>
              </a:rPr>
              <a:t>server.xml</a:t>
            </a:r>
            <a:endParaRPr lang="en-US" sz="2400" dirty="0">
              <a:solidFill>
                <a:srgbClr val="002D9C"/>
              </a:solidFill>
              <a:latin typeface="IBM Plex Sans" charset="0"/>
              <a:ea typeface="IBM Plex Sans" charset="0"/>
              <a:cs typeface="IBM Plex Sans" charset="0"/>
            </a:endParaRPr>
          </a:p>
          <a:p>
            <a:pPr marL="342900" indent="-342900" defTabSz="1829196">
              <a:buFont typeface="Arial" panose="020B0604020202020204" pitchFamily="34" charset="0"/>
              <a:buChar char="•"/>
              <a:defRPr/>
            </a:pPr>
            <a:r>
              <a:rPr lang="en-US" sz="2400" dirty="0">
                <a:solidFill>
                  <a:srgbClr val="002D9C"/>
                </a:solidFill>
                <a:latin typeface="IBM Plex Sans" charset="0"/>
                <a:ea typeface="IBM Plex Sans" charset="0"/>
                <a:cs typeface="IBM Plex Sans" charset="0"/>
              </a:rPr>
              <a:t>Replica aware Custom Resource</a:t>
            </a:r>
          </a:p>
        </p:txBody>
      </p:sp>
      <p:sp>
        <p:nvSpPr>
          <p:cNvPr id="102" name="Rectangle 101">
            <a:extLst>
              <a:ext uri="{FF2B5EF4-FFF2-40B4-BE49-F238E27FC236}">
                <a16:creationId xmlns:a16="http://schemas.microsoft.com/office/drawing/2014/main" id="{D470A758-21C5-F2C0-A89B-BBA83639DD67}"/>
              </a:ext>
            </a:extLst>
          </p:cNvPr>
          <p:cNvSpPr/>
          <p:nvPr/>
        </p:nvSpPr>
        <p:spPr>
          <a:xfrm>
            <a:off x="9626794" y="6463120"/>
            <a:ext cx="5871783" cy="969592"/>
          </a:xfrm>
          <a:prstGeom prst="rect">
            <a:avLst/>
          </a:prstGeom>
          <a:noFill/>
        </p:spPr>
        <p:txBody>
          <a:bodyPr wrap="square" lIns="0" tIns="0" rIns="0" bIns="0" rtlCol="0" anchor="t">
            <a:noAutofit/>
          </a:bodyPr>
          <a:lstStyle/>
          <a:p>
            <a:pPr defTabSz="1828572">
              <a:defRPr/>
            </a:pPr>
            <a:r>
              <a:rPr lang="en-US" b="1" dirty="0">
                <a:solidFill>
                  <a:srgbClr val="000000"/>
                </a:solidFill>
                <a:latin typeface="IBM Plex Sans" panose="020B0503050203000203" pitchFamily="34" charset="0"/>
                <a:cs typeface="Arial" panose="020B0604020202020204" pitchFamily="34" charset="0"/>
              </a:rPr>
              <a:t>Transformation Advisor</a:t>
            </a:r>
            <a:endParaRPr lang="en-US" dirty="0">
              <a:solidFill>
                <a:srgbClr val="000000"/>
              </a:solidFill>
              <a:latin typeface="IBM Plex Sans" panose="020B0503050203000203" pitchFamily="34" charset="0"/>
              <a:cs typeface="Arial" panose="020B0604020202020204" pitchFamily="34" charset="0"/>
            </a:endParaRPr>
          </a:p>
        </p:txBody>
      </p:sp>
      <p:sp>
        <p:nvSpPr>
          <p:cNvPr id="103" name="TextBox 102">
            <a:extLst>
              <a:ext uri="{FF2B5EF4-FFF2-40B4-BE49-F238E27FC236}">
                <a16:creationId xmlns:a16="http://schemas.microsoft.com/office/drawing/2014/main" id="{A5DCE38A-DB0F-383F-4940-A509FCC8A0C1}"/>
              </a:ext>
            </a:extLst>
          </p:cNvPr>
          <p:cNvSpPr txBox="1"/>
          <p:nvPr/>
        </p:nvSpPr>
        <p:spPr>
          <a:xfrm>
            <a:off x="7157014" y="12580969"/>
            <a:ext cx="9774151" cy="800219"/>
          </a:xfrm>
          <a:prstGeom prst="rect">
            <a:avLst/>
          </a:prstGeom>
          <a:noFill/>
        </p:spPr>
        <p:txBody>
          <a:bodyPr wrap="none" lIns="182880" tIns="182880" rIns="182880" bIns="182880" rtlCol="0">
            <a:spAutoFit/>
          </a:bodyPr>
          <a:lstStyle/>
          <a:p>
            <a:pPr defTabSz="1828800">
              <a:spcBef>
                <a:spcPts val="2200"/>
              </a:spcBef>
              <a:defRPr/>
            </a:pPr>
            <a:r>
              <a:rPr lang="en-US" sz="2800" b="1" dirty="0">
                <a:solidFill>
                  <a:srgbClr val="000000"/>
                </a:solidFill>
                <a:latin typeface="IBM Plex Sans Light"/>
                <a:ea typeface="IBM Plex Sans" charset="0"/>
                <a:cs typeface="IBM Plex Sans" charset="0"/>
              </a:rPr>
              <a:t>Futures: </a:t>
            </a:r>
            <a:r>
              <a:rPr lang="en-US" sz="2800" dirty="0">
                <a:solidFill>
                  <a:srgbClr val="000000"/>
                </a:solidFill>
                <a:latin typeface="IBM Plex Sans Light"/>
                <a:ea typeface="IBM Plex Sans" charset="0"/>
                <a:cs typeface="IBM Plex Sans" charset="0"/>
              </a:rPr>
              <a:t>customizable Custom Resource, secrets migration</a:t>
            </a:r>
          </a:p>
        </p:txBody>
      </p:sp>
      <p:sp>
        <p:nvSpPr>
          <p:cNvPr id="107" name="TextBox 106">
            <a:extLst>
              <a:ext uri="{FF2B5EF4-FFF2-40B4-BE49-F238E27FC236}">
                <a16:creationId xmlns:a16="http://schemas.microsoft.com/office/drawing/2014/main" id="{F030D813-D5F4-E7FF-BA49-8636C39C2ED3}"/>
              </a:ext>
            </a:extLst>
          </p:cNvPr>
          <p:cNvSpPr txBox="1"/>
          <p:nvPr/>
        </p:nvSpPr>
        <p:spPr>
          <a:xfrm>
            <a:off x="1560551" y="1849159"/>
            <a:ext cx="16649044" cy="3042884"/>
          </a:xfrm>
          <a:prstGeom prst="rect">
            <a:avLst/>
          </a:prstGeom>
          <a:noFill/>
        </p:spPr>
        <p:txBody>
          <a:bodyPr wrap="square">
            <a:spAutoFit/>
          </a:bodyPr>
          <a:lstStyle/>
          <a:p>
            <a:pPr marL="457178" indent="-457178" defTabSz="1828708">
              <a:lnSpc>
                <a:spcPct val="90000"/>
              </a:lnSpc>
              <a:spcBef>
                <a:spcPts val="2000"/>
              </a:spcBef>
              <a:buFont typeface="Arial" panose="020B0604020202020204" pitchFamily="34" charset="0"/>
              <a:buChar char="•"/>
              <a:defRPr/>
            </a:pPr>
            <a:r>
              <a:rPr lang="en-US" sz="4400" dirty="0">
                <a:solidFill>
                  <a:prstClr val="black"/>
                </a:solidFill>
              </a:rPr>
              <a:t>Low-cost, low risk first step to operational and runtime modernization</a:t>
            </a:r>
          </a:p>
          <a:p>
            <a:pPr marL="1371578" lvl="1" indent="-457178" defTabSz="1828708">
              <a:lnSpc>
                <a:spcPct val="90000"/>
              </a:lnSpc>
              <a:spcBef>
                <a:spcPts val="2000"/>
              </a:spcBef>
              <a:buFont typeface="Arial" panose="020B0604020202020204" pitchFamily="34" charset="0"/>
              <a:buChar char="•"/>
              <a:defRPr/>
            </a:pPr>
            <a:r>
              <a:rPr lang="en-US" sz="4400" dirty="0">
                <a:solidFill>
                  <a:prstClr val="black"/>
                </a:solidFill>
              </a:rPr>
              <a:t>Familiar topology, modern runtime, modern platform</a:t>
            </a:r>
          </a:p>
          <a:p>
            <a:pPr marL="457178" indent="-457178" defTabSz="1828708">
              <a:lnSpc>
                <a:spcPct val="90000"/>
              </a:lnSpc>
              <a:spcBef>
                <a:spcPts val="2000"/>
              </a:spcBef>
              <a:buFont typeface="Arial" panose="020B0604020202020204" pitchFamily="34" charset="0"/>
              <a:buChar char="•"/>
              <a:defRPr/>
            </a:pPr>
            <a:r>
              <a:rPr lang="en-US" sz="4400" dirty="0">
                <a:solidFill>
                  <a:prstClr val="black"/>
                </a:solidFill>
              </a:rPr>
              <a:t>Accelerates cloud-native adoption, reduces skills gap</a:t>
            </a:r>
          </a:p>
        </p:txBody>
      </p:sp>
      <p:grpSp>
        <p:nvGrpSpPr>
          <p:cNvPr id="3" name="Group 2">
            <a:extLst>
              <a:ext uri="{FF2B5EF4-FFF2-40B4-BE49-F238E27FC236}">
                <a16:creationId xmlns:a16="http://schemas.microsoft.com/office/drawing/2014/main" id="{1624D012-088D-21E9-E661-BED69F033FC7}"/>
              </a:ext>
            </a:extLst>
          </p:cNvPr>
          <p:cNvGrpSpPr/>
          <p:nvPr/>
        </p:nvGrpSpPr>
        <p:grpSpPr>
          <a:xfrm>
            <a:off x="18949017" y="549147"/>
            <a:ext cx="4877253" cy="1894832"/>
            <a:chOff x="18226740" y="198165"/>
            <a:chExt cx="5599530" cy="3336839"/>
          </a:xfrm>
          <a:solidFill>
            <a:srgbClr val="D9D9D9"/>
          </a:solidFill>
        </p:grpSpPr>
        <p:sp>
          <p:nvSpPr>
            <p:cNvPr id="4" name="Content Placeholder 2">
              <a:extLst>
                <a:ext uri="{FF2B5EF4-FFF2-40B4-BE49-F238E27FC236}">
                  <a16:creationId xmlns:a16="http://schemas.microsoft.com/office/drawing/2014/main" id="{965EB0D7-8AC7-44BA-7919-37FCFDC1A544}"/>
                </a:ext>
              </a:extLst>
            </p:cNvPr>
            <p:cNvSpPr txBox="1">
              <a:spLocks/>
            </p:cNvSpPr>
            <p:nvPr/>
          </p:nvSpPr>
          <p:spPr>
            <a:xfrm>
              <a:off x="18235654" y="198165"/>
              <a:ext cx="5590616" cy="1020486"/>
            </a:xfrm>
            <a:prstGeom prst="rect">
              <a:avLst/>
            </a:prstGeom>
            <a:solidFill>
              <a:srgbClr val="D9D9D9"/>
            </a:solidFill>
            <a:ln w="6350" cap="flat" cmpd="sng" algn="ctr">
              <a:noFill/>
              <a:prstDash val="solid"/>
              <a:miter lim="800000"/>
            </a:ln>
            <a:effectLst/>
          </p:spPr>
          <p:txBody>
            <a:bodyPr rtlCol="0" anchor="ctr"/>
            <a:lstStyle>
              <a:defPPr>
                <a:defRPr lang="en-US"/>
              </a:defPPr>
              <a:lvl1pPr algn="ctr">
                <a:defRPr sz="1300"/>
              </a:lvl1pPr>
            </a:lstStyle>
            <a:p>
              <a:pPr algn="l" defTabSz="2437492" eaLnBrk="0">
                <a:defRPr/>
              </a:pPr>
              <a:r>
                <a:rPr lang="en-GB" sz="2800" dirty="0">
                  <a:solidFill>
                    <a:srgbClr val="BFBFBF"/>
                  </a:solidFill>
                  <a:ea typeface="Helvetica Neue"/>
                  <a:cs typeface="Arial" panose="020B0604020202020204" pitchFamily="34" charset="0"/>
                  <a:sym typeface="Helvetica Neue"/>
                </a:rPr>
                <a:t>a. Modernize Runtime </a:t>
              </a:r>
            </a:p>
          </p:txBody>
        </p:sp>
        <p:sp>
          <p:nvSpPr>
            <p:cNvPr id="5" name="Content Placeholder 2">
              <a:extLst>
                <a:ext uri="{FF2B5EF4-FFF2-40B4-BE49-F238E27FC236}">
                  <a16:creationId xmlns:a16="http://schemas.microsoft.com/office/drawing/2014/main" id="{31DCDC23-D9B5-C0AB-8EFA-4A00AB4A3BA2}"/>
                </a:ext>
              </a:extLst>
            </p:cNvPr>
            <p:cNvSpPr txBox="1">
              <a:spLocks/>
            </p:cNvSpPr>
            <p:nvPr/>
          </p:nvSpPr>
          <p:spPr>
            <a:xfrm>
              <a:off x="18236921" y="1341017"/>
              <a:ext cx="5589198" cy="1020486"/>
            </a:xfrm>
            <a:prstGeom prst="rect">
              <a:avLst/>
            </a:prstGeom>
            <a:solidFill>
              <a:srgbClr val="0C61FF"/>
            </a:solidFill>
            <a:ln w="6350" cap="flat" cmpd="sng" algn="ctr">
              <a:noFill/>
              <a:prstDash val="solid"/>
              <a:miter lim="800000"/>
            </a:ln>
            <a:effectLst/>
          </p:spPr>
          <p:txBody>
            <a:bodyPr rtlCol="0" anchor="ctr"/>
            <a:lstStyle>
              <a:defPPr>
                <a:defRPr lang="en-US"/>
              </a:defPPr>
              <a:lvl1pPr algn="ctr">
                <a:defRPr sz="1300"/>
              </a:lvl1pPr>
            </a:lstStyle>
            <a:p>
              <a:pPr algn="l" defTabSz="2437492" eaLnBrk="0">
                <a:defRPr/>
              </a:pPr>
              <a:r>
                <a:rPr lang="en-GB" sz="2800" dirty="0">
                  <a:solidFill>
                    <a:schemeClr val="bg1"/>
                  </a:solidFill>
                  <a:ea typeface="Helvetica Neue"/>
                  <a:cs typeface="Arial" panose="020B0604020202020204" pitchFamily="34" charset="0"/>
                  <a:sym typeface="Helvetica Neue"/>
                </a:rPr>
                <a:t>b. Modernize Operations</a:t>
              </a:r>
            </a:p>
          </p:txBody>
        </p:sp>
        <p:sp>
          <p:nvSpPr>
            <p:cNvPr id="6" name="Content Placeholder 2">
              <a:extLst>
                <a:ext uri="{FF2B5EF4-FFF2-40B4-BE49-F238E27FC236}">
                  <a16:creationId xmlns:a16="http://schemas.microsoft.com/office/drawing/2014/main" id="{185FA42F-63AC-2641-9581-C273B8CF1B79}"/>
                </a:ext>
              </a:extLst>
            </p:cNvPr>
            <p:cNvSpPr txBox="1">
              <a:spLocks/>
            </p:cNvSpPr>
            <p:nvPr/>
          </p:nvSpPr>
          <p:spPr>
            <a:xfrm>
              <a:off x="18226740" y="2497872"/>
              <a:ext cx="5589196" cy="1037132"/>
            </a:xfrm>
            <a:prstGeom prst="rect">
              <a:avLst/>
            </a:prstGeom>
            <a:grpFill/>
            <a:ln w="6350" cap="flat" cmpd="sng" algn="ctr">
              <a:noFill/>
              <a:prstDash val="solid"/>
              <a:miter lim="800000"/>
            </a:ln>
            <a:effectLst/>
          </p:spPr>
          <p:txBody>
            <a:bodyPr rtlCol="0" anchor="ctr"/>
            <a:lstStyle>
              <a:defPPr>
                <a:defRPr lang="en-US"/>
              </a:defPPr>
              <a:lvl1pPr algn="ctr">
                <a:defRPr sz="1300"/>
              </a:lvl1pPr>
            </a:lstStyle>
            <a:p>
              <a:pPr algn="l" defTabSz="2437492" eaLnBrk="0">
                <a:defRPr/>
              </a:pPr>
              <a:r>
                <a:rPr lang="en-GB" sz="2800" dirty="0">
                  <a:solidFill>
                    <a:schemeClr val="bg1">
                      <a:lumMod val="75000"/>
                    </a:schemeClr>
                  </a:solidFill>
                  <a:ea typeface="Helvetica Neue"/>
                  <a:cs typeface="Arial" panose="020B0604020202020204" pitchFamily="34" charset="0"/>
                  <a:sym typeface="Helvetica Neue"/>
                </a:rPr>
                <a:t>c. Modernize </a:t>
              </a:r>
              <a:r>
                <a:rPr lang="en-US" sz="2800" i="1" dirty="0">
                  <a:solidFill>
                    <a:schemeClr val="bg1">
                      <a:lumMod val="75000"/>
                    </a:schemeClr>
                  </a:solidFill>
                  <a:cs typeface="Arial" panose="020B0604020202020204" pitchFamily="34" charset="0"/>
                </a:rPr>
                <a:t>Architecture</a:t>
              </a:r>
              <a:r>
                <a:rPr lang="en-GB" sz="2800" dirty="0">
                  <a:solidFill>
                    <a:schemeClr val="bg1">
                      <a:lumMod val="75000"/>
                    </a:schemeClr>
                  </a:solidFill>
                  <a:ea typeface="Helvetica Neue"/>
                  <a:cs typeface="Arial" panose="020B0604020202020204" pitchFamily="34" charset="0"/>
                  <a:sym typeface="Helvetica Neue"/>
                </a:rPr>
                <a:t> </a:t>
              </a:r>
            </a:p>
          </p:txBody>
        </p:sp>
      </p:grpSp>
    </p:spTree>
    <p:extLst>
      <p:ext uri="{BB962C8B-B14F-4D97-AF65-F5344CB8AC3E}">
        <p14:creationId xmlns:p14="http://schemas.microsoft.com/office/powerpoint/2010/main" val="3757432735"/>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D6B99-8B1F-46D8-B307-E3151254F3EB}"/>
              </a:ext>
            </a:extLst>
          </p:cNvPr>
          <p:cNvSpPr>
            <a:spLocks noGrp="1"/>
          </p:cNvSpPr>
          <p:nvPr>
            <p:ph type="title"/>
          </p:nvPr>
        </p:nvSpPr>
        <p:spPr/>
        <p:txBody>
          <a:bodyPr/>
          <a:lstStyle/>
          <a:p>
            <a:pPr>
              <a:lnSpc>
                <a:spcPct val="100000"/>
              </a:lnSpc>
            </a:pPr>
            <a:r>
              <a:rPr lang="en-US" sz="4400" dirty="0"/>
              <a:t>IBM Cloud Transformation Advisor License and Entitlement</a:t>
            </a:r>
          </a:p>
        </p:txBody>
      </p:sp>
      <p:graphicFrame>
        <p:nvGraphicFramePr>
          <p:cNvPr id="3" name="Content Placeholder" descr="RACI table example. 8 columns, 6 rows">
            <a:extLst>
              <a:ext uri="{FF2B5EF4-FFF2-40B4-BE49-F238E27FC236}">
                <a16:creationId xmlns:a16="http://schemas.microsoft.com/office/drawing/2014/main" id="{D2D61F1A-8FE4-E8AE-29DA-3D07B4748C87}"/>
              </a:ext>
            </a:extLst>
          </p:cNvPr>
          <p:cNvGraphicFramePr>
            <a:graphicFrameLocks/>
          </p:cNvGraphicFramePr>
          <p:nvPr/>
        </p:nvGraphicFramePr>
        <p:xfrm>
          <a:off x="6666104" y="4086841"/>
          <a:ext cx="17145688" cy="7924800"/>
        </p:xfrm>
        <a:graphic>
          <a:graphicData uri="http://schemas.openxmlformats.org/drawingml/2006/table">
            <a:tbl>
              <a:tblPr firstRow="1" bandRow="1"/>
              <a:tblGrid>
                <a:gridCol w="8581292">
                  <a:extLst>
                    <a:ext uri="{9D8B030D-6E8A-4147-A177-3AD203B41FA5}">
                      <a16:colId xmlns:a16="http://schemas.microsoft.com/office/drawing/2014/main" val="20001"/>
                    </a:ext>
                  </a:extLst>
                </a:gridCol>
                <a:gridCol w="4282198">
                  <a:extLst>
                    <a:ext uri="{9D8B030D-6E8A-4147-A177-3AD203B41FA5}">
                      <a16:colId xmlns:a16="http://schemas.microsoft.com/office/drawing/2014/main" val="20002"/>
                    </a:ext>
                  </a:extLst>
                </a:gridCol>
                <a:gridCol w="4282198">
                  <a:extLst>
                    <a:ext uri="{9D8B030D-6E8A-4147-A177-3AD203B41FA5}">
                      <a16:colId xmlns:a16="http://schemas.microsoft.com/office/drawing/2014/main" val="20003"/>
                    </a:ext>
                  </a:extLst>
                </a:gridCol>
              </a:tblGrid>
              <a:tr h="510277">
                <a:tc>
                  <a:txBody>
                    <a:bodyPr/>
                    <a:lstStyle>
                      <a:lvl1pPr marL="0" algn="l" defTabSz="725130" rtl="0" eaLnBrk="1" latinLnBrk="0" hangingPunct="1">
                        <a:spcBef>
                          <a:spcPct val="50000"/>
                        </a:spcBef>
                        <a:buClr>
                          <a:schemeClr val="tx1"/>
                        </a:buClr>
                        <a:buFont typeface="IBM Plex Sans Light" charset="2"/>
                        <a:defRPr sz="1400" b="1" kern="1200">
                          <a:solidFill>
                            <a:schemeClr val="tx1"/>
                          </a:solidFill>
                          <a:latin typeface="Arial" charset="0"/>
                          <a:ea typeface="ＭＳ Ｐゴシック" charset="-128"/>
                          <a:cs typeface=""/>
                        </a:defRPr>
                      </a:lvl1pPr>
                      <a:lvl2pPr marL="742950" indent="-285750" algn="l" defTabSz="725130" rtl="0" eaLnBrk="1" latinLnBrk="0" hangingPunct="1">
                        <a:buClr>
                          <a:schemeClr val="tx1"/>
                        </a:buClr>
                        <a:buFont typeface="Arial" charset="0"/>
                        <a:defRPr sz="1400" b="1" kern="1200">
                          <a:solidFill>
                            <a:schemeClr val="tx1"/>
                          </a:solidFill>
                          <a:latin typeface="Arial" charset="0"/>
                          <a:ea typeface="ＭＳ Ｐゴシック" charset="-128"/>
                          <a:cs typeface=""/>
                        </a:defRPr>
                      </a:lvl2pPr>
                      <a:lvl3pPr marL="1143000" indent="-228600" algn="l" defTabSz="725130" rtl="0" eaLnBrk="1" latinLnBrk="0" hangingPunct="1">
                        <a:buClr>
                          <a:schemeClr val="tx1"/>
                        </a:buClr>
                        <a:defRPr sz="1400" b="1" kern="1200">
                          <a:solidFill>
                            <a:schemeClr val="tx1"/>
                          </a:solidFill>
                          <a:latin typeface="Arial" charset="0"/>
                          <a:ea typeface="ＭＳ Ｐゴシック" charset="-128"/>
                          <a:cs typeface=""/>
                        </a:defRPr>
                      </a:lvl3pPr>
                      <a:lvl4pPr marL="1600200" indent="-228600" algn="l" defTabSz="725130" rtl="0" eaLnBrk="1" latinLnBrk="0" hangingPunct="1">
                        <a:spcBef>
                          <a:spcPct val="20000"/>
                        </a:spcBef>
                        <a:buClr>
                          <a:schemeClr val="bg1"/>
                        </a:buClr>
                        <a:defRPr sz="1400" b="1" kern="1200">
                          <a:solidFill>
                            <a:schemeClr val="bg1"/>
                          </a:solidFill>
                          <a:latin typeface="Arial" charset="0"/>
                          <a:ea typeface="ＭＳ Ｐゴシック" charset="-128"/>
                          <a:cs typeface=""/>
                        </a:defRPr>
                      </a:lvl4pPr>
                      <a:lvl5pPr marL="2057400" indent="-228600" algn="l" defTabSz="725130" rtl="0" eaLnBrk="1" latinLnBrk="0" hangingPunct="1">
                        <a:spcBef>
                          <a:spcPct val="20000"/>
                        </a:spcBef>
                        <a:buClr>
                          <a:schemeClr val="bg1"/>
                        </a:buClr>
                        <a:defRPr sz="1400" b="1" kern="1200">
                          <a:solidFill>
                            <a:schemeClr val="bg1"/>
                          </a:solidFill>
                          <a:latin typeface="Arial" charset="0"/>
                          <a:ea typeface="ＭＳ Ｐゴシック" charset="-128"/>
                          <a:cs typeface=""/>
                        </a:defRPr>
                      </a:lvl5pPr>
                      <a:lvl6pPr marL="2514600" indent="-228600" algn="l" defTabSz="725130" rtl="0" eaLnBrk="0" fontAlgn="base" latinLnBrk="0" hangingPunct="0">
                        <a:spcBef>
                          <a:spcPct val="20000"/>
                        </a:spcBef>
                        <a:spcAft>
                          <a:spcPct val="0"/>
                        </a:spcAft>
                        <a:buClr>
                          <a:schemeClr val="bg1"/>
                        </a:buClr>
                        <a:defRPr sz="1400" b="1" kern="1200">
                          <a:solidFill>
                            <a:schemeClr val="bg1"/>
                          </a:solidFill>
                          <a:latin typeface="Arial" charset="0"/>
                          <a:ea typeface="ＭＳ Ｐゴシック" charset="-128"/>
                          <a:cs typeface=""/>
                        </a:defRPr>
                      </a:lvl6pPr>
                      <a:lvl7pPr marL="2971800" indent="-228600" algn="l" defTabSz="725130" rtl="0" eaLnBrk="0" fontAlgn="base" latinLnBrk="0" hangingPunct="0">
                        <a:spcBef>
                          <a:spcPct val="20000"/>
                        </a:spcBef>
                        <a:spcAft>
                          <a:spcPct val="0"/>
                        </a:spcAft>
                        <a:buClr>
                          <a:schemeClr val="bg1"/>
                        </a:buClr>
                        <a:defRPr sz="1400" b="1" kern="1200">
                          <a:solidFill>
                            <a:schemeClr val="bg1"/>
                          </a:solidFill>
                          <a:latin typeface="Arial" charset="0"/>
                          <a:ea typeface="ＭＳ Ｐゴシック" charset="-128"/>
                          <a:cs typeface=""/>
                        </a:defRPr>
                      </a:lvl7pPr>
                      <a:lvl8pPr marL="3429000" indent="-228600" algn="l" defTabSz="725130" rtl="0" eaLnBrk="0" fontAlgn="base" latinLnBrk="0" hangingPunct="0">
                        <a:spcBef>
                          <a:spcPct val="20000"/>
                        </a:spcBef>
                        <a:spcAft>
                          <a:spcPct val="0"/>
                        </a:spcAft>
                        <a:buClr>
                          <a:schemeClr val="bg1"/>
                        </a:buClr>
                        <a:defRPr sz="1400" b="1" kern="1200">
                          <a:solidFill>
                            <a:schemeClr val="bg1"/>
                          </a:solidFill>
                          <a:latin typeface="Arial" charset="0"/>
                          <a:ea typeface="ＭＳ Ｐゴシック" charset="-128"/>
                          <a:cs typeface=""/>
                        </a:defRPr>
                      </a:lvl8pPr>
                      <a:lvl9pPr marL="3886200" indent="-228600" algn="l" defTabSz="725130" rtl="0" eaLnBrk="0" fontAlgn="base" latinLnBrk="0" hangingPunct="0">
                        <a:spcBef>
                          <a:spcPct val="20000"/>
                        </a:spcBef>
                        <a:spcAft>
                          <a:spcPct val="0"/>
                        </a:spcAft>
                        <a:buClr>
                          <a:schemeClr val="bg1"/>
                        </a:buClr>
                        <a:defRPr sz="1400" b="1" kern="1200">
                          <a:solidFill>
                            <a:schemeClr val="bg1"/>
                          </a:solidFill>
                          <a:latin typeface="Arial" charset="0"/>
                          <a:ea typeface="ＭＳ Ｐゴシック" charset="-128"/>
                          <a:cs typeface=""/>
                        </a:defRPr>
                      </a:lvl9pPr>
                    </a:lstStyle>
                    <a:p>
                      <a:pPr marL="0" marR="0" lvl="0" indent="0" algn="l" defTabSz="914400" rtl="0" eaLnBrk="1" fontAlgn="base" latinLnBrk="0" hangingPunct="1">
                        <a:lnSpc>
                          <a:spcPct val="100000"/>
                        </a:lnSpc>
                        <a:spcBef>
                          <a:spcPct val="50000"/>
                        </a:spcBef>
                        <a:spcAft>
                          <a:spcPct val="0"/>
                        </a:spcAft>
                        <a:buClr>
                          <a:schemeClr val="tx1"/>
                        </a:buClr>
                        <a:buSzTx/>
                        <a:buFont typeface="IBM Plex Sans Light" charset="2"/>
                        <a:buNone/>
                        <a:tabLst/>
                      </a:pPr>
                      <a:r>
                        <a:rPr kumimoji="0" lang="en-US" altLang="en-US" sz="2400" b="0" i="0" u="none" strike="noStrike" cap="none" normalizeH="0" baseline="0" dirty="0">
                          <a:ln>
                            <a:noFill/>
                          </a:ln>
                          <a:solidFill>
                            <a:sysClr val="windowText" lastClr="000000"/>
                          </a:solidFill>
                          <a:effectLst/>
                          <a:latin typeface="IBM Plex Sans Light" panose="020B0403050203000203" pitchFamily="34" charset="0"/>
                          <a:ea typeface="IBM Plex Sans" charset="0"/>
                          <a:cs typeface="IBM Plex Sans" charset="0"/>
                        </a:rPr>
                        <a:t>Product name &amp; version</a:t>
                      </a:r>
                    </a:p>
                  </a:txBody>
                  <a:tcPr marL="365760" marR="365760" marT="91440" marB="91440" anchor="ctr" horzOverflow="overflow">
                    <a:lnL w="1270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2400" b="0" i="0" dirty="0">
                          <a:latin typeface="IBM Plex Sans Light" panose="020B0403050203000203" pitchFamily="34" charset="0"/>
                        </a:rPr>
                        <a:t>License ID</a:t>
                      </a:r>
                    </a:p>
                  </a:txBody>
                  <a:tcPr marL="822960" marR="640080" marT="121920" marB="12192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2400" b="0" i="0" dirty="0">
                          <a:latin typeface="IBM Plex Sans Light" panose="020B0403050203000203" pitchFamily="34" charset="0"/>
                        </a:rPr>
                        <a:t>Link to License</a:t>
                      </a:r>
                    </a:p>
                  </a:txBody>
                  <a:tcPr marL="822960" marR="548640" marT="121920" marB="121920" anchor="ctr">
                    <a:lnL w="381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914400">
                <a:tc>
                  <a:txBody>
                    <a:bodyPr/>
                    <a:lstStyle/>
                    <a:p>
                      <a:pPr algn="l" fontAlgn="ctr"/>
                      <a:r>
                        <a:rPr lang="en-IE" sz="2400">
                          <a:solidFill>
                            <a:srgbClr val="525252"/>
                          </a:solidFill>
                          <a:effectLst/>
                          <a:latin typeface="+mn-lt"/>
                        </a:rPr>
                        <a:t>IBM WebSphere Hybrid Edition 5.1</a:t>
                      </a:r>
                    </a:p>
                  </a:txBody>
                  <a:tcPr marL="396000" anchor="ctr">
                    <a:lnL w="1270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BAE6FF"/>
                    </a:solidFill>
                  </a:tcPr>
                </a:tc>
                <a:tc>
                  <a:txBody>
                    <a:bodyPr/>
                    <a:lstStyle/>
                    <a:p>
                      <a:pPr algn="l" fontAlgn="ctr"/>
                      <a:r>
                        <a:rPr lang="en-IE" sz="2400" dirty="0">
                          <a:solidFill>
                            <a:srgbClr val="525252"/>
                          </a:solidFill>
                          <a:effectLst/>
                          <a:latin typeface="+mn-lt"/>
                        </a:rPr>
                        <a:t>L-AMIK-C92MN6</a:t>
                      </a:r>
                    </a:p>
                  </a:txBody>
                  <a:tcPr marL="86400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5F6FF"/>
                    </a:solidFill>
                  </a:tcPr>
                </a:tc>
                <a:tc>
                  <a:txBody>
                    <a:bodyPr/>
                    <a:lstStyle/>
                    <a:p>
                      <a:pPr algn="l" fontAlgn="ctr"/>
                      <a:r>
                        <a:rPr lang="en-US" sz="2400" u="none" dirty="0">
                          <a:solidFill>
                            <a:schemeClr val="accent1"/>
                          </a:solidFill>
                          <a:latin typeface="+mn-lt"/>
                        </a:rPr>
                        <a:t>→ </a:t>
                      </a:r>
                      <a:r>
                        <a:rPr lang="en-IE" sz="2400" u="none" strike="noStrike" dirty="0">
                          <a:solidFill>
                            <a:srgbClr val="0F62FE"/>
                          </a:solidFill>
                          <a:effectLst/>
                          <a:latin typeface="+mn-lt"/>
                        </a:rPr>
                        <a:t>Review License</a:t>
                      </a:r>
                      <a:endParaRPr lang="en-IE" sz="2400" u="none" dirty="0">
                        <a:solidFill>
                          <a:srgbClr val="525252"/>
                        </a:solidFill>
                        <a:effectLst/>
                        <a:latin typeface="+mn-lt"/>
                      </a:endParaRPr>
                    </a:p>
                  </a:txBody>
                  <a:tcPr marL="792000" anchor="ctr">
                    <a:lnL w="381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5F6FF"/>
                    </a:solidFill>
                  </a:tcPr>
                </a:tc>
                <a:extLst>
                  <a:ext uri="{0D108BD9-81ED-4DB2-BD59-A6C34878D82A}">
                    <a16:rowId xmlns:a16="http://schemas.microsoft.com/office/drawing/2014/main" val="10001"/>
                  </a:ext>
                </a:extLst>
              </a:tr>
              <a:tr h="914400">
                <a:tc>
                  <a:txBody>
                    <a:bodyPr/>
                    <a:lstStyle/>
                    <a:p>
                      <a:pPr algn="l" fontAlgn="ctr"/>
                      <a:r>
                        <a:rPr lang="en-IE" sz="2400">
                          <a:solidFill>
                            <a:srgbClr val="525252"/>
                          </a:solidFill>
                          <a:effectLst/>
                          <a:latin typeface="+mn-lt"/>
                        </a:rPr>
                        <a:t>IBM Cloud Transformation Advisor 3.6.0 (Evaluation)</a:t>
                      </a:r>
                    </a:p>
                  </a:txBody>
                  <a:tcPr marL="396000" anchor="ctr">
                    <a:lnL w="1270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BAE6FF"/>
                    </a:solidFill>
                  </a:tcPr>
                </a:tc>
                <a:tc>
                  <a:txBody>
                    <a:bodyPr/>
                    <a:lstStyle/>
                    <a:p>
                      <a:pPr algn="l" fontAlgn="ctr"/>
                      <a:r>
                        <a:rPr lang="en-IE" sz="2400">
                          <a:solidFill>
                            <a:srgbClr val="525252"/>
                          </a:solidFill>
                          <a:effectLst/>
                          <a:latin typeface="+mn-lt"/>
                        </a:rPr>
                        <a:t>L-YZFX-YGXNEL</a:t>
                      </a:r>
                    </a:p>
                  </a:txBody>
                  <a:tcPr marL="86400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5F6FF"/>
                    </a:solidFill>
                  </a:tcPr>
                </a:tc>
                <a:tc>
                  <a:txBody>
                    <a:bodyPr/>
                    <a:lstStyle/>
                    <a:p>
                      <a:pPr algn="l" fontAlgn="ctr"/>
                      <a:r>
                        <a:rPr lang="en-US" sz="2400" u="none" dirty="0">
                          <a:solidFill>
                            <a:schemeClr val="accent1"/>
                          </a:solidFill>
                          <a:latin typeface="+mn-lt"/>
                        </a:rPr>
                        <a:t>→ </a:t>
                      </a:r>
                      <a:r>
                        <a:rPr lang="en-IE" sz="2400" u="none" strike="noStrike" dirty="0">
                          <a:solidFill>
                            <a:srgbClr val="0F62FE"/>
                          </a:solidFill>
                          <a:effectLst/>
                          <a:latin typeface="+mn-lt"/>
                        </a:rPr>
                        <a:t>Review License</a:t>
                      </a:r>
                      <a:endParaRPr lang="en-IE" sz="2400" u="none" dirty="0">
                        <a:solidFill>
                          <a:srgbClr val="525252"/>
                        </a:solidFill>
                        <a:effectLst/>
                        <a:latin typeface="+mn-lt"/>
                      </a:endParaRPr>
                    </a:p>
                  </a:txBody>
                  <a:tcPr marL="792000" anchor="ctr">
                    <a:lnL w="381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5F6FF"/>
                    </a:solidFill>
                  </a:tcPr>
                </a:tc>
                <a:extLst>
                  <a:ext uri="{0D108BD9-81ED-4DB2-BD59-A6C34878D82A}">
                    <a16:rowId xmlns:a16="http://schemas.microsoft.com/office/drawing/2014/main" val="10002"/>
                  </a:ext>
                </a:extLst>
              </a:tr>
              <a:tr h="914400">
                <a:tc>
                  <a:txBody>
                    <a:bodyPr/>
                    <a:lstStyle/>
                    <a:p>
                      <a:pPr algn="l" fontAlgn="ctr"/>
                      <a:r>
                        <a:rPr lang="en-IE" sz="2400">
                          <a:solidFill>
                            <a:srgbClr val="525252"/>
                          </a:solidFill>
                          <a:effectLst/>
                          <a:latin typeface="+mn-lt"/>
                        </a:rPr>
                        <a:t>IBM Cloud Pak for Integration 2023.2.1</a:t>
                      </a:r>
                    </a:p>
                  </a:txBody>
                  <a:tcPr marL="396000" anchor="ctr">
                    <a:lnL w="1270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BAE6FF"/>
                    </a:solidFill>
                  </a:tcPr>
                </a:tc>
                <a:tc>
                  <a:txBody>
                    <a:bodyPr/>
                    <a:lstStyle/>
                    <a:p>
                      <a:pPr algn="l" fontAlgn="ctr"/>
                      <a:r>
                        <a:rPr lang="en-IE" sz="2400">
                          <a:solidFill>
                            <a:srgbClr val="525252"/>
                          </a:solidFill>
                          <a:effectLst/>
                          <a:latin typeface="+mn-lt"/>
                        </a:rPr>
                        <a:t>L-YBXJ-ADJNSM</a:t>
                      </a:r>
                    </a:p>
                  </a:txBody>
                  <a:tcPr marL="86400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5F6FF"/>
                    </a:solidFill>
                  </a:tcPr>
                </a:tc>
                <a:tc>
                  <a:txBody>
                    <a:bodyPr/>
                    <a:lstStyle/>
                    <a:p>
                      <a:pPr algn="l" fontAlgn="ctr"/>
                      <a:r>
                        <a:rPr lang="en-US" sz="2400" u="none" dirty="0">
                          <a:solidFill>
                            <a:schemeClr val="accent1"/>
                          </a:solidFill>
                          <a:latin typeface="+mn-lt"/>
                        </a:rPr>
                        <a:t>→ </a:t>
                      </a:r>
                      <a:r>
                        <a:rPr lang="en-IE" sz="2400" u="none" strike="noStrike" dirty="0">
                          <a:solidFill>
                            <a:srgbClr val="0F62FE"/>
                          </a:solidFill>
                          <a:effectLst/>
                          <a:latin typeface="+mn-lt"/>
                        </a:rPr>
                        <a:t>Review License</a:t>
                      </a:r>
                      <a:endParaRPr lang="en-IE" sz="2400" u="none" dirty="0">
                        <a:solidFill>
                          <a:srgbClr val="525252"/>
                        </a:solidFill>
                        <a:effectLst/>
                        <a:latin typeface="+mn-lt"/>
                      </a:endParaRPr>
                    </a:p>
                  </a:txBody>
                  <a:tcPr marL="792000" anchor="ctr">
                    <a:lnL w="381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5F6FF"/>
                    </a:solidFill>
                  </a:tcPr>
                </a:tc>
                <a:extLst>
                  <a:ext uri="{0D108BD9-81ED-4DB2-BD59-A6C34878D82A}">
                    <a16:rowId xmlns:a16="http://schemas.microsoft.com/office/drawing/2014/main" val="10003"/>
                  </a:ext>
                </a:extLst>
              </a:tr>
              <a:tr h="914400">
                <a:tc>
                  <a:txBody>
                    <a:bodyPr/>
                    <a:lstStyle/>
                    <a:p>
                      <a:pPr algn="l" fontAlgn="ctr"/>
                      <a:r>
                        <a:rPr lang="en-IE" sz="2400">
                          <a:solidFill>
                            <a:srgbClr val="525252"/>
                          </a:solidFill>
                          <a:effectLst/>
                          <a:latin typeface="+mn-lt"/>
                        </a:rPr>
                        <a:t>IBM Cloud Pak for Integration Limited Edition 2023.2.1</a:t>
                      </a:r>
                    </a:p>
                  </a:txBody>
                  <a:tcPr marL="396000" anchor="ctr">
                    <a:lnL w="1270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BAE6FF"/>
                    </a:solidFill>
                  </a:tcPr>
                </a:tc>
                <a:tc>
                  <a:txBody>
                    <a:bodyPr/>
                    <a:lstStyle/>
                    <a:p>
                      <a:pPr algn="l" fontAlgn="ctr"/>
                      <a:r>
                        <a:rPr lang="en-IE" sz="2400">
                          <a:solidFill>
                            <a:srgbClr val="525252"/>
                          </a:solidFill>
                          <a:effectLst/>
                          <a:latin typeface="+mn-lt"/>
                        </a:rPr>
                        <a:t>L-PYRA-849GYQ</a:t>
                      </a:r>
                    </a:p>
                  </a:txBody>
                  <a:tcPr marL="86400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5F6FF"/>
                    </a:solidFill>
                  </a:tcPr>
                </a:tc>
                <a:tc>
                  <a:txBody>
                    <a:bodyPr/>
                    <a:lstStyle/>
                    <a:p>
                      <a:pPr algn="l" fontAlgn="ctr"/>
                      <a:r>
                        <a:rPr lang="en-US" sz="2400" u="none" dirty="0">
                          <a:solidFill>
                            <a:schemeClr val="accent1"/>
                          </a:solidFill>
                          <a:latin typeface="+mn-lt"/>
                        </a:rPr>
                        <a:t>→ </a:t>
                      </a:r>
                      <a:r>
                        <a:rPr lang="en-IE" sz="2400" u="none" strike="noStrike" dirty="0">
                          <a:solidFill>
                            <a:srgbClr val="0F62FE"/>
                          </a:solidFill>
                          <a:effectLst/>
                          <a:latin typeface="+mn-lt"/>
                        </a:rPr>
                        <a:t>Review License</a:t>
                      </a:r>
                      <a:endParaRPr lang="en-IE" sz="2400" u="none" dirty="0">
                        <a:solidFill>
                          <a:srgbClr val="525252"/>
                        </a:solidFill>
                        <a:effectLst/>
                        <a:latin typeface="+mn-lt"/>
                      </a:endParaRPr>
                    </a:p>
                  </a:txBody>
                  <a:tcPr marL="792000" anchor="ctr">
                    <a:lnL w="381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5F6FF"/>
                    </a:solidFill>
                  </a:tcPr>
                </a:tc>
                <a:extLst>
                  <a:ext uri="{0D108BD9-81ED-4DB2-BD59-A6C34878D82A}">
                    <a16:rowId xmlns:a16="http://schemas.microsoft.com/office/drawing/2014/main" val="10004"/>
                  </a:ext>
                </a:extLst>
              </a:tr>
              <a:tr h="914400">
                <a:tc>
                  <a:txBody>
                    <a:bodyPr/>
                    <a:lstStyle/>
                    <a:p>
                      <a:pPr algn="l" fontAlgn="ctr"/>
                      <a:r>
                        <a:rPr lang="en-IE" sz="2400">
                          <a:solidFill>
                            <a:srgbClr val="525252"/>
                          </a:solidFill>
                          <a:effectLst/>
                          <a:latin typeface="+mn-lt"/>
                        </a:rPr>
                        <a:t>IBM Cloud Pak for Applications 5.1</a:t>
                      </a:r>
                    </a:p>
                  </a:txBody>
                  <a:tcPr marL="396000" anchor="ctr">
                    <a:lnL w="1270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BAE6FF"/>
                    </a:solidFill>
                  </a:tcPr>
                </a:tc>
                <a:tc>
                  <a:txBody>
                    <a:bodyPr/>
                    <a:lstStyle/>
                    <a:p>
                      <a:pPr algn="l" fontAlgn="ctr"/>
                      <a:r>
                        <a:rPr lang="en-IE" sz="2400" dirty="0">
                          <a:solidFill>
                            <a:srgbClr val="525252"/>
                          </a:solidFill>
                          <a:effectLst/>
                          <a:latin typeface="+mn-lt"/>
                        </a:rPr>
                        <a:t>L-AMIK-BYM26G</a:t>
                      </a:r>
                    </a:p>
                  </a:txBody>
                  <a:tcPr marL="86400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5F6FF"/>
                    </a:solidFill>
                  </a:tcPr>
                </a:tc>
                <a:tc>
                  <a:txBody>
                    <a:bodyPr/>
                    <a:lstStyle/>
                    <a:p>
                      <a:pPr algn="l" fontAlgn="ctr"/>
                      <a:r>
                        <a:rPr lang="en-US" sz="2400" u="none" dirty="0">
                          <a:solidFill>
                            <a:schemeClr val="accent1"/>
                          </a:solidFill>
                          <a:latin typeface="+mn-lt"/>
                        </a:rPr>
                        <a:t>→ </a:t>
                      </a:r>
                      <a:r>
                        <a:rPr lang="en-IE" sz="2400" u="none" strike="noStrike" dirty="0">
                          <a:solidFill>
                            <a:srgbClr val="0F62FE"/>
                          </a:solidFill>
                          <a:effectLst/>
                          <a:latin typeface="+mn-lt"/>
                        </a:rPr>
                        <a:t>Review License</a:t>
                      </a:r>
                      <a:endParaRPr lang="en-IE" sz="2400" u="none" dirty="0">
                        <a:solidFill>
                          <a:srgbClr val="525252"/>
                        </a:solidFill>
                        <a:effectLst/>
                        <a:latin typeface="+mn-lt"/>
                      </a:endParaRPr>
                    </a:p>
                  </a:txBody>
                  <a:tcPr marL="792000" anchor="ctr">
                    <a:lnL w="381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5F6FF"/>
                    </a:solidFill>
                  </a:tcPr>
                </a:tc>
                <a:extLst>
                  <a:ext uri="{0D108BD9-81ED-4DB2-BD59-A6C34878D82A}">
                    <a16:rowId xmlns:a16="http://schemas.microsoft.com/office/drawing/2014/main" val="10005"/>
                  </a:ext>
                </a:extLst>
              </a:tr>
              <a:tr h="914400">
                <a:tc>
                  <a:txBody>
                    <a:bodyPr/>
                    <a:lstStyle/>
                    <a:p>
                      <a:pPr algn="l" fontAlgn="ctr"/>
                      <a:r>
                        <a:rPr lang="en-IE" sz="2400">
                          <a:solidFill>
                            <a:srgbClr val="525252"/>
                          </a:solidFill>
                          <a:effectLst/>
                          <a:latin typeface="+mn-lt"/>
                        </a:rPr>
                        <a:t>IBM Cloud Pak for Applications Limited Edition 5.1</a:t>
                      </a:r>
                    </a:p>
                  </a:txBody>
                  <a:tcPr marL="396000" anchor="ctr">
                    <a:lnL w="1270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BAE6FF"/>
                    </a:solidFill>
                  </a:tcPr>
                </a:tc>
                <a:tc>
                  <a:txBody>
                    <a:bodyPr/>
                    <a:lstStyle/>
                    <a:p>
                      <a:pPr algn="l" fontAlgn="ctr"/>
                      <a:r>
                        <a:rPr lang="en-IE" sz="2400">
                          <a:solidFill>
                            <a:srgbClr val="525252"/>
                          </a:solidFill>
                          <a:effectLst/>
                          <a:latin typeface="+mn-lt"/>
                        </a:rPr>
                        <a:t>L-AMIK-BYM2RQ</a:t>
                      </a:r>
                    </a:p>
                  </a:txBody>
                  <a:tcPr marL="86400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5F6FF"/>
                    </a:solidFill>
                  </a:tcPr>
                </a:tc>
                <a:tc>
                  <a:txBody>
                    <a:bodyPr/>
                    <a:lstStyle/>
                    <a:p>
                      <a:pPr algn="l" fontAlgn="ctr"/>
                      <a:r>
                        <a:rPr lang="en-US" sz="2400" u="none" dirty="0">
                          <a:solidFill>
                            <a:schemeClr val="accent1"/>
                          </a:solidFill>
                          <a:latin typeface="+mn-lt"/>
                        </a:rPr>
                        <a:t>→ </a:t>
                      </a:r>
                      <a:r>
                        <a:rPr lang="en-IE" sz="2400" u="none" strike="noStrike" dirty="0">
                          <a:solidFill>
                            <a:srgbClr val="0F62FE"/>
                          </a:solidFill>
                          <a:effectLst/>
                          <a:latin typeface="+mn-lt"/>
                        </a:rPr>
                        <a:t>Review License</a:t>
                      </a:r>
                      <a:endParaRPr lang="en-IE" sz="2400" u="none" dirty="0">
                        <a:solidFill>
                          <a:srgbClr val="525252"/>
                        </a:solidFill>
                        <a:effectLst/>
                        <a:latin typeface="+mn-lt"/>
                      </a:endParaRPr>
                    </a:p>
                  </a:txBody>
                  <a:tcPr marL="792000" anchor="ctr">
                    <a:lnL w="381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5F6FF"/>
                    </a:solidFill>
                  </a:tcPr>
                </a:tc>
                <a:extLst>
                  <a:ext uri="{0D108BD9-81ED-4DB2-BD59-A6C34878D82A}">
                    <a16:rowId xmlns:a16="http://schemas.microsoft.com/office/drawing/2014/main" val="501848528"/>
                  </a:ext>
                </a:extLst>
              </a:tr>
              <a:tr h="914400">
                <a:tc>
                  <a:txBody>
                    <a:bodyPr/>
                    <a:lstStyle/>
                    <a:p>
                      <a:pPr algn="l" fontAlgn="ctr"/>
                      <a:r>
                        <a:rPr lang="en-IE" sz="2400" dirty="0">
                          <a:solidFill>
                            <a:srgbClr val="525252"/>
                          </a:solidFill>
                          <a:effectLst/>
                          <a:latin typeface="+mn-lt"/>
                        </a:rPr>
                        <a:t>IBM WebSphere Application Server for z/OS 8.5.5</a:t>
                      </a:r>
                    </a:p>
                  </a:txBody>
                  <a:tcPr marL="396000" anchor="ctr">
                    <a:lnL w="1270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BAE6FF"/>
                    </a:solidFill>
                  </a:tcPr>
                </a:tc>
                <a:tc>
                  <a:txBody>
                    <a:bodyPr/>
                    <a:lstStyle/>
                    <a:p>
                      <a:pPr algn="l" fontAlgn="ctr"/>
                      <a:r>
                        <a:rPr lang="en-IE" sz="2400">
                          <a:solidFill>
                            <a:srgbClr val="525252"/>
                          </a:solidFill>
                          <a:effectLst/>
                          <a:latin typeface="+mn-lt"/>
                        </a:rPr>
                        <a:t>L-CTUR-C7K3YZ</a:t>
                      </a:r>
                    </a:p>
                  </a:txBody>
                  <a:tcPr marL="86400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5F6FF"/>
                    </a:solidFill>
                  </a:tcPr>
                </a:tc>
                <a:tc>
                  <a:txBody>
                    <a:bodyPr/>
                    <a:lstStyle/>
                    <a:p>
                      <a:pPr algn="l" fontAlgn="ctr"/>
                      <a:r>
                        <a:rPr lang="en-US" sz="2400" u="none" dirty="0">
                          <a:solidFill>
                            <a:schemeClr val="accent1"/>
                          </a:solidFill>
                          <a:latin typeface="+mn-lt"/>
                        </a:rPr>
                        <a:t>→ </a:t>
                      </a:r>
                      <a:r>
                        <a:rPr lang="en-IE" sz="2400" u="none" strike="noStrike" dirty="0">
                          <a:solidFill>
                            <a:srgbClr val="0F62FE"/>
                          </a:solidFill>
                          <a:effectLst/>
                          <a:latin typeface="+mn-lt"/>
                        </a:rPr>
                        <a:t>Review License</a:t>
                      </a:r>
                      <a:endParaRPr lang="en-IE" sz="2400" u="none" dirty="0">
                        <a:solidFill>
                          <a:srgbClr val="525252"/>
                        </a:solidFill>
                        <a:effectLst/>
                        <a:latin typeface="+mn-lt"/>
                      </a:endParaRPr>
                    </a:p>
                  </a:txBody>
                  <a:tcPr marL="792000" anchor="ctr">
                    <a:lnL w="381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5F6FF"/>
                    </a:solidFill>
                  </a:tcPr>
                </a:tc>
                <a:extLst>
                  <a:ext uri="{0D108BD9-81ED-4DB2-BD59-A6C34878D82A}">
                    <a16:rowId xmlns:a16="http://schemas.microsoft.com/office/drawing/2014/main" val="1165313230"/>
                  </a:ext>
                </a:extLst>
              </a:tr>
              <a:tr h="914400">
                <a:tc>
                  <a:txBody>
                    <a:bodyPr/>
                    <a:lstStyle/>
                    <a:p>
                      <a:pPr algn="l" fontAlgn="ctr"/>
                      <a:r>
                        <a:rPr lang="en-IE" sz="2400" b="0" dirty="0">
                          <a:solidFill>
                            <a:srgbClr val="161616"/>
                          </a:solidFill>
                          <a:effectLst/>
                          <a:latin typeface="+mn-lt"/>
                        </a:rPr>
                        <a:t>IBM WebSphere Application Server for z/OS 9.0.5</a:t>
                      </a:r>
                    </a:p>
                  </a:txBody>
                  <a:tcPr marL="396000" anchor="ctr">
                    <a:lnL w="1270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BAE6FF"/>
                    </a:solidFill>
                  </a:tcPr>
                </a:tc>
                <a:tc>
                  <a:txBody>
                    <a:bodyPr/>
                    <a:lstStyle/>
                    <a:p>
                      <a:pPr algn="l" fontAlgn="ctr"/>
                      <a:r>
                        <a:rPr lang="en-IE" sz="2400" b="0" dirty="0">
                          <a:solidFill>
                            <a:srgbClr val="161616"/>
                          </a:solidFill>
                          <a:effectLst/>
                          <a:latin typeface="+mn-lt"/>
                        </a:rPr>
                        <a:t>L-CTUR-CBPUER</a:t>
                      </a:r>
                    </a:p>
                  </a:txBody>
                  <a:tcPr marL="86400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5F6FF"/>
                    </a:solidFill>
                  </a:tcPr>
                </a:tc>
                <a:tc>
                  <a:txBody>
                    <a:bodyPr/>
                    <a:lstStyle/>
                    <a:p>
                      <a:pPr algn="l" fontAlgn="ctr"/>
                      <a:r>
                        <a:rPr lang="en-US" sz="2400" u="none" dirty="0">
                          <a:solidFill>
                            <a:schemeClr val="accent1"/>
                          </a:solidFill>
                          <a:latin typeface="+mn-lt"/>
                        </a:rPr>
                        <a:t>→ </a:t>
                      </a:r>
                      <a:r>
                        <a:rPr lang="en-IE" sz="2400" u="none" strike="noStrike" dirty="0">
                          <a:solidFill>
                            <a:srgbClr val="0F62FE"/>
                          </a:solidFill>
                          <a:effectLst/>
                          <a:latin typeface="+mn-lt"/>
                        </a:rPr>
                        <a:t>Review License</a:t>
                      </a:r>
                      <a:endParaRPr lang="en-IE" sz="2400" u="none" dirty="0">
                        <a:solidFill>
                          <a:srgbClr val="161616"/>
                        </a:solidFill>
                        <a:effectLst/>
                        <a:latin typeface="+mn-lt"/>
                      </a:endParaRPr>
                    </a:p>
                  </a:txBody>
                  <a:tcPr marL="792000" anchor="ctr">
                    <a:lnL w="381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5F6FF"/>
                    </a:solidFill>
                  </a:tcPr>
                </a:tc>
                <a:extLst>
                  <a:ext uri="{0D108BD9-81ED-4DB2-BD59-A6C34878D82A}">
                    <a16:rowId xmlns:a16="http://schemas.microsoft.com/office/drawing/2014/main" val="394997321"/>
                  </a:ext>
                </a:extLst>
              </a:tr>
            </a:tbl>
          </a:graphicData>
        </a:graphic>
      </p:graphicFrame>
      <p:sp>
        <p:nvSpPr>
          <p:cNvPr id="4" name="Rectangle 3">
            <a:hlinkClick r:id="rId3" tooltip="License Information documents"/>
            <a:extLst>
              <a:ext uri="{FF2B5EF4-FFF2-40B4-BE49-F238E27FC236}">
                <a16:creationId xmlns:a16="http://schemas.microsoft.com/office/drawing/2014/main" id="{4A109456-1475-4DF7-1F75-6C8DE74804A6}"/>
              </a:ext>
            </a:extLst>
          </p:cNvPr>
          <p:cNvSpPr/>
          <p:nvPr/>
        </p:nvSpPr>
        <p:spPr bwMode="auto">
          <a:xfrm>
            <a:off x="19869629" y="4753536"/>
            <a:ext cx="805543" cy="778329"/>
          </a:xfrm>
          <a:prstGeom prst="rect">
            <a:avLst/>
          </a:prstGeom>
          <a:no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5" name="Rectangle 4">
            <a:hlinkClick r:id="rId4" tooltip="LICENSE INFORMATION"/>
            <a:extLst>
              <a:ext uri="{FF2B5EF4-FFF2-40B4-BE49-F238E27FC236}">
                <a16:creationId xmlns:a16="http://schemas.microsoft.com/office/drawing/2014/main" id="{027AFC11-B56D-AC65-8410-B52F4D2AA53A}"/>
              </a:ext>
            </a:extLst>
          </p:cNvPr>
          <p:cNvSpPr/>
          <p:nvPr/>
        </p:nvSpPr>
        <p:spPr bwMode="auto">
          <a:xfrm>
            <a:off x="19869629" y="5649366"/>
            <a:ext cx="805543" cy="778329"/>
          </a:xfrm>
          <a:prstGeom prst="rect">
            <a:avLst/>
          </a:prstGeom>
          <a:no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6" name="Rectangle 5">
            <a:hlinkClick r:id="rId5" tooltip="License Information documents"/>
            <a:extLst>
              <a:ext uri="{FF2B5EF4-FFF2-40B4-BE49-F238E27FC236}">
                <a16:creationId xmlns:a16="http://schemas.microsoft.com/office/drawing/2014/main" id="{E3EC5F31-4657-4822-D47A-17ED3E95A280}"/>
              </a:ext>
            </a:extLst>
          </p:cNvPr>
          <p:cNvSpPr/>
          <p:nvPr/>
        </p:nvSpPr>
        <p:spPr bwMode="auto">
          <a:xfrm>
            <a:off x="19869629" y="6562165"/>
            <a:ext cx="805543" cy="778329"/>
          </a:xfrm>
          <a:prstGeom prst="rect">
            <a:avLst/>
          </a:prstGeom>
          <a:no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7" name="Rectangle 6">
            <a:hlinkClick r:id="rId6" tooltip="License Information documents"/>
            <a:extLst>
              <a:ext uri="{FF2B5EF4-FFF2-40B4-BE49-F238E27FC236}">
                <a16:creationId xmlns:a16="http://schemas.microsoft.com/office/drawing/2014/main" id="{425270DD-5CA8-6BEB-0302-94CBC14229D7}"/>
              </a:ext>
            </a:extLst>
          </p:cNvPr>
          <p:cNvSpPr/>
          <p:nvPr/>
        </p:nvSpPr>
        <p:spPr bwMode="auto">
          <a:xfrm>
            <a:off x="19869629" y="7484889"/>
            <a:ext cx="805543" cy="778329"/>
          </a:xfrm>
          <a:prstGeom prst="rect">
            <a:avLst/>
          </a:prstGeom>
          <a:no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8" name="Rectangle 7">
            <a:hlinkClick r:id="rId7" tooltip="Welcome to IBM Terms"/>
            <a:extLst>
              <a:ext uri="{FF2B5EF4-FFF2-40B4-BE49-F238E27FC236}">
                <a16:creationId xmlns:a16="http://schemas.microsoft.com/office/drawing/2014/main" id="{8D08556E-67B4-A04D-7784-DA77FDF6DC73}"/>
              </a:ext>
            </a:extLst>
          </p:cNvPr>
          <p:cNvSpPr/>
          <p:nvPr/>
        </p:nvSpPr>
        <p:spPr bwMode="auto">
          <a:xfrm>
            <a:off x="19869629" y="8384241"/>
            <a:ext cx="805543" cy="778329"/>
          </a:xfrm>
          <a:prstGeom prst="rect">
            <a:avLst/>
          </a:prstGeom>
          <a:no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9" name="Rectangle 8">
            <a:hlinkClick r:id="rId8" tooltip="LICENSE INFORMATION"/>
            <a:extLst>
              <a:ext uri="{FF2B5EF4-FFF2-40B4-BE49-F238E27FC236}">
                <a16:creationId xmlns:a16="http://schemas.microsoft.com/office/drawing/2014/main" id="{5FB1F061-20AC-7745-0797-D0DEA314656C}"/>
              </a:ext>
            </a:extLst>
          </p:cNvPr>
          <p:cNvSpPr/>
          <p:nvPr/>
        </p:nvSpPr>
        <p:spPr bwMode="auto">
          <a:xfrm>
            <a:off x="19869629" y="9306965"/>
            <a:ext cx="805543" cy="778329"/>
          </a:xfrm>
          <a:prstGeom prst="rect">
            <a:avLst/>
          </a:prstGeom>
          <a:no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10" name="Rectangle 9">
            <a:hlinkClick r:id="rId9" tooltip="License Information"/>
            <a:extLst>
              <a:ext uri="{FF2B5EF4-FFF2-40B4-BE49-F238E27FC236}">
                <a16:creationId xmlns:a16="http://schemas.microsoft.com/office/drawing/2014/main" id="{B930D5C0-BF21-9068-B63E-8421C1DD4BD6}"/>
              </a:ext>
            </a:extLst>
          </p:cNvPr>
          <p:cNvSpPr/>
          <p:nvPr/>
        </p:nvSpPr>
        <p:spPr bwMode="auto">
          <a:xfrm>
            <a:off x="19869629" y="10233211"/>
            <a:ext cx="805543" cy="778329"/>
          </a:xfrm>
          <a:prstGeom prst="rect">
            <a:avLst/>
          </a:prstGeom>
          <a:no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11" name="Rectangle 10">
            <a:hlinkClick r:id="rId3" tooltip="       License Information documents"/>
            <a:extLst>
              <a:ext uri="{FF2B5EF4-FFF2-40B4-BE49-F238E27FC236}">
                <a16:creationId xmlns:a16="http://schemas.microsoft.com/office/drawing/2014/main" id="{9DD2E948-4FB6-0DD3-D6A0-20376A8AEFE1}"/>
              </a:ext>
            </a:extLst>
          </p:cNvPr>
          <p:cNvSpPr/>
          <p:nvPr/>
        </p:nvSpPr>
        <p:spPr bwMode="auto">
          <a:xfrm>
            <a:off x="19869629" y="11129041"/>
            <a:ext cx="805543" cy="778329"/>
          </a:xfrm>
          <a:prstGeom prst="rect">
            <a:avLst/>
          </a:prstGeom>
          <a:no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cxnSp>
        <p:nvCxnSpPr>
          <p:cNvPr id="13" name="Straight Connector 12">
            <a:extLst>
              <a:ext uri="{FF2B5EF4-FFF2-40B4-BE49-F238E27FC236}">
                <a16:creationId xmlns:a16="http://schemas.microsoft.com/office/drawing/2014/main" id="{FBDF67CD-A322-43EF-D31D-4CB4C105E2A6}"/>
              </a:ext>
            </a:extLst>
          </p:cNvPr>
          <p:cNvCxnSpPr/>
          <p:nvPr/>
        </p:nvCxnSpPr>
        <p:spPr bwMode="auto">
          <a:xfrm>
            <a:off x="6096000" y="609600"/>
            <a:ext cx="0" cy="1139190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4" name="Rectangle 13">
            <a:hlinkClick r:id="rId10" tooltip="License Information documents"/>
            <a:extLst>
              <a:ext uri="{FF2B5EF4-FFF2-40B4-BE49-F238E27FC236}">
                <a16:creationId xmlns:a16="http://schemas.microsoft.com/office/drawing/2014/main" id="{BCD8F419-6027-C34C-37D0-6773778DF030}"/>
              </a:ext>
            </a:extLst>
          </p:cNvPr>
          <p:cNvSpPr/>
          <p:nvPr/>
        </p:nvSpPr>
        <p:spPr bwMode="auto">
          <a:xfrm>
            <a:off x="20022029" y="4753536"/>
            <a:ext cx="805543" cy="930729"/>
          </a:xfrm>
          <a:prstGeom prst="rect">
            <a:avLst/>
          </a:prstGeom>
          <a:no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15" name="Rectangle 14">
            <a:hlinkClick r:id="rId11" tooltip="License Information documents"/>
            <a:extLst>
              <a:ext uri="{FF2B5EF4-FFF2-40B4-BE49-F238E27FC236}">
                <a16:creationId xmlns:a16="http://schemas.microsoft.com/office/drawing/2014/main" id="{3066F772-E50B-4F26-AD41-9A7A498B2034}"/>
              </a:ext>
            </a:extLst>
          </p:cNvPr>
          <p:cNvSpPr/>
          <p:nvPr/>
        </p:nvSpPr>
        <p:spPr bwMode="auto">
          <a:xfrm>
            <a:off x="20022029" y="5590616"/>
            <a:ext cx="805543" cy="930729"/>
          </a:xfrm>
          <a:prstGeom prst="rect">
            <a:avLst/>
          </a:prstGeom>
          <a:no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16" name="Rectangle 15">
            <a:hlinkClick r:id="rId12" tooltip="License Information documents"/>
            <a:extLst>
              <a:ext uri="{FF2B5EF4-FFF2-40B4-BE49-F238E27FC236}">
                <a16:creationId xmlns:a16="http://schemas.microsoft.com/office/drawing/2014/main" id="{69E1E00F-62BD-EF90-6BFE-3D229EDB30CD}"/>
              </a:ext>
            </a:extLst>
          </p:cNvPr>
          <p:cNvSpPr/>
          <p:nvPr/>
        </p:nvSpPr>
        <p:spPr bwMode="auto">
          <a:xfrm>
            <a:off x="20022029" y="6427696"/>
            <a:ext cx="805543" cy="930729"/>
          </a:xfrm>
          <a:prstGeom prst="rect">
            <a:avLst/>
          </a:prstGeom>
          <a:no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17" name="Rectangle 16">
            <a:hlinkClick r:id="rId13" tooltip="License Information documents"/>
            <a:extLst>
              <a:ext uri="{FF2B5EF4-FFF2-40B4-BE49-F238E27FC236}">
                <a16:creationId xmlns:a16="http://schemas.microsoft.com/office/drawing/2014/main" id="{7626B14D-CA21-A517-2884-8123500F6182}"/>
              </a:ext>
            </a:extLst>
          </p:cNvPr>
          <p:cNvSpPr/>
          <p:nvPr/>
        </p:nvSpPr>
        <p:spPr bwMode="auto">
          <a:xfrm>
            <a:off x="20022029" y="7264776"/>
            <a:ext cx="805543" cy="930729"/>
          </a:xfrm>
          <a:prstGeom prst="rect">
            <a:avLst/>
          </a:prstGeom>
          <a:no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18" name="Rectangle 17">
            <a:hlinkClick r:id="rId8" tooltip="License Information documents"/>
            <a:extLst>
              <a:ext uri="{FF2B5EF4-FFF2-40B4-BE49-F238E27FC236}">
                <a16:creationId xmlns:a16="http://schemas.microsoft.com/office/drawing/2014/main" id="{D8FCF668-A89C-22CE-F1DF-28753B443FFA}"/>
              </a:ext>
            </a:extLst>
          </p:cNvPr>
          <p:cNvSpPr/>
          <p:nvPr/>
        </p:nvSpPr>
        <p:spPr bwMode="auto">
          <a:xfrm>
            <a:off x="20022026" y="8364312"/>
            <a:ext cx="805543" cy="930729"/>
          </a:xfrm>
          <a:prstGeom prst="rect">
            <a:avLst/>
          </a:prstGeom>
          <a:no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19" name="Rectangle 18">
            <a:hlinkClick r:id="rId9" tooltip="License Information documents"/>
            <a:extLst>
              <a:ext uri="{FF2B5EF4-FFF2-40B4-BE49-F238E27FC236}">
                <a16:creationId xmlns:a16="http://schemas.microsoft.com/office/drawing/2014/main" id="{CB32802F-0263-E3BC-24A3-F69D68C29279}"/>
              </a:ext>
            </a:extLst>
          </p:cNvPr>
          <p:cNvSpPr/>
          <p:nvPr/>
        </p:nvSpPr>
        <p:spPr bwMode="auto">
          <a:xfrm>
            <a:off x="20022028" y="9150083"/>
            <a:ext cx="805543" cy="930729"/>
          </a:xfrm>
          <a:prstGeom prst="rect">
            <a:avLst/>
          </a:prstGeom>
          <a:no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20" name="Rectangle 19">
            <a:hlinkClick r:id="rId14" tooltip="License Information documents"/>
            <a:extLst>
              <a:ext uri="{FF2B5EF4-FFF2-40B4-BE49-F238E27FC236}">
                <a16:creationId xmlns:a16="http://schemas.microsoft.com/office/drawing/2014/main" id="{66CA4964-5F40-F3AF-DC2F-826EA2F5A4D0}"/>
              </a:ext>
            </a:extLst>
          </p:cNvPr>
          <p:cNvSpPr/>
          <p:nvPr/>
        </p:nvSpPr>
        <p:spPr bwMode="auto">
          <a:xfrm>
            <a:off x="20022027" y="10198310"/>
            <a:ext cx="805543" cy="930729"/>
          </a:xfrm>
          <a:prstGeom prst="rect">
            <a:avLst/>
          </a:prstGeom>
          <a:no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21" name="Rectangle 20">
            <a:hlinkClick r:id="rId15" tooltip="License Information documents"/>
            <a:extLst>
              <a:ext uri="{FF2B5EF4-FFF2-40B4-BE49-F238E27FC236}">
                <a16:creationId xmlns:a16="http://schemas.microsoft.com/office/drawing/2014/main" id="{4115AB65-C56B-B3E9-8EBE-8195B34CC81B}"/>
              </a:ext>
            </a:extLst>
          </p:cNvPr>
          <p:cNvSpPr/>
          <p:nvPr/>
        </p:nvSpPr>
        <p:spPr bwMode="auto">
          <a:xfrm>
            <a:off x="20022026" y="11246537"/>
            <a:ext cx="805543" cy="930729"/>
          </a:xfrm>
          <a:prstGeom prst="rect">
            <a:avLst/>
          </a:prstGeom>
          <a:no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22" name="TextBox 21">
            <a:extLst>
              <a:ext uri="{FF2B5EF4-FFF2-40B4-BE49-F238E27FC236}">
                <a16:creationId xmlns:a16="http://schemas.microsoft.com/office/drawing/2014/main" id="{E9859CEF-0D37-1669-E815-681D3C124BD4}"/>
              </a:ext>
            </a:extLst>
          </p:cNvPr>
          <p:cNvSpPr txBox="1"/>
          <p:nvPr/>
        </p:nvSpPr>
        <p:spPr>
          <a:xfrm>
            <a:off x="9022079" y="2095500"/>
            <a:ext cx="6017613" cy="92202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noAutofit/>
          </a:bodyPr>
          <a:lstStyle/>
          <a:p>
            <a:pPr algn="l" defTabSz="2438400">
              <a:spcBef>
                <a:spcPts val="2900"/>
              </a:spcBef>
              <a:buSzPct val="100000"/>
            </a:pPr>
            <a:r>
              <a:rPr lang="en-US" kern="0" dirty="0">
                <a:solidFill>
                  <a:srgbClr val="000000"/>
                </a:solidFill>
                <a:ea typeface="+mj-ea"/>
                <a:cs typeface="+mj-cs"/>
                <a:sym typeface="IBM Plex Sans Light"/>
              </a:rPr>
              <a:t>Licensing FAQ in Seismic </a:t>
            </a:r>
            <a:r>
              <a:rPr lang="en-US" sz="3600" u="none" dirty="0">
                <a:solidFill>
                  <a:schemeClr val="accent1"/>
                </a:solidFill>
                <a:latin typeface="+mn-lt"/>
              </a:rPr>
              <a:t>→ </a:t>
            </a:r>
            <a:endParaRPr lang="en-US" kern="0" dirty="0">
              <a:solidFill>
                <a:srgbClr val="000000"/>
              </a:solidFill>
              <a:ea typeface="+mj-ea"/>
              <a:cs typeface="+mj-cs"/>
              <a:sym typeface="IBM Plex Sans Light"/>
            </a:endParaRPr>
          </a:p>
        </p:txBody>
      </p:sp>
      <p:sp>
        <p:nvSpPr>
          <p:cNvPr id="23" name="Rectangle 22">
            <a:hlinkClick r:id="rId16" tooltip="License Information documents"/>
            <a:extLst>
              <a:ext uri="{FF2B5EF4-FFF2-40B4-BE49-F238E27FC236}">
                <a16:creationId xmlns:a16="http://schemas.microsoft.com/office/drawing/2014/main" id="{BB0A317E-489C-26D3-F45A-85F8250F8956}"/>
              </a:ext>
            </a:extLst>
          </p:cNvPr>
          <p:cNvSpPr/>
          <p:nvPr/>
        </p:nvSpPr>
        <p:spPr bwMode="auto">
          <a:xfrm>
            <a:off x="14234152" y="1780304"/>
            <a:ext cx="805543" cy="930729"/>
          </a:xfrm>
          <a:prstGeom prst="rect">
            <a:avLst/>
          </a:prstGeom>
          <a:no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Tree>
    <p:extLst>
      <p:ext uri="{BB962C8B-B14F-4D97-AF65-F5344CB8AC3E}">
        <p14:creationId xmlns:p14="http://schemas.microsoft.com/office/powerpoint/2010/main" val="2598861638"/>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D6B99-8B1F-46D8-B307-E3151254F3EB}"/>
              </a:ext>
            </a:extLst>
          </p:cNvPr>
          <p:cNvSpPr>
            <a:spLocks noGrp="1"/>
          </p:cNvSpPr>
          <p:nvPr>
            <p:ph type="title"/>
          </p:nvPr>
        </p:nvSpPr>
        <p:spPr/>
        <p:txBody>
          <a:bodyPr/>
          <a:lstStyle/>
          <a:p>
            <a:pPr>
              <a:lnSpc>
                <a:spcPct val="100000"/>
              </a:lnSpc>
            </a:pPr>
            <a:r>
              <a:rPr lang="en-US" sz="4400" dirty="0"/>
              <a:t>IBM Cloud Transformation Advisor system requirements</a:t>
            </a:r>
          </a:p>
        </p:txBody>
      </p:sp>
      <p:sp>
        <p:nvSpPr>
          <p:cNvPr id="5" name="Text Placeholder 4">
            <a:extLst>
              <a:ext uri="{FF2B5EF4-FFF2-40B4-BE49-F238E27FC236}">
                <a16:creationId xmlns:a16="http://schemas.microsoft.com/office/drawing/2014/main" id="{D3F736C7-08D2-492C-93D3-4A01551E0968}"/>
              </a:ext>
            </a:extLst>
          </p:cNvPr>
          <p:cNvSpPr>
            <a:spLocks noGrp="1"/>
          </p:cNvSpPr>
          <p:nvPr>
            <p:ph type="body" sz="quarter" idx="4294967295"/>
          </p:nvPr>
        </p:nvSpPr>
        <p:spPr>
          <a:xfrm>
            <a:off x="7802563" y="512763"/>
            <a:ext cx="16584612" cy="1131887"/>
          </a:xfrm>
        </p:spPr>
        <p:txBody>
          <a:bodyPr lIns="0" tIns="0" rIns="0" bIns="0"/>
          <a:lstStyle/>
          <a:p>
            <a:r>
              <a:rPr lang="en-US" dirty="0">
                <a:solidFill>
                  <a:schemeClr val="accent1"/>
                </a:solidFill>
              </a:rPr>
              <a:t>IBM Cloud Transformation Advisor can be deployed on these platforms: </a:t>
            </a:r>
          </a:p>
          <a:p>
            <a:pPr marL="914411" indent="-914411">
              <a:buFont typeface="Arial" panose="020B0604020202020204" pitchFamily="34" charset="0"/>
              <a:buChar char="•"/>
            </a:pPr>
            <a:endParaRPr lang="en-US" dirty="0">
              <a:solidFill>
                <a:schemeClr val="accent1"/>
              </a:solidFill>
            </a:endParaRPr>
          </a:p>
          <a:p>
            <a:endParaRPr lang="en-US" dirty="0">
              <a:solidFill>
                <a:schemeClr val="accent1"/>
              </a:solidFill>
            </a:endParaRPr>
          </a:p>
          <a:p>
            <a:endParaRPr lang="en-US" dirty="0">
              <a:solidFill>
                <a:schemeClr val="accent1"/>
              </a:solidFill>
            </a:endParaRPr>
          </a:p>
        </p:txBody>
      </p:sp>
      <p:graphicFrame>
        <p:nvGraphicFramePr>
          <p:cNvPr id="3" name="Content Placeholder" descr="RACI table example. 8 columns, 6 rows">
            <a:extLst>
              <a:ext uri="{FF2B5EF4-FFF2-40B4-BE49-F238E27FC236}">
                <a16:creationId xmlns:a16="http://schemas.microsoft.com/office/drawing/2014/main" id="{0A5B0115-0079-C114-44C4-9BD38B965A7D}"/>
              </a:ext>
            </a:extLst>
          </p:cNvPr>
          <p:cNvGraphicFramePr>
            <a:graphicFrameLocks/>
          </p:cNvGraphicFramePr>
          <p:nvPr/>
        </p:nvGraphicFramePr>
        <p:xfrm>
          <a:off x="6667501" y="3459480"/>
          <a:ext cx="17151352" cy="5547360"/>
        </p:xfrm>
        <a:graphic>
          <a:graphicData uri="http://schemas.openxmlformats.org/drawingml/2006/table">
            <a:tbl>
              <a:tblPr firstRow="1" bandRow="1"/>
              <a:tblGrid>
                <a:gridCol w="4723917">
                  <a:extLst>
                    <a:ext uri="{9D8B030D-6E8A-4147-A177-3AD203B41FA5}">
                      <a16:colId xmlns:a16="http://schemas.microsoft.com/office/drawing/2014/main" val="20001"/>
                    </a:ext>
                  </a:extLst>
                </a:gridCol>
                <a:gridCol w="1705150">
                  <a:extLst>
                    <a:ext uri="{9D8B030D-6E8A-4147-A177-3AD203B41FA5}">
                      <a16:colId xmlns:a16="http://schemas.microsoft.com/office/drawing/2014/main" val="1902522482"/>
                    </a:ext>
                  </a:extLst>
                </a:gridCol>
                <a:gridCol w="2949677">
                  <a:extLst>
                    <a:ext uri="{9D8B030D-6E8A-4147-A177-3AD203B41FA5}">
                      <a16:colId xmlns:a16="http://schemas.microsoft.com/office/drawing/2014/main" val="3806571701"/>
                    </a:ext>
                  </a:extLst>
                </a:gridCol>
                <a:gridCol w="2507226">
                  <a:extLst>
                    <a:ext uri="{9D8B030D-6E8A-4147-A177-3AD203B41FA5}">
                      <a16:colId xmlns:a16="http://schemas.microsoft.com/office/drawing/2014/main" val="2700042939"/>
                    </a:ext>
                  </a:extLst>
                </a:gridCol>
                <a:gridCol w="2448232">
                  <a:extLst>
                    <a:ext uri="{9D8B030D-6E8A-4147-A177-3AD203B41FA5}">
                      <a16:colId xmlns:a16="http://schemas.microsoft.com/office/drawing/2014/main" val="20002"/>
                    </a:ext>
                  </a:extLst>
                </a:gridCol>
                <a:gridCol w="2817150">
                  <a:extLst>
                    <a:ext uri="{9D8B030D-6E8A-4147-A177-3AD203B41FA5}">
                      <a16:colId xmlns:a16="http://schemas.microsoft.com/office/drawing/2014/main" val="20003"/>
                    </a:ext>
                  </a:extLst>
                </a:gridCol>
              </a:tblGrid>
              <a:tr h="1280160">
                <a:tc>
                  <a:txBody>
                    <a:bodyPr/>
                    <a:lstStyle/>
                    <a:p>
                      <a:pPr algn="ctr"/>
                      <a:r>
                        <a:rPr lang="en-US" sz="2400" b="0" i="0" dirty="0">
                          <a:effectLst/>
                          <a:latin typeface="IBM Plex Sans Light" panose="020B0403050203000203" pitchFamily="34" charset="0"/>
                        </a:rPr>
                        <a:t>Platform/OS</a:t>
                      </a:r>
                    </a:p>
                  </a:txBody>
                  <a:tcPr marL="243840" marR="243840" marT="121920" marB="121920" anchor="b">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b="0" i="0" dirty="0">
                          <a:effectLst/>
                          <a:latin typeface="IBM Plex Sans Light" panose="020B0403050203000203" pitchFamily="34" charset="0"/>
                        </a:rPr>
                        <a:t>Support</a:t>
                      </a:r>
                    </a:p>
                  </a:txBody>
                  <a:tcPr marL="243840" marR="243840" marT="121920" marB="121920" anchor="b">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b="0" i="0" dirty="0">
                          <a:effectLst/>
                          <a:latin typeface="IBM Plex Sans Light" panose="020B0403050203000203" pitchFamily="34" charset="0"/>
                        </a:rPr>
                        <a:t>IBM Cloud Transformation Advisor 90-Day </a:t>
                      </a:r>
                      <a:br>
                        <a:rPr lang="en-US" sz="2400" b="0" i="0" dirty="0">
                          <a:effectLst/>
                          <a:latin typeface="IBM Plex Sans Light" panose="020B0403050203000203" pitchFamily="34" charset="0"/>
                        </a:rPr>
                      </a:br>
                      <a:r>
                        <a:rPr lang="en-US" sz="2400" b="0" i="0" dirty="0">
                          <a:effectLst/>
                          <a:latin typeface="IBM Plex Sans Light" panose="020B0403050203000203" pitchFamily="34" charset="0"/>
                        </a:rPr>
                        <a:t>Free Evaluation</a:t>
                      </a:r>
                    </a:p>
                  </a:txBody>
                  <a:tcPr marL="243840" marR="243840" marT="121920" marB="121920" anchor="b">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b="0" i="0" dirty="0">
                          <a:effectLst/>
                          <a:latin typeface="IBM Plex Sans Light" panose="020B0403050203000203" pitchFamily="34" charset="0"/>
                        </a:rPr>
                        <a:t>Productive Use</a:t>
                      </a:r>
                    </a:p>
                  </a:txBody>
                  <a:tcPr marL="243840" marR="243840" marT="121920" marB="121920" anchor="b">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b="0" i="0" dirty="0">
                          <a:effectLst/>
                          <a:latin typeface="IBM Plex Sans Light" panose="020B0403050203000203" pitchFamily="34" charset="0"/>
                        </a:rPr>
                        <a:t>Installation</a:t>
                      </a:r>
                    </a:p>
                  </a:txBody>
                  <a:tcPr marL="243840" marR="243840" marT="121920" marB="121920" anchor="b">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b="0" i="0" dirty="0">
                          <a:effectLst/>
                          <a:latin typeface="IBM Plex Sans Light" panose="020B0403050203000203" pitchFamily="34" charset="0"/>
                        </a:rPr>
                        <a:t>Hardware</a:t>
                      </a:r>
                    </a:p>
                  </a:txBody>
                  <a:tcPr marL="243840" marR="243840" marT="121920" marB="121920" anchor="b">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1280160">
                <a:tc>
                  <a:txBody>
                    <a:bodyPr/>
                    <a:lstStyle/>
                    <a:p>
                      <a:pPr algn="ctr"/>
                      <a:r>
                        <a:rPr lang="en-US" sz="2000" dirty="0">
                          <a:solidFill>
                            <a:schemeClr val="tx1"/>
                          </a:solidFill>
                          <a:effectLst/>
                        </a:rPr>
                        <a:t>OCP 4.10, 4.12</a:t>
                      </a:r>
                    </a:p>
                  </a:txBody>
                  <a:tcPr marL="243840" marR="243840" marT="121920" marB="12192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BAE6FF"/>
                    </a:solidFill>
                  </a:tcPr>
                </a:tc>
                <a:tc>
                  <a:txBody>
                    <a:bodyPr/>
                    <a:lstStyle/>
                    <a:p>
                      <a:pPr algn="ctr"/>
                      <a:r>
                        <a:rPr lang="en-US" sz="2000" dirty="0">
                          <a:solidFill>
                            <a:schemeClr val="tx1"/>
                          </a:solidFill>
                          <a:effectLst/>
                        </a:rPr>
                        <a:t>Full</a:t>
                      </a:r>
                    </a:p>
                  </a:txBody>
                  <a:tcPr marL="182880" marR="182880" marT="121920" marB="12192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5F6FF"/>
                    </a:solidFill>
                  </a:tcPr>
                </a:tc>
                <a:tc>
                  <a:txBody>
                    <a:bodyPr/>
                    <a:lstStyle/>
                    <a:p>
                      <a:pPr algn="ctr"/>
                      <a:r>
                        <a:rPr lang="en-US" sz="2000" dirty="0">
                          <a:solidFill>
                            <a:schemeClr val="tx1"/>
                          </a:solidFill>
                          <a:effectLst/>
                        </a:rPr>
                        <a:t>Yes</a:t>
                      </a:r>
                    </a:p>
                  </a:txBody>
                  <a:tcPr marL="182880" marR="182880" marT="121920" marB="12192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5F6FF"/>
                    </a:solidFill>
                  </a:tcPr>
                </a:tc>
                <a:tc>
                  <a:txBody>
                    <a:bodyPr/>
                    <a:lstStyle/>
                    <a:p>
                      <a:pPr algn="ctr"/>
                      <a:r>
                        <a:rPr lang="en-US" sz="2000" dirty="0">
                          <a:solidFill>
                            <a:schemeClr val="tx1"/>
                          </a:solidFill>
                          <a:effectLst/>
                        </a:rPr>
                        <a:t>Yes, </a:t>
                      </a:r>
                      <a:r>
                        <a:rPr lang="en-US" sz="2000" dirty="0">
                          <a:solidFill>
                            <a:schemeClr val="accent1"/>
                          </a:solidFill>
                          <a:effectLst/>
                          <a:hlinkClick r:id="rId3">
                            <a:extLst>
                              <a:ext uri="{A12FA001-AC4F-418D-AE19-62706E023703}">
                                <ahyp:hlinkClr xmlns:ahyp="http://schemas.microsoft.com/office/drawing/2018/hyperlinkcolor" val="tx"/>
                              </a:ext>
                            </a:extLst>
                          </a:hlinkClick>
                        </a:rPr>
                        <a:t>apply key</a:t>
                      </a:r>
                      <a:endParaRPr lang="en-US" sz="2000" dirty="0">
                        <a:solidFill>
                          <a:schemeClr val="accent1"/>
                        </a:solidFill>
                        <a:effectLst/>
                      </a:endParaRPr>
                    </a:p>
                  </a:txBody>
                  <a:tcPr marL="182880" marR="182880" marT="121920" marB="12192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5F6FF"/>
                    </a:solidFill>
                  </a:tcPr>
                </a:tc>
                <a:tc>
                  <a:txBody>
                    <a:bodyPr/>
                    <a:lstStyle/>
                    <a:p>
                      <a:pPr algn="ctr"/>
                      <a:r>
                        <a:rPr lang="en-US" sz="2000" dirty="0">
                          <a:solidFill>
                            <a:schemeClr val="accent1"/>
                          </a:solidFill>
                          <a:effectLst/>
                          <a:hlinkClick r:id="rId4">
                            <a:extLst>
                              <a:ext uri="{A12FA001-AC4F-418D-AE19-62706E023703}">
                                <ahyp:hlinkClr xmlns:ahyp="http://schemas.microsoft.com/office/drawing/2018/hyperlinkcolor" val="tx"/>
                              </a:ext>
                            </a:extLst>
                          </a:hlinkClick>
                        </a:rPr>
                        <a:t>install via Operator</a:t>
                      </a:r>
                      <a:endParaRPr lang="en-US" sz="2000" dirty="0">
                        <a:solidFill>
                          <a:schemeClr val="accent1"/>
                        </a:solidFill>
                        <a:effectLst/>
                      </a:endParaRPr>
                    </a:p>
                  </a:txBody>
                  <a:tcPr marL="182880" marR="182880" marT="121920" marB="12192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5F6FF"/>
                    </a:solidFill>
                  </a:tcPr>
                </a:tc>
                <a:tc>
                  <a:txBody>
                    <a:bodyPr/>
                    <a:lstStyle/>
                    <a:p>
                      <a:pPr algn="ctr"/>
                      <a:r>
                        <a:rPr lang="en-US" sz="2000" dirty="0">
                          <a:solidFill>
                            <a:schemeClr val="tx1"/>
                          </a:solidFill>
                          <a:effectLst/>
                        </a:rPr>
                        <a:t>x86_64/Power/IBM Z</a:t>
                      </a:r>
                    </a:p>
                  </a:txBody>
                  <a:tcPr marT="121920" marB="12192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5F6FF"/>
                    </a:solidFill>
                  </a:tcPr>
                </a:tc>
                <a:extLst>
                  <a:ext uri="{0D108BD9-81ED-4DB2-BD59-A6C34878D82A}">
                    <a16:rowId xmlns:a16="http://schemas.microsoft.com/office/drawing/2014/main" val="10001"/>
                  </a:ext>
                </a:extLst>
              </a:tr>
              <a:tr h="1280160">
                <a:tc>
                  <a:txBody>
                    <a:bodyPr/>
                    <a:lstStyle/>
                    <a:p>
                      <a:pPr algn="ctr"/>
                      <a:r>
                        <a:rPr lang="en-US" sz="2000" dirty="0">
                          <a:solidFill>
                            <a:schemeClr val="tx1"/>
                          </a:solidFill>
                          <a:effectLst/>
                        </a:rPr>
                        <a:t>RHEL 7.9+</a:t>
                      </a:r>
                    </a:p>
                  </a:txBody>
                  <a:tcPr marL="243840" marR="243840" marT="121920" marB="12192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BAE6FF"/>
                    </a:solidFill>
                  </a:tcPr>
                </a:tc>
                <a:tc>
                  <a:txBody>
                    <a:bodyPr/>
                    <a:lstStyle/>
                    <a:p>
                      <a:pPr algn="ctr"/>
                      <a:r>
                        <a:rPr lang="en-US" sz="2000" dirty="0">
                          <a:solidFill>
                            <a:schemeClr val="tx1"/>
                          </a:solidFill>
                          <a:effectLst/>
                        </a:rPr>
                        <a:t>Full</a:t>
                      </a:r>
                    </a:p>
                  </a:txBody>
                  <a:tcPr marL="182880" marR="182880" marT="121920" marB="12192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5F6FF"/>
                    </a:solidFill>
                  </a:tcPr>
                </a:tc>
                <a:tc>
                  <a:txBody>
                    <a:bodyPr/>
                    <a:lstStyle/>
                    <a:p>
                      <a:pPr algn="ctr"/>
                      <a:r>
                        <a:rPr lang="en-US" sz="2000" dirty="0">
                          <a:solidFill>
                            <a:schemeClr val="tx1"/>
                          </a:solidFill>
                          <a:effectLst/>
                        </a:rPr>
                        <a:t>Yes</a:t>
                      </a:r>
                    </a:p>
                  </a:txBody>
                  <a:tcPr marL="182880" marR="182880" marT="121920" marB="12192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5F6FF"/>
                    </a:solidFill>
                  </a:tcPr>
                </a:tc>
                <a:tc>
                  <a:txBody>
                    <a:bodyPr/>
                    <a:lstStyle/>
                    <a:p>
                      <a:pPr algn="ctr"/>
                      <a:r>
                        <a:rPr lang="en-US" sz="2000" dirty="0">
                          <a:solidFill>
                            <a:schemeClr val="tx1"/>
                          </a:solidFill>
                          <a:effectLst/>
                        </a:rPr>
                        <a:t>Yes, </a:t>
                      </a:r>
                      <a:r>
                        <a:rPr lang="en-US" sz="2000" dirty="0">
                          <a:solidFill>
                            <a:schemeClr val="accent1"/>
                          </a:solidFill>
                          <a:effectLst/>
                          <a:hlinkClick r:id="rId5">
                            <a:extLst>
                              <a:ext uri="{A12FA001-AC4F-418D-AE19-62706E023703}">
                                <ahyp:hlinkClr xmlns:ahyp="http://schemas.microsoft.com/office/drawing/2018/hyperlinkcolor" val="tx"/>
                              </a:ext>
                            </a:extLst>
                          </a:hlinkClick>
                        </a:rPr>
                        <a:t>apply key</a:t>
                      </a:r>
                      <a:endParaRPr lang="en-US" sz="2000" dirty="0">
                        <a:solidFill>
                          <a:schemeClr val="accent1"/>
                        </a:solidFill>
                        <a:effectLst/>
                      </a:endParaRPr>
                    </a:p>
                  </a:txBody>
                  <a:tcPr marL="182880" marR="182880" marT="121920" marB="12192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5F6FF"/>
                    </a:solidFill>
                  </a:tcPr>
                </a:tc>
                <a:tc>
                  <a:txBody>
                    <a:bodyPr/>
                    <a:lstStyle/>
                    <a:p>
                      <a:pPr algn="ctr"/>
                      <a:r>
                        <a:rPr lang="en-US" sz="2000" dirty="0">
                          <a:solidFill>
                            <a:schemeClr val="accent1"/>
                          </a:solidFill>
                          <a:effectLst/>
                          <a:hlinkClick r:id="rId6">
                            <a:extLst>
                              <a:ext uri="{A12FA001-AC4F-418D-AE19-62706E023703}">
                                <ahyp:hlinkClr xmlns:ahyp="http://schemas.microsoft.com/office/drawing/2018/hyperlinkcolor" val="tx"/>
                              </a:ext>
                            </a:extLst>
                          </a:hlinkClick>
                        </a:rPr>
                        <a:t>installation guide</a:t>
                      </a:r>
                      <a:endParaRPr lang="en-US" sz="2000" dirty="0">
                        <a:solidFill>
                          <a:schemeClr val="accent1"/>
                        </a:solidFill>
                        <a:effectLst/>
                      </a:endParaRPr>
                    </a:p>
                  </a:txBody>
                  <a:tcPr marL="182880" marR="182880" marT="121920" marB="12192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5F6FF"/>
                    </a:solidFill>
                  </a:tcPr>
                </a:tc>
                <a:tc>
                  <a:txBody>
                    <a:bodyPr/>
                    <a:lstStyle/>
                    <a:p>
                      <a:pPr algn="ctr"/>
                      <a:r>
                        <a:rPr lang="en-US" sz="2000" dirty="0">
                          <a:solidFill>
                            <a:schemeClr val="tx1"/>
                          </a:solidFill>
                          <a:effectLst/>
                        </a:rPr>
                        <a:t>amd64</a:t>
                      </a:r>
                    </a:p>
                  </a:txBody>
                  <a:tcPr marT="121920" marB="12192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5F6FF"/>
                    </a:solidFill>
                  </a:tcPr>
                </a:tc>
                <a:extLst>
                  <a:ext uri="{0D108BD9-81ED-4DB2-BD59-A6C34878D82A}">
                    <a16:rowId xmlns:a16="http://schemas.microsoft.com/office/drawing/2014/main" val="10002"/>
                  </a:ext>
                </a:extLst>
              </a:tr>
              <a:tr h="1280160">
                <a:tc>
                  <a:txBody>
                    <a:bodyPr/>
                    <a:lstStyle/>
                    <a:p>
                      <a:pPr algn="ctr"/>
                      <a:r>
                        <a:rPr lang="en-US" sz="2000" dirty="0">
                          <a:solidFill>
                            <a:schemeClr val="tx1"/>
                          </a:solidFill>
                          <a:effectLst/>
                        </a:rPr>
                        <a:t>Windows v10, v11</a:t>
                      </a:r>
                    </a:p>
                  </a:txBody>
                  <a:tcPr marL="243840" marR="243840" marT="121920" marB="12192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BAE6FF"/>
                    </a:solidFill>
                  </a:tcPr>
                </a:tc>
                <a:tc>
                  <a:txBody>
                    <a:bodyPr/>
                    <a:lstStyle/>
                    <a:p>
                      <a:pPr algn="ctr"/>
                      <a:r>
                        <a:rPr lang="en-US" sz="2000" dirty="0">
                          <a:solidFill>
                            <a:schemeClr val="tx1"/>
                          </a:solidFill>
                          <a:effectLst/>
                        </a:rPr>
                        <a:t>Limited</a:t>
                      </a:r>
                    </a:p>
                  </a:txBody>
                  <a:tcPr marL="182880" marR="182880" marT="121920" marB="12192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5F6FF"/>
                    </a:solidFill>
                  </a:tcPr>
                </a:tc>
                <a:tc>
                  <a:txBody>
                    <a:bodyPr/>
                    <a:lstStyle/>
                    <a:p>
                      <a:pPr algn="ctr"/>
                      <a:r>
                        <a:rPr lang="en-US" sz="2000">
                          <a:solidFill>
                            <a:schemeClr val="tx1"/>
                          </a:solidFill>
                          <a:effectLst/>
                        </a:rPr>
                        <a:t>Yes</a:t>
                      </a:r>
                    </a:p>
                  </a:txBody>
                  <a:tcPr marL="182880" marR="182880" marT="121920" marB="12192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5F6FF"/>
                    </a:solidFill>
                  </a:tcPr>
                </a:tc>
                <a:tc>
                  <a:txBody>
                    <a:bodyPr/>
                    <a:lstStyle/>
                    <a:p>
                      <a:pPr algn="ctr"/>
                      <a:r>
                        <a:rPr lang="en-US" sz="2000" dirty="0">
                          <a:solidFill>
                            <a:schemeClr val="tx1"/>
                          </a:solidFill>
                          <a:effectLst/>
                        </a:rPr>
                        <a:t>No</a:t>
                      </a:r>
                    </a:p>
                  </a:txBody>
                  <a:tcPr marL="182880" marR="182880" marT="121920" marB="12192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5F6FF"/>
                    </a:solidFill>
                  </a:tcPr>
                </a:tc>
                <a:tc>
                  <a:txBody>
                    <a:bodyPr/>
                    <a:lstStyle/>
                    <a:p>
                      <a:pPr algn="ctr"/>
                      <a:r>
                        <a:rPr lang="en-US" sz="2000" dirty="0">
                          <a:solidFill>
                            <a:schemeClr val="accent1"/>
                          </a:solidFill>
                          <a:effectLst/>
                          <a:hlinkClick r:id="rId6">
                            <a:extLst>
                              <a:ext uri="{A12FA001-AC4F-418D-AE19-62706E023703}">
                                <ahyp:hlinkClr xmlns:ahyp="http://schemas.microsoft.com/office/drawing/2018/hyperlinkcolor" val="tx"/>
                              </a:ext>
                            </a:extLst>
                          </a:hlinkClick>
                        </a:rPr>
                        <a:t>installation guide</a:t>
                      </a:r>
                      <a:endParaRPr lang="en-US" sz="2000" dirty="0">
                        <a:solidFill>
                          <a:schemeClr val="accent1"/>
                        </a:solidFill>
                        <a:effectLst/>
                      </a:endParaRPr>
                    </a:p>
                  </a:txBody>
                  <a:tcPr marL="182880" marR="182880" marT="121920" marB="12192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5F6FF"/>
                    </a:solidFill>
                  </a:tcPr>
                </a:tc>
                <a:tc>
                  <a:txBody>
                    <a:bodyPr/>
                    <a:lstStyle/>
                    <a:p>
                      <a:pPr algn="ctr"/>
                      <a:r>
                        <a:rPr lang="en-US" sz="2000" dirty="0">
                          <a:solidFill>
                            <a:schemeClr val="tx1"/>
                          </a:solidFill>
                          <a:effectLst/>
                        </a:rPr>
                        <a:t>Desktop/Laptop</a:t>
                      </a:r>
                    </a:p>
                  </a:txBody>
                  <a:tcPr marT="121920" marB="12192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5F6FF"/>
                    </a:solidFill>
                  </a:tcPr>
                </a:tc>
                <a:extLst>
                  <a:ext uri="{0D108BD9-81ED-4DB2-BD59-A6C34878D82A}">
                    <a16:rowId xmlns:a16="http://schemas.microsoft.com/office/drawing/2014/main" val="10003"/>
                  </a:ext>
                </a:extLst>
              </a:tr>
            </a:tbl>
          </a:graphicData>
        </a:graphic>
      </p:graphicFrame>
      <p:cxnSp>
        <p:nvCxnSpPr>
          <p:cNvPr id="4" name="Straight Connector 3">
            <a:extLst>
              <a:ext uri="{FF2B5EF4-FFF2-40B4-BE49-F238E27FC236}">
                <a16:creationId xmlns:a16="http://schemas.microsoft.com/office/drawing/2014/main" id="{E82F182E-4C48-CBB7-36B8-ADC6D1C1223C}"/>
              </a:ext>
            </a:extLst>
          </p:cNvPr>
          <p:cNvCxnSpPr/>
          <p:nvPr/>
        </p:nvCxnSpPr>
        <p:spPr bwMode="auto">
          <a:xfrm>
            <a:off x="6096000" y="609600"/>
            <a:ext cx="0" cy="1139190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6" name="TextBox 5">
            <a:extLst>
              <a:ext uri="{FF2B5EF4-FFF2-40B4-BE49-F238E27FC236}">
                <a16:creationId xmlns:a16="http://schemas.microsoft.com/office/drawing/2014/main" id="{6426DF52-E385-F10B-BCE2-55DD0A96928B}"/>
              </a:ext>
            </a:extLst>
          </p:cNvPr>
          <p:cNvSpPr txBox="1"/>
          <p:nvPr/>
        </p:nvSpPr>
        <p:spPr>
          <a:xfrm>
            <a:off x="11597268" y="9946887"/>
            <a:ext cx="5441795" cy="49930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noAutofit/>
          </a:bodyPr>
          <a:lstStyle/>
          <a:p>
            <a:pPr defTabSz="2438400">
              <a:spcBef>
                <a:spcPts val="2900"/>
              </a:spcBef>
              <a:buSzPct val="100000"/>
            </a:pPr>
            <a:r>
              <a:rPr lang="en-US" sz="2800" kern="0" dirty="0">
                <a:solidFill>
                  <a:srgbClr val="000000"/>
                </a:solidFill>
                <a:ea typeface="+mj-ea"/>
                <a:cs typeface="+mj-cs"/>
                <a:sym typeface="IBM Plex Sans Light"/>
              </a:rPr>
              <a:t>For latest, see documentation</a:t>
            </a:r>
            <a:r>
              <a:rPr lang="en-US" sz="2800" dirty="0">
                <a:solidFill>
                  <a:schemeClr val="accent1"/>
                </a:solidFill>
              </a:rPr>
              <a:t> </a:t>
            </a:r>
            <a:r>
              <a:rPr lang="en-US" sz="2800" kern="0" dirty="0">
                <a:solidFill>
                  <a:schemeClr val="accent1"/>
                </a:solidFill>
              </a:rPr>
              <a:t>→</a:t>
            </a:r>
          </a:p>
        </p:txBody>
      </p:sp>
      <p:sp>
        <p:nvSpPr>
          <p:cNvPr id="7" name="Rectangle 6">
            <a:hlinkClick r:id="rId7"/>
            <a:extLst>
              <a:ext uri="{FF2B5EF4-FFF2-40B4-BE49-F238E27FC236}">
                <a16:creationId xmlns:a16="http://schemas.microsoft.com/office/drawing/2014/main" id="{3DBE6F15-EC9F-1AB2-B7D2-23BCDBC42819}"/>
              </a:ext>
            </a:extLst>
          </p:cNvPr>
          <p:cNvSpPr/>
          <p:nvPr/>
        </p:nvSpPr>
        <p:spPr bwMode="auto">
          <a:xfrm>
            <a:off x="16337863" y="9946887"/>
            <a:ext cx="536864" cy="499306"/>
          </a:xfrm>
          <a:prstGeom prst="rect">
            <a:avLst/>
          </a:prstGeom>
          <a:no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Tree>
    <p:extLst>
      <p:ext uri="{BB962C8B-B14F-4D97-AF65-F5344CB8AC3E}">
        <p14:creationId xmlns:p14="http://schemas.microsoft.com/office/powerpoint/2010/main" val="2540949534"/>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38477F48-FBDB-16C8-6CF7-3952545C9968}"/>
              </a:ext>
            </a:extLst>
          </p:cNvPr>
          <p:cNvSpPr txBox="1"/>
          <p:nvPr/>
        </p:nvSpPr>
        <p:spPr>
          <a:xfrm>
            <a:off x="1448251" y="4612945"/>
            <a:ext cx="13019964" cy="2831544"/>
          </a:xfrm>
          <a:prstGeom prst="rect">
            <a:avLst/>
          </a:prstGeom>
          <a:noFill/>
        </p:spPr>
        <p:txBody>
          <a:bodyPr wrap="square" lIns="182880" tIns="182880" rIns="182880" bIns="182880" rtlCol="0">
            <a:spAutoFit/>
          </a:bodyPr>
          <a:lstStyle/>
          <a:p>
            <a:pPr defTabSz="1828800">
              <a:spcBef>
                <a:spcPts val="2200"/>
              </a:spcBef>
              <a:defRPr/>
            </a:pPr>
            <a:r>
              <a:rPr lang="en-US" sz="8000" dirty="0">
                <a:solidFill>
                  <a:srgbClr val="0070C0"/>
                </a:solidFill>
                <a:latin typeface="IBM Plex Sans Light"/>
                <a:ea typeface="IBM Plex Sans" charset="0"/>
                <a:cs typeface="IBM Plex Sans" charset="0"/>
              </a:rPr>
              <a:t>WebSphere Migration Tools</a:t>
            </a:r>
            <a:br>
              <a:rPr lang="en-US" sz="8000" dirty="0">
                <a:solidFill>
                  <a:srgbClr val="0070C0"/>
                </a:solidFill>
                <a:latin typeface="IBM Plex Sans Light"/>
                <a:ea typeface="IBM Plex Sans" charset="0"/>
                <a:cs typeface="IBM Plex Sans" charset="0"/>
              </a:rPr>
            </a:br>
            <a:r>
              <a:rPr lang="en-US" sz="8000" dirty="0">
                <a:solidFill>
                  <a:srgbClr val="0070C0"/>
                </a:solidFill>
                <a:latin typeface="IBM Plex Sans Light"/>
                <a:ea typeface="IBM Plex Sans" charset="0"/>
                <a:cs typeface="IBM Plex Sans" charset="0"/>
              </a:rPr>
              <a:t>Fundamentals</a:t>
            </a:r>
          </a:p>
        </p:txBody>
      </p:sp>
      <p:pic>
        <p:nvPicPr>
          <p:cNvPr id="2" name="Picture 1">
            <a:extLst>
              <a:ext uri="{FF2B5EF4-FFF2-40B4-BE49-F238E27FC236}">
                <a16:creationId xmlns:a16="http://schemas.microsoft.com/office/drawing/2014/main" id="{238BE8CE-AA3F-351A-D988-C53DE19DEA6A}"/>
              </a:ext>
            </a:extLst>
          </p:cNvPr>
          <p:cNvPicPr>
            <a:picLocks noChangeAspect="1"/>
          </p:cNvPicPr>
          <p:nvPr/>
        </p:nvPicPr>
        <p:blipFill>
          <a:blip r:embed="rId3"/>
          <a:srcRect/>
          <a:stretch/>
        </p:blipFill>
        <p:spPr>
          <a:xfrm>
            <a:off x="15614968" y="3862514"/>
            <a:ext cx="5836362" cy="5106816"/>
          </a:xfrm>
          <a:prstGeom prst="rect">
            <a:avLst/>
          </a:prstGeom>
        </p:spPr>
      </p:pic>
      <p:grpSp>
        <p:nvGrpSpPr>
          <p:cNvPr id="3" name="Group 2">
            <a:extLst>
              <a:ext uri="{FF2B5EF4-FFF2-40B4-BE49-F238E27FC236}">
                <a16:creationId xmlns:a16="http://schemas.microsoft.com/office/drawing/2014/main" id="{093A0E67-0B3F-0131-A2F4-69056CFC6132}"/>
              </a:ext>
            </a:extLst>
          </p:cNvPr>
          <p:cNvGrpSpPr/>
          <p:nvPr/>
        </p:nvGrpSpPr>
        <p:grpSpPr>
          <a:xfrm>
            <a:off x="18949017" y="549147"/>
            <a:ext cx="4877253" cy="1894832"/>
            <a:chOff x="18226740" y="198165"/>
            <a:chExt cx="5599530" cy="3336839"/>
          </a:xfrm>
        </p:grpSpPr>
        <p:sp>
          <p:nvSpPr>
            <p:cNvPr id="4" name="Content Placeholder 2">
              <a:extLst>
                <a:ext uri="{FF2B5EF4-FFF2-40B4-BE49-F238E27FC236}">
                  <a16:creationId xmlns:a16="http://schemas.microsoft.com/office/drawing/2014/main" id="{C989CA8D-19C7-CD81-A844-4A81C626CFA3}"/>
                </a:ext>
              </a:extLst>
            </p:cNvPr>
            <p:cNvSpPr txBox="1">
              <a:spLocks/>
            </p:cNvSpPr>
            <p:nvPr/>
          </p:nvSpPr>
          <p:spPr>
            <a:xfrm>
              <a:off x="18235654" y="198165"/>
              <a:ext cx="5590616" cy="1020486"/>
            </a:xfrm>
            <a:prstGeom prst="rect">
              <a:avLst/>
            </a:prstGeom>
            <a:solidFill>
              <a:srgbClr val="0C61FF"/>
            </a:solidFill>
            <a:ln w="6350" cap="flat" cmpd="sng" algn="ctr">
              <a:solidFill>
                <a:srgbClr val="606060">
                  <a:lumMod val="60000"/>
                  <a:lumOff val="40000"/>
                </a:srgbClr>
              </a:solidFill>
              <a:prstDash val="solid"/>
              <a:miter lim="800000"/>
            </a:ln>
            <a:effectLst/>
          </p:spPr>
          <p:txBody>
            <a:bodyPr rtlCol="0" anchor="ctr"/>
            <a:lstStyle>
              <a:defPPr>
                <a:defRPr lang="en-US"/>
              </a:defPPr>
              <a:lvl1pPr algn="ctr">
                <a:defRPr sz="1300"/>
              </a:lvl1pPr>
            </a:lstStyle>
            <a:p>
              <a:pPr marL="0" marR="0" lvl="0" indent="0" algn="l" defTabSz="2437492" rtl="0" eaLnBrk="0" fontAlgn="auto" latinLnBrk="0" hangingPunct="1">
                <a:lnSpc>
                  <a:spcPct val="100000"/>
                </a:lnSpc>
                <a:spcBef>
                  <a:spcPts val="0"/>
                </a:spcBef>
                <a:spcAft>
                  <a:spcPts val="0"/>
                </a:spcAft>
                <a:buClrTx/>
                <a:buSzTx/>
                <a:buFontTx/>
                <a:buNone/>
                <a:tabLst/>
                <a:defRPr/>
              </a:pPr>
              <a:r>
                <a:rPr kumimoji="0" lang="en-GB" sz="2800" u="none" strike="noStrike" kern="1200" cap="none" spc="0" normalizeH="0" baseline="0" noProof="0" dirty="0">
                  <a:ln>
                    <a:noFill/>
                  </a:ln>
                  <a:solidFill>
                    <a:schemeClr val="bg1"/>
                  </a:solidFill>
                  <a:effectLst/>
                  <a:uLnTx/>
                  <a:uFillTx/>
                  <a:ea typeface="Helvetica Neue"/>
                  <a:cs typeface="Arial" panose="020B0604020202020204" pitchFamily="34" charset="0"/>
                  <a:sym typeface="Helvetica Neue"/>
                </a:rPr>
                <a:t>a. Modernize Runtime </a:t>
              </a:r>
            </a:p>
          </p:txBody>
        </p:sp>
        <p:sp>
          <p:nvSpPr>
            <p:cNvPr id="5" name="Content Placeholder 2">
              <a:extLst>
                <a:ext uri="{FF2B5EF4-FFF2-40B4-BE49-F238E27FC236}">
                  <a16:creationId xmlns:a16="http://schemas.microsoft.com/office/drawing/2014/main" id="{CABC84D5-92BC-537E-4BCF-18F387BE401A}"/>
                </a:ext>
              </a:extLst>
            </p:cNvPr>
            <p:cNvSpPr txBox="1">
              <a:spLocks/>
            </p:cNvSpPr>
            <p:nvPr/>
          </p:nvSpPr>
          <p:spPr>
            <a:xfrm>
              <a:off x="18236921" y="1341017"/>
              <a:ext cx="5589198" cy="1020486"/>
            </a:xfrm>
            <a:prstGeom prst="rect">
              <a:avLst/>
            </a:prstGeom>
            <a:solidFill>
              <a:srgbClr val="D9D9D9"/>
            </a:solidFill>
            <a:ln w="6350" cap="flat" cmpd="sng" algn="ctr">
              <a:solidFill>
                <a:srgbClr val="606060">
                  <a:lumMod val="60000"/>
                  <a:lumOff val="40000"/>
                </a:srgbClr>
              </a:solidFill>
              <a:prstDash val="solid"/>
              <a:miter lim="800000"/>
            </a:ln>
            <a:effectLst/>
          </p:spPr>
          <p:txBody>
            <a:bodyPr rtlCol="0" anchor="ctr"/>
            <a:lstStyle>
              <a:defPPr>
                <a:defRPr lang="en-US"/>
              </a:defPPr>
              <a:lvl1pPr algn="ctr">
                <a:defRPr sz="1300"/>
              </a:lvl1pPr>
            </a:lstStyle>
            <a:p>
              <a:pPr marL="0" marR="0" lvl="0" indent="0" algn="l" defTabSz="2437492" rtl="0" eaLnBrk="0" fontAlgn="auto" latinLnBrk="0" hangingPunct="1">
                <a:lnSpc>
                  <a:spcPct val="100000"/>
                </a:lnSpc>
                <a:spcBef>
                  <a:spcPts val="0"/>
                </a:spcBef>
                <a:spcAft>
                  <a:spcPts val="0"/>
                </a:spcAft>
                <a:buClrTx/>
                <a:buSzTx/>
                <a:buFontTx/>
                <a:buNone/>
                <a:tabLst/>
                <a:defRPr/>
              </a:pPr>
              <a:r>
                <a:rPr kumimoji="0" lang="en-GB" sz="2800" u="none" strike="noStrike" kern="1200" cap="none" spc="0" normalizeH="0" baseline="0" noProof="0" dirty="0">
                  <a:ln>
                    <a:noFill/>
                  </a:ln>
                  <a:solidFill>
                    <a:srgbClr val="BFBFBF"/>
                  </a:solidFill>
                  <a:effectLst/>
                  <a:uLnTx/>
                  <a:uFillTx/>
                  <a:ea typeface="Helvetica Neue"/>
                  <a:cs typeface="Arial" panose="020B0604020202020204" pitchFamily="34" charset="0"/>
                  <a:sym typeface="Helvetica Neue"/>
                </a:rPr>
                <a:t>b. Modernize Operations</a:t>
              </a:r>
            </a:p>
          </p:txBody>
        </p:sp>
        <p:sp>
          <p:nvSpPr>
            <p:cNvPr id="6" name="Content Placeholder 2">
              <a:extLst>
                <a:ext uri="{FF2B5EF4-FFF2-40B4-BE49-F238E27FC236}">
                  <a16:creationId xmlns:a16="http://schemas.microsoft.com/office/drawing/2014/main" id="{366D0C2B-24B5-1935-D7F7-CF0920645362}"/>
                </a:ext>
              </a:extLst>
            </p:cNvPr>
            <p:cNvSpPr txBox="1">
              <a:spLocks/>
            </p:cNvSpPr>
            <p:nvPr/>
          </p:nvSpPr>
          <p:spPr>
            <a:xfrm>
              <a:off x="18226740" y="2497872"/>
              <a:ext cx="5589196" cy="1037132"/>
            </a:xfrm>
            <a:prstGeom prst="rect">
              <a:avLst/>
            </a:prstGeom>
            <a:solidFill>
              <a:srgbClr val="D9D9D9"/>
            </a:solidFill>
            <a:ln w="6350" cap="flat" cmpd="sng" algn="ctr">
              <a:solidFill>
                <a:srgbClr val="606060">
                  <a:lumMod val="60000"/>
                  <a:lumOff val="40000"/>
                </a:srgbClr>
              </a:solidFill>
              <a:prstDash val="solid"/>
              <a:miter lim="800000"/>
            </a:ln>
            <a:effectLst/>
          </p:spPr>
          <p:txBody>
            <a:bodyPr rtlCol="0" anchor="ctr"/>
            <a:lstStyle>
              <a:defPPr>
                <a:defRPr lang="en-US"/>
              </a:defPPr>
              <a:lvl1pPr algn="ctr">
                <a:defRPr sz="1300"/>
              </a:lvl1pPr>
            </a:lstStyle>
            <a:p>
              <a:pPr marL="0" marR="0" lvl="0" indent="0" algn="l" defTabSz="2437492" rtl="0" eaLnBrk="0" fontAlgn="auto" latinLnBrk="0" hangingPunct="1">
                <a:lnSpc>
                  <a:spcPct val="100000"/>
                </a:lnSpc>
                <a:spcBef>
                  <a:spcPts val="0"/>
                </a:spcBef>
                <a:spcAft>
                  <a:spcPts val="0"/>
                </a:spcAft>
                <a:buClrTx/>
                <a:buSzTx/>
                <a:buFontTx/>
                <a:buNone/>
                <a:tabLst/>
                <a:defRPr/>
              </a:pPr>
              <a:r>
                <a:rPr kumimoji="0" lang="en-GB" sz="2800" u="none" strike="noStrike" kern="1200" cap="none" spc="0" normalizeH="0" baseline="0" noProof="0" dirty="0">
                  <a:ln>
                    <a:noFill/>
                  </a:ln>
                  <a:solidFill>
                    <a:srgbClr val="BFBFBF"/>
                  </a:solidFill>
                  <a:effectLst/>
                  <a:uLnTx/>
                  <a:uFillTx/>
                  <a:ea typeface="Helvetica Neue"/>
                  <a:cs typeface="Arial" panose="020B0604020202020204" pitchFamily="34" charset="0"/>
                  <a:sym typeface="Helvetica Neue"/>
                </a:rPr>
                <a:t>c. Modernize </a:t>
              </a:r>
              <a:r>
                <a:rPr kumimoji="0" lang="en-US" sz="2800" b="0" i="1" u="none" strike="noStrike" kern="1200" cap="none" spc="0" normalizeH="0" baseline="0" noProof="0" dirty="0">
                  <a:ln>
                    <a:noFill/>
                  </a:ln>
                  <a:solidFill>
                    <a:srgbClr val="BFBFBF"/>
                  </a:solidFill>
                  <a:effectLst/>
                  <a:uLnTx/>
                  <a:uFillTx/>
                  <a:ea typeface="+mn-ea"/>
                  <a:cs typeface="Arial" panose="020B0604020202020204" pitchFamily="34" charset="0"/>
                </a:rPr>
                <a:t>Architecture</a:t>
              </a:r>
              <a:r>
                <a:rPr kumimoji="0" lang="en-GB" sz="2800" u="none" strike="noStrike" kern="1200" cap="none" spc="0" normalizeH="0" baseline="0" noProof="0" dirty="0">
                  <a:ln>
                    <a:noFill/>
                  </a:ln>
                  <a:solidFill>
                    <a:srgbClr val="BFBFBF"/>
                  </a:solidFill>
                  <a:effectLst/>
                  <a:uLnTx/>
                  <a:uFillTx/>
                  <a:ea typeface="Helvetica Neue"/>
                  <a:cs typeface="Arial" panose="020B0604020202020204" pitchFamily="34" charset="0"/>
                  <a:sym typeface="Helvetica Neue"/>
                </a:rPr>
                <a:t> </a:t>
              </a:r>
            </a:p>
          </p:txBody>
        </p:sp>
      </p:grpSp>
    </p:spTree>
    <p:extLst>
      <p:ext uri="{BB962C8B-B14F-4D97-AF65-F5344CB8AC3E}">
        <p14:creationId xmlns:p14="http://schemas.microsoft.com/office/powerpoint/2010/main" val="2386250269"/>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extBox 43">
            <a:extLst>
              <a:ext uri="{FF2B5EF4-FFF2-40B4-BE49-F238E27FC236}">
                <a16:creationId xmlns:a16="http://schemas.microsoft.com/office/drawing/2014/main" id="{6A170ED6-C301-E643-B16A-E467A3CC8067}"/>
              </a:ext>
            </a:extLst>
          </p:cNvPr>
          <p:cNvSpPr txBox="1"/>
          <p:nvPr/>
        </p:nvSpPr>
        <p:spPr>
          <a:xfrm>
            <a:off x="10649974" y="6085427"/>
            <a:ext cx="2286000" cy="276999"/>
          </a:xfrm>
          <a:prstGeom prst="rect">
            <a:avLst/>
          </a:prstGeom>
          <a:solidFill>
            <a:schemeClr val="bg1"/>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spAutoFit/>
          </a:bodyPr>
          <a:lstStyle/>
          <a:p>
            <a:pPr algn="ctr"/>
            <a:r>
              <a:rPr lang="en-US" sz="1800" dirty="0"/>
              <a:t>Source</a:t>
            </a:r>
          </a:p>
        </p:txBody>
      </p:sp>
      <p:sp>
        <p:nvSpPr>
          <p:cNvPr id="58" name="TextBox 57">
            <a:extLst>
              <a:ext uri="{FF2B5EF4-FFF2-40B4-BE49-F238E27FC236}">
                <a16:creationId xmlns:a16="http://schemas.microsoft.com/office/drawing/2014/main" id="{C1F66451-0C9A-A5DD-17AF-BAC9693CAC2C}"/>
              </a:ext>
            </a:extLst>
          </p:cNvPr>
          <p:cNvSpPr txBox="1"/>
          <p:nvPr/>
        </p:nvSpPr>
        <p:spPr>
          <a:xfrm>
            <a:off x="12165396" y="8678994"/>
            <a:ext cx="1462023" cy="284991"/>
          </a:xfrm>
          <a:prstGeom prst="rect">
            <a:avLst/>
          </a:prstGeom>
          <a:solidFill>
            <a:schemeClr val="bg1"/>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spAutoFit/>
          </a:bodyPr>
          <a:lstStyle/>
          <a:p>
            <a:pPr algn="ctr"/>
            <a:r>
              <a:rPr lang="en-US" sz="1800" dirty="0">
                <a:solidFill>
                  <a:schemeClr val="accent5"/>
                </a:solidFill>
              </a:rPr>
              <a:t>Some</a:t>
            </a:r>
          </a:p>
        </p:txBody>
      </p:sp>
      <p:sp>
        <p:nvSpPr>
          <p:cNvPr id="37" name="Rectangle 36">
            <a:extLst>
              <a:ext uri="{FF2B5EF4-FFF2-40B4-BE49-F238E27FC236}">
                <a16:creationId xmlns:a16="http://schemas.microsoft.com/office/drawing/2014/main" id="{DA9A3B10-4046-E5C8-C0A9-8546D0AE8C43}"/>
              </a:ext>
            </a:extLst>
          </p:cNvPr>
          <p:cNvSpPr/>
          <p:nvPr/>
        </p:nvSpPr>
        <p:spPr bwMode="auto">
          <a:xfrm>
            <a:off x="13599304" y="9118256"/>
            <a:ext cx="1436860" cy="677108"/>
          </a:xfrm>
          <a:prstGeom prst="rect">
            <a:avLst/>
          </a:prstGeom>
          <a:solidFill>
            <a:schemeClr val="accent5"/>
          </a:solidFill>
          <a:ln w="19050">
            <a:solidFill>
              <a:schemeClr val="bg1">
                <a:lumMod val="75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b" anchorCtr="0" compatLnSpc="1">
            <a:prstTxWarp prst="textNoShape">
              <a:avLst/>
            </a:prstTxWarp>
            <a:spAutoFit/>
          </a:bodyPr>
          <a:lstStyle/>
          <a:p>
            <a:pPr defTabSz="914400" fontAlgn="base">
              <a:spcBef>
                <a:spcPct val="0"/>
              </a:spcBef>
              <a:spcAft>
                <a:spcPct val="0"/>
              </a:spcAft>
            </a:pPr>
            <a:r>
              <a:rPr lang="en-US" sz="1600" dirty="0">
                <a:solidFill>
                  <a:schemeClr val="bg1"/>
                </a:solidFill>
                <a:latin typeface="IBM Plex Sans Light"/>
              </a:rPr>
              <a:t>User-Defined</a:t>
            </a:r>
          </a:p>
          <a:p>
            <a:pPr defTabSz="914400" fontAlgn="base">
              <a:spcBef>
                <a:spcPct val="0"/>
              </a:spcBef>
              <a:spcAft>
                <a:spcPct val="0"/>
              </a:spcAft>
            </a:pPr>
            <a:r>
              <a:rPr lang="en-US" sz="1600" dirty="0">
                <a:solidFill>
                  <a:schemeClr val="bg1"/>
                </a:solidFill>
                <a:latin typeface="IBM Plex Sans Light"/>
              </a:rPr>
              <a:t>Recipes</a:t>
            </a:r>
          </a:p>
        </p:txBody>
      </p:sp>
      <p:sp>
        <p:nvSpPr>
          <p:cNvPr id="39" name="Rectangle 38">
            <a:extLst>
              <a:ext uri="{FF2B5EF4-FFF2-40B4-BE49-F238E27FC236}">
                <a16:creationId xmlns:a16="http://schemas.microsoft.com/office/drawing/2014/main" id="{7983B495-C49F-A78D-6473-B6C2BBA8CA1F}"/>
              </a:ext>
            </a:extLst>
          </p:cNvPr>
          <p:cNvSpPr/>
          <p:nvPr/>
        </p:nvSpPr>
        <p:spPr bwMode="auto">
          <a:xfrm>
            <a:off x="13599304" y="7811701"/>
            <a:ext cx="1059254" cy="1305284"/>
          </a:xfrm>
          <a:prstGeom prst="rect">
            <a:avLst/>
          </a:prstGeom>
          <a:solidFill>
            <a:schemeClr val="accent5"/>
          </a:solidFill>
          <a:ln w="19050">
            <a:solidFill>
              <a:schemeClr val="bg1">
                <a:lumMod val="75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b" anchorCtr="0" compatLnSpc="1">
            <a:prstTxWarp prst="textNoShape">
              <a:avLst/>
            </a:prstTxWarp>
          </a:bodyPr>
          <a:lstStyle/>
          <a:p>
            <a:pPr defTabSz="914400" fontAlgn="base">
              <a:spcBef>
                <a:spcPct val="0"/>
              </a:spcBef>
              <a:spcAft>
                <a:spcPct val="0"/>
              </a:spcAft>
            </a:pPr>
            <a:r>
              <a:rPr lang="en-US" sz="1600" dirty="0">
                <a:solidFill>
                  <a:schemeClr val="bg1"/>
                </a:solidFill>
                <a:latin typeface="IBM Plex Sans Light"/>
              </a:rPr>
              <a:t>*Recipes</a:t>
            </a:r>
          </a:p>
        </p:txBody>
      </p:sp>
      <p:sp>
        <p:nvSpPr>
          <p:cNvPr id="29" name="TextBox 28">
            <a:extLst>
              <a:ext uri="{FF2B5EF4-FFF2-40B4-BE49-F238E27FC236}">
                <a16:creationId xmlns:a16="http://schemas.microsoft.com/office/drawing/2014/main" id="{CBBF5393-FC1F-EEAB-65A4-66A655E0662C}"/>
              </a:ext>
            </a:extLst>
          </p:cNvPr>
          <p:cNvSpPr txBox="1"/>
          <p:nvPr/>
        </p:nvSpPr>
        <p:spPr>
          <a:xfrm>
            <a:off x="13848222" y="6904049"/>
            <a:ext cx="1436860" cy="553998"/>
          </a:xfrm>
          <a:prstGeom prst="rect">
            <a:avLst/>
          </a:prstGeom>
          <a:solidFill>
            <a:schemeClr val="bg1"/>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spAutoFit/>
          </a:bodyPr>
          <a:lstStyle/>
          <a:p>
            <a:pPr algn="ctr"/>
            <a:r>
              <a:rPr lang="en-US" sz="1800" dirty="0"/>
              <a:t>Maven and Gradle</a:t>
            </a:r>
          </a:p>
        </p:txBody>
      </p:sp>
      <p:sp>
        <p:nvSpPr>
          <p:cNvPr id="22" name="TextBox 21">
            <a:extLst>
              <a:ext uri="{FF2B5EF4-FFF2-40B4-BE49-F238E27FC236}">
                <a16:creationId xmlns:a16="http://schemas.microsoft.com/office/drawing/2014/main" id="{32D58755-519B-3059-3D71-21EEF6B0BC0B}"/>
              </a:ext>
            </a:extLst>
          </p:cNvPr>
          <p:cNvSpPr txBox="1"/>
          <p:nvPr/>
        </p:nvSpPr>
        <p:spPr>
          <a:xfrm>
            <a:off x="14779899" y="6085427"/>
            <a:ext cx="2286000" cy="276999"/>
          </a:xfrm>
          <a:prstGeom prst="rect">
            <a:avLst/>
          </a:prstGeom>
          <a:solidFill>
            <a:schemeClr val="bg1"/>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spAutoFit/>
          </a:bodyPr>
          <a:lstStyle/>
          <a:p>
            <a:pPr algn="ctr"/>
            <a:r>
              <a:rPr lang="en-US" sz="1800" dirty="0"/>
              <a:t>Eclipse</a:t>
            </a:r>
          </a:p>
        </p:txBody>
      </p:sp>
      <p:sp>
        <p:nvSpPr>
          <p:cNvPr id="1072" name="Rectangle 1071">
            <a:extLst>
              <a:ext uri="{FF2B5EF4-FFF2-40B4-BE49-F238E27FC236}">
                <a16:creationId xmlns:a16="http://schemas.microsoft.com/office/drawing/2014/main" id="{58FF5CC5-9C6F-2F01-C673-F6176CB1F738}"/>
              </a:ext>
            </a:extLst>
          </p:cNvPr>
          <p:cNvSpPr/>
          <p:nvPr/>
        </p:nvSpPr>
        <p:spPr bwMode="auto">
          <a:xfrm>
            <a:off x="9185667" y="9130930"/>
            <a:ext cx="1436860" cy="677108"/>
          </a:xfrm>
          <a:prstGeom prst="rect">
            <a:avLst/>
          </a:prstGeom>
          <a:solidFill>
            <a:schemeClr val="accent2">
              <a:lumMod val="20000"/>
              <a:lumOff val="80000"/>
            </a:schemeClr>
          </a:solidFill>
          <a:ln w="19050">
            <a:solidFill>
              <a:srgbClr val="FA4D56"/>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b" anchorCtr="0" compatLnSpc="1">
            <a:prstTxWarp prst="textNoShape">
              <a:avLst/>
            </a:prstTxWarp>
            <a:spAutoFit/>
          </a:bodyPr>
          <a:lstStyle/>
          <a:p>
            <a:pPr defTabSz="914400" fontAlgn="base">
              <a:spcBef>
                <a:spcPct val="0"/>
              </a:spcBef>
              <a:spcAft>
                <a:spcPct val="0"/>
              </a:spcAft>
            </a:pPr>
            <a:r>
              <a:rPr lang="en-US" sz="1600" dirty="0">
                <a:solidFill>
                  <a:schemeClr val="accent1"/>
                </a:solidFill>
                <a:latin typeface="IBM Plex Sans Light"/>
              </a:rPr>
              <a:t>User-Defined</a:t>
            </a:r>
          </a:p>
          <a:p>
            <a:pPr defTabSz="914400" fontAlgn="base">
              <a:spcBef>
                <a:spcPct val="0"/>
              </a:spcBef>
              <a:spcAft>
                <a:spcPct val="0"/>
              </a:spcAft>
            </a:pPr>
            <a:r>
              <a:rPr lang="en-US" sz="1600" dirty="0">
                <a:solidFill>
                  <a:schemeClr val="accent1"/>
                </a:solidFill>
                <a:latin typeface="IBM Plex Sans Light"/>
              </a:rPr>
              <a:t>Rules</a:t>
            </a:r>
          </a:p>
        </p:txBody>
      </p:sp>
      <p:sp>
        <p:nvSpPr>
          <p:cNvPr id="1069" name="Rectangle 1068">
            <a:extLst>
              <a:ext uri="{FF2B5EF4-FFF2-40B4-BE49-F238E27FC236}">
                <a16:creationId xmlns:a16="http://schemas.microsoft.com/office/drawing/2014/main" id="{DD48115F-DFE3-8270-35D9-46B177003C8F}"/>
              </a:ext>
            </a:extLst>
          </p:cNvPr>
          <p:cNvSpPr/>
          <p:nvPr/>
        </p:nvSpPr>
        <p:spPr bwMode="auto">
          <a:xfrm>
            <a:off x="19941968" y="6217919"/>
            <a:ext cx="1462022" cy="644117"/>
          </a:xfrm>
          <a:prstGeom prst="rect">
            <a:avLst/>
          </a:prstGeom>
          <a:solidFill>
            <a:schemeClr val="accent5"/>
          </a:solidFill>
          <a:ln w="19050">
            <a:solidFill>
              <a:schemeClr val="accent5"/>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b" anchorCtr="0" compatLnSpc="1">
            <a:prstTxWarp prst="textNoShape">
              <a:avLst/>
            </a:prstTxWarp>
          </a:bodyPr>
          <a:lstStyle/>
          <a:p>
            <a:pPr defTabSz="914400" fontAlgn="base">
              <a:spcBef>
                <a:spcPct val="0"/>
              </a:spcBef>
              <a:spcAft>
                <a:spcPct val="0"/>
              </a:spcAft>
            </a:pPr>
            <a:r>
              <a:rPr lang="en-US" sz="1600" dirty="0">
                <a:solidFill>
                  <a:schemeClr val="bg1"/>
                </a:solidFill>
                <a:latin typeface="IBM Plex Sans Light"/>
              </a:rPr>
              <a:t>*Quick Fixes</a:t>
            </a:r>
          </a:p>
        </p:txBody>
      </p:sp>
      <p:sp>
        <p:nvSpPr>
          <p:cNvPr id="1061" name="Rectangle 1060">
            <a:extLst>
              <a:ext uri="{FF2B5EF4-FFF2-40B4-BE49-F238E27FC236}">
                <a16:creationId xmlns:a16="http://schemas.microsoft.com/office/drawing/2014/main" id="{2A456E4B-C806-47CC-AA84-FAB8B6799420}"/>
              </a:ext>
            </a:extLst>
          </p:cNvPr>
          <p:cNvSpPr/>
          <p:nvPr/>
        </p:nvSpPr>
        <p:spPr bwMode="auto">
          <a:xfrm>
            <a:off x="16763765" y="5556753"/>
            <a:ext cx="1059254" cy="1305284"/>
          </a:xfrm>
          <a:prstGeom prst="rect">
            <a:avLst/>
          </a:prstGeom>
          <a:solidFill>
            <a:srgbClr val="FFF1F1"/>
          </a:solidFill>
          <a:ln w="19050">
            <a:solidFill>
              <a:srgbClr val="FA4D56"/>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b" anchorCtr="0" compatLnSpc="1">
            <a:prstTxWarp prst="textNoShape">
              <a:avLst/>
            </a:prstTxWarp>
          </a:bodyPr>
          <a:lstStyle/>
          <a:p>
            <a:pPr defTabSz="914400" fontAlgn="base">
              <a:spcBef>
                <a:spcPct val="0"/>
              </a:spcBef>
              <a:spcAft>
                <a:spcPct val="0"/>
              </a:spcAft>
            </a:pPr>
            <a:r>
              <a:rPr lang="en-US" sz="1600" dirty="0">
                <a:solidFill>
                  <a:schemeClr val="accent1"/>
                </a:solidFill>
                <a:latin typeface="IBM Plex Sans Light"/>
              </a:rPr>
              <a:t>*Rules</a:t>
            </a:r>
          </a:p>
        </p:txBody>
      </p:sp>
      <p:sp>
        <p:nvSpPr>
          <p:cNvPr id="1057" name="TextBox 1056">
            <a:extLst>
              <a:ext uri="{FF2B5EF4-FFF2-40B4-BE49-F238E27FC236}">
                <a16:creationId xmlns:a16="http://schemas.microsoft.com/office/drawing/2014/main" id="{4D4028A6-BFB5-9081-E386-72FFB9942D2D}"/>
              </a:ext>
            </a:extLst>
          </p:cNvPr>
          <p:cNvSpPr txBox="1"/>
          <p:nvPr/>
        </p:nvSpPr>
        <p:spPr>
          <a:xfrm>
            <a:off x="9442949" y="4322986"/>
            <a:ext cx="1259548" cy="276999"/>
          </a:xfrm>
          <a:prstGeom prst="rect">
            <a:avLst/>
          </a:prstGeom>
          <a:solidFill>
            <a:schemeClr val="bg1"/>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spAutoFit/>
          </a:bodyPr>
          <a:lstStyle/>
          <a:p>
            <a:pPr algn="ctr"/>
            <a:r>
              <a:rPr lang="en-US" sz="1800" dirty="0"/>
              <a:t>No</a:t>
            </a:r>
          </a:p>
        </p:txBody>
      </p:sp>
      <p:sp>
        <p:nvSpPr>
          <p:cNvPr id="1032" name="TextBox 1031">
            <a:extLst>
              <a:ext uri="{FF2B5EF4-FFF2-40B4-BE49-F238E27FC236}">
                <a16:creationId xmlns:a16="http://schemas.microsoft.com/office/drawing/2014/main" id="{5EBA4AC7-398B-0030-B94A-56D805744B7B}"/>
              </a:ext>
            </a:extLst>
          </p:cNvPr>
          <p:cNvSpPr txBox="1"/>
          <p:nvPr/>
        </p:nvSpPr>
        <p:spPr>
          <a:xfrm>
            <a:off x="8995671" y="7028662"/>
            <a:ext cx="2286000" cy="276999"/>
          </a:xfrm>
          <a:prstGeom prst="rect">
            <a:avLst/>
          </a:prstGeom>
          <a:solidFill>
            <a:schemeClr val="bg1"/>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spAutoFit/>
          </a:bodyPr>
          <a:lstStyle/>
          <a:p>
            <a:pPr algn="ctr"/>
            <a:r>
              <a:rPr lang="en-US" sz="1800" dirty="0"/>
              <a:t>Binary</a:t>
            </a:r>
          </a:p>
        </p:txBody>
      </p:sp>
      <p:sp>
        <p:nvSpPr>
          <p:cNvPr id="52" name="TextBox 51">
            <a:extLst>
              <a:ext uri="{FF2B5EF4-FFF2-40B4-BE49-F238E27FC236}">
                <a16:creationId xmlns:a16="http://schemas.microsoft.com/office/drawing/2014/main" id="{1E205D81-5C3E-A9DF-F5A5-7D76F538D231}"/>
              </a:ext>
            </a:extLst>
          </p:cNvPr>
          <p:cNvSpPr txBox="1"/>
          <p:nvPr/>
        </p:nvSpPr>
        <p:spPr>
          <a:xfrm>
            <a:off x="6711737" y="8891648"/>
            <a:ext cx="1469401" cy="738664"/>
          </a:xfrm>
          <a:prstGeom prst="rect">
            <a:avLst/>
          </a:prstGeom>
          <a:solidFill>
            <a:schemeClr val="bg1"/>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spAutoFit/>
          </a:bodyPr>
          <a:lstStyle/>
          <a:p>
            <a:pPr algn="ctr"/>
            <a:r>
              <a:rPr lang="en-US" sz="2400" dirty="0"/>
              <a:t>Data Collection</a:t>
            </a:r>
          </a:p>
        </p:txBody>
      </p:sp>
      <p:sp>
        <p:nvSpPr>
          <p:cNvPr id="2" name="Title 1">
            <a:extLst>
              <a:ext uri="{FF2B5EF4-FFF2-40B4-BE49-F238E27FC236}">
                <a16:creationId xmlns:a16="http://schemas.microsoft.com/office/drawing/2014/main" id="{88788007-8CD7-0CE4-E783-DF5D34A0C0D5}"/>
              </a:ext>
            </a:extLst>
          </p:cNvPr>
          <p:cNvSpPr>
            <a:spLocks noGrp="1"/>
          </p:cNvSpPr>
          <p:nvPr>
            <p:ph type="title"/>
          </p:nvPr>
        </p:nvSpPr>
        <p:spPr>
          <a:xfrm>
            <a:off x="576072" y="501090"/>
            <a:ext cx="23540194" cy="1527048"/>
          </a:xfrm>
        </p:spPr>
        <p:txBody>
          <a:bodyPr/>
          <a:lstStyle/>
          <a:p>
            <a:r>
              <a:rPr lang="en-US" sz="6400" b="1" dirty="0">
                <a:solidFill>
                  <a:schemeClr val="accent1"/>
                </a:solidFill>
              </a:rPr>
              <a:t>New: </a:t>
            </a:r>
            <a:r>
              <a:rPr lang="en-US" sz="6400" dirty="0"/>
              <a:t>Automated Fixes on the Command Line via Recipes</a:t>
            </a:r>
          </a:p>
        </p:txBody>
      </p:sp>
      <p:cxnSp>
        <p:nvCxnSpPr>
          <p:cNvPr id="5" name="Straight Connector 4">
            <a:extLst>
              <a:ext uri="{FF2B5EF4-FFF2-40B4-BE49-F238E27FC236}">
                <a16:creationId xmlns:a16="http://schemas.microsoft.com/office/drawing/2014/main" id="{01A4B67D-B3CB-8341-3A07-7D2B60650632}"/>
              </a:ext>
            </a:extLst>
          </p:cNvPr>
          <p:cNvCxnSpPr>
            <a:cxnSpLocks/>
            <a:stCxn id="4" idx="3"/>
            <a:endCxn id="16" idx="1"/>
          </p:cNvCxnSpPr>
          <p:nvPr/>
        </p:nvCxnSpPr>
        <p:spPr bwMode="auto">
          <a:xfrm>
            <a:off x="10960967" y="5869038"/>
            <a:ext cx="1656431" cy="18781"/>
          </a:xfrm>
          <a:prstGeom prst="line">
            <a:avLst/>
          </a:prstGeom>
          <a:ln w="19050">
            <a:solidFill>
              <a:schemeClr val="tx1"/>
            </a:solidFill>
            <a:headEnd type="none" w="med" len="med"/>
            <a:tailEnd type="triangle" w="lg" len="lg"/>
          </a:ln>
          <a:effectLst/>
        </p:spPr>
        <p:style>
          <a:lnRef idx="1">
            <a:schemeClr val="dk1"/>
          </a:lnRef>
          <a:fillRef idx="0">
            <a:schemeClr val="dk1"/>
          </a:fillRef>
          <a:effectRef idx="0">
            <a:schemeClr val="dk1"/>
          </a:effectRef>
          <a:fontRef idx="minor">
            <a:schemeClr val="tx1"/>
          </a:fontRef>
        </p:style>
      </p:cxnSp>
      <p:cxnSp>
        <p:nvCxnSpPr>
          <p:cNvPr id="6" name="Straight Connector 5">
            <a:extLst>
              <a:ext uri="{FF2B5EF4-FFF2-40B4-BE49-F238E27FC236}">
                <a16:creationId xmlns:a16="http://schemas.microsoft.com/office/drawing/2014/main" id="{63A1668B-62EF-4A56-87F7-6AA3377651B3}"/>
              </a:ext>
            </a:extLst>
          </p:cNvPr>
          <p:cNvCxnSpPr>
            <a:cxnSpLocks/>
            <a:stCxn id="34" idx="3"/>
            <a:endCxn id="48" idx="1"/>
          </p:cNvCxnSpPr>
          <p:nvPr/>
        </p:nvCxnSpPr>
        <p:spPr bwMode="auto">
          <a:xfrm flipV="1">
            <a:off x="17717945" y="5879862"/>
            <a:ext cx="2438276" cy="925"/>
          </a:xfrm>
          <a:prstGeom prst="line">
            <a:avLst/>
          </a:prstGeom>
          <a:ln w="19050">
            <a:solidFill>
              <a:schemeClr val="tx1"/>
            </a:solidFill>
            <a:headEnd type="none" w="med" len="med"/>
            <a:tailEnd type="triangle" w="lg" len="lg"/>
          </a:ln>
          <a:effectLst/>
        </p:spPr>
        <p:style>
          <a:lnRef idx="1">
            <a:schemeClr val="dk1"/>
          </a:lnRef>
          <a:fillRef idx="0">
            <a:schemeClr val="dk1"/>
          </a:fillRef>
          <a:effectRef idx="0">
            <a:schemeClr val="dk1"/>
          </a:effectRef>
          <a:fontRef idx="minor">
            <a:schemeClr val="tx1"/>
          </a:fontRef>
        </p:style>
      </p:cxnSp>
      <p:sp>
        <p:nvSpPr>
          <p:cNvPr id="11" name="Diamond 10">
            <a:extLst>
              <a:ext uri="{FF2B5EF4-FFF2-40B4-BE49-F238E27FC236}">
                <a16:creationId xmlns:a16="http://schemas.microsoft.com/office/drawing/2014/main" id="{C5B58C02-6663-B22E-8C3E-D021666EC856}"/>
              </a:ext>
            </a:extLst>
          </p:cNvPr>
          <p:cNvSpPr/>
          <p:nvPr/>
        </p:nvSpPr>
        <p:spPr bwMode="auto">
          <a:xfrm>
            <a:off x="4601915" y="2917699"/>
            <a:ext cx="2286000" cy="749808"/>
          </a:xfrm>
          <a:prstGeom prst="diamond">
            <a:avLst/>
          </a:prstGeom>
          <a:solidFill>
            <a:schemeClr val="accent2">
              <a:lumMod val="20000"/>
              <a:lumOff val="80000"/>
            </a:schemeClr>
          </a:solidFill>
          <a:ln w="19050">
            <a:solidFill>
              <a:srgbClr val="8D8D8D"/>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 typeface="IBM Plex Sans Light"/>
              <a:buNone/>
              <a:tabLst/>
              <a:defRPr/>
            </a:pPr>
            <a:r>
              <a:rPr kumimoji="0" lang="en-US" sz="2400" b="1" i="0" u="none" strike="noStrike" kern="1200" cap="none" spc="0" normalizeH="0" baseline="0" noProof="0" dirty="0">
                <a:ln>
                  <a:noFill/>
                </a:ln>
                <a:solidFill>
                  <a:schemeClr val="tx1"/>
                </a:solidFill>
                <a:effectLst/>
                <a:uLnTx/>
                <a:uFillTx/>
                <a:latin typeface="IBM Plex Sans Light"/>
                <a:ea typeface="+mn-ea"/>
                <a:cs typeface="+mn-cs"/>
              </a:rPr>
              <a:t>1..N?</a:t>
            </a:r>
          </a:p>
        </p:txBody>
      </p:sp>
      <p:sp>
        <p:nvSpPr>
          <p:cNvPr id="12" name="Oval 11">
            <a:extLst>
              <a:ext uri="{FF2B5EF4-FFF2-40B4-BE49-F238E27FC236}">
                <a16:creationId xmlns:a16="http://schemas.microsoft.com/office/drawing/2014/main" id="{ED7EEC46-84A7-1921-DAFA-59DE0195258A}"/>
              </a:ext>
            </a:extLst>
          </p:cNvPr>
          <p:cNvSpPr/>
          <p:nvPr/>
        </p:nvSpPr>
        <p:spPr bwMode="auto">
          <a:xfrm>
            <a:off x="2149634" y="2721103"/>
            <a:ext cx="1143000" cy="1143000"/>
          </a:xfrm>
          <a:prstGeom prst="ellipse">
            <a:avLst/>
          </a:prstGeom>
          <a:solidFill>
            <a:srgbClr val="DEFBE6"/>
          </a:solidFill>
          <a:ln w="19050">
            <a:solidFill>
              <a:srgbClr val="24A148"/>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defTabSz="914400" fontAlgn="base">
              <a:spcBef>
                <a:spcPct val="0"/>
              </a:spcBef>
              <a:spcAft>
                <a:spcPct val="0"/>
              </a:spcAft>
            </a:pPr>
            <a:endParaRPr lang="en-US" sz="1400" dirty="0">
              <a:solidFill>
                <a:srgbClr val="FFFFFF"/>
              </a:solidFill>
              <a:latin typeface="IBM Plex Sans Light"/>
            </a:endParaRPr>
          </a:p>
        </p:txBody>
      </p:sp>
      <p:sp>
        <p:nvSpPr>
          <p:cNvPr id="26" name="Rectangle 25">
            <a:extLst>
              <a:ext uri="{FF2B5EF4-FFF2-40B4-BE49-F238E27FC236}">
                <a16:creationId xmlns:a16="http://schemas.microsoft.com/office/drawing/2014/main" id="{4A2EF44A-F96E-98BB-3D41-2759BC8FDEE5}"/>
              </a:ext>
            </a:extLst>
          </p:cNvPr>
          <p:cNvSpPr/>
          <p:nvPr/>
        </p:nvSpPr>
        <p:spPr bwMode="auto">
          <a:xfrm>
            <a:off x="9185667" y="7813018"/>
            <a:ext cx="1059254" cy="1317912"/>
          </a:xfrm>
          <a:prstGeom prst="rect">
            <a:avLst/>
          </a:prstGeom>
          <a:solidFill>
            <a:srgbClr val="FFF1F1"/>
          </a:solidFill>
          <a:ln w="19050">
            <a:solidFill>
              <a:srgbClr val="FA4D56"/>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b" anchorCtr="0" compatLnSpc="1">
            <a:prstTxWarp prst="textNoShape">
              <a:avLst/>
            </a:prstTxWarp>
          </a:bodyPr>
          <a:lstStyle/>
          <a:p>
            <a:pPr defTabSz="914400" fontAlgn="base">
              <a:spcBef>
                <a:spcPct val="0"/>
              </a:spcBef>
              <a:spcAft>
                <a:spcPct val="0"/>
              </a:spcAft>
            </a:pPr>
            <a:r>
              <a:rPr lang="en-US" sz="1600" dirty="0">
                <a:solidFill>
                  <a:schemeClr val="accent1"/>
                </a:solidFill>
                <a:latin typeface="IBM Plex Sans Light"/>
              </a:rPr>
              <a:t>*Rules</a:t>
            </a:r>
          </a:p>
        </p:txBody>
      </p:sp>
      <p:cxnSp>
        <p:nvCxnSpPr>
          <p:cNvPr id="41" name="Straight Connector 40">
            <a:extLst>
              <a:ext uri="{FF2B5EF4-FFF2-40B4-BE49-F238E27FC236}">
                <a16:creationId xmlns:a16="http://schemas.microsoft.com/office/drawing/2014/main" id="{A8E39C3B-4283-E440-8F78-784EC3CC2075}"/>
              </a:ext>
            </a:extLst>
          </p:cNvPr>
          <p:cNvCxnSpPr>
            <a:cxnSpLocks/>
            <a:stCxn id="12" idx="6"/>
            <a:endCxn id="11" idx="1"/>
          </p:cNvCxnSpPr>
          <p:nvPr/>
        </p:nvCxnSpPr>
        <p:spPr bwMode="auto">
          <a:xfrm>
            <a:off x="3292634" y="3292603"/>
            <a:ext cx="1309281" cy="0"/>
          </a:xfrm>
          <a:prstGeom prst="line">
            <a:avLst/>
          </a:prstGeom>
          <a:ln w="19050">
            <a:solidFill>
              <a:schemeClr val="tx1"/>
            </a:solidFill>
            <a:headEnd type="none" w="med" len="med"/>
            <a:tailEnd type="triangle" w="lg" len="lg"/>
          </a:ln>
          <a:effectLst/>
        </p:spPr>
        <p:style>
          <a:lnRef idx="1">
            <a:schemeClr val="dk1"/>
          </a:lnRef>
          <a:fillRef idx="0">
            <a:schemeClr val="dk1"/>
          </a:fillRef>
          <a:effectRef idx="0">
            <a:schemeClr val="dk1"/>
          </a:effectRef>
          <a:fontRef idx="minor">
            <a:schemeClr val="tx1"/>
          </a:fontRef>
        </p:style>
      </p:cxnSp>
      <p:sp>
        <p:nvSpPr>
          <p:cNvPr id="80" name="TextBox 79">
            <a:extLst>
              <a:ext uri="{FF2B5EF4-FFF2-40B4-BE49-F238E27FC236}">
                <a16:creationId xmlns:a16="http://schemas.microsoft.com/office/drawing/2014/main" id="{1FC52571-4179-CC71-C125-4ABCBBC97A4B}"/>
              </a:ext>
            </a:extLst>
          </p:cNvPr>
          <p:cNvSpPr txBox="1"/>
          <p:nvPr/>
        </p:nvSpPr>
        <p:spPr>
          <a:xfrm>
            <a:off x="1578134" y="4116967"/>
            <a:ext cx="2286000" cy="129266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spAutoFit/>
          </a:bodyPr>
          <a:lstStyle/>
          <a:p>
            <a:pPr algn="ctr"/>
            <a:r>
              <a:rPr lang="en-US" sz="2800" dirty="0">
                <a:latin typeface="IBM Plex Sans Medm" panose="020B0503050203000203" pitchFamily="34" charset="0"/>
              </a:rPr>
              <a:t>Monolithic</a:t>
            </a:r>
          </a:p>
          <a:p>
            <a:pPr algn="ctr"/>
            <a:r>
              <a:rPr lang="en-US" sz="2800" dirty="0">
                <a:latin typeface="IBM Plex Sans Medm" panose="020B0503050203000203" pitchFamily="34" charset="0"/>
              </a:rPr>
              <a:t>legacy application(s)</a:t>
            </a:r>
          </a:p>
        </p:txBody>
      </p:sp>
      <p:sp>
        <p:nvSpPr>
          <p:cNvPr id="85" name="TextBox 84">
            <a:extLst>
              <a:ext uri="{FF2B5EF4-FFF2-40B4-BE49-F238E27FC236}">
                <a16:creationId xmlns:a16="http://schemas.microsoft.com/office/drawing/2014/main" id="{2358342F-D78E-3702-55B7-B4E053D33642}"/>
              </a:ext>
            </a:extLst>
          </p:cNvPr>
          <p:cNvSpPr txBox="1"/>
          <p:nvPr/>
        </p:nvSpPr>
        <p:spPr>
          <a:xfrm>
            <a:off x="21294020" y="5438151"/>
            <a:ext cx="2286000" cy="86177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spAutoFit/>
          </a:bodyPr>
          <a:lstStyle/>
          <a:p>
            <a:pPr algn="ctr"/>
            <a:r>
              <a:rPr lang="en-US" sz="2800" dirty="0">
                <a:solidFill>
                  <a:schemeClr val="accent1"/>
                </a:solidFill>
              </a:rPr>
              <a:t>Source Scanner</a:t>
            </a:r>
          </a:p>
        </p:txBody>
      </p:sp>
      <p:sp>
        <p:nvSpPr>
          <p:cNvPr id="88" name="TextBox 87">
            <a:extLst>
              <a:ext uri="{FF2B5EF4-FFF2-40B4-BE49-F238E27FC236}">
                <a16:creationId xmlns:a16="http://schemas.microsoft.com/office/drawing/2014/main" id="{902EA959-DAFF-A965-D003-2D310735DBF3}"/>
              </a:ext>
            </a:extLst>
          </p:cNvPr>
          <p:cNvSpPr txBox="1"/>
          <p:nvPr/>
        </p:nvSpPr>
        <p:spPr>
          <a:xfrm>
            <a:off x="4601915" y="2116695"/>
            <a:ext cx="2286000" cy="615553"/>
          </a:xfrm>
          <a:prstGeom prst="rect">
            <a:avLst/>
          </a:prstGeom>
          <a:solidFill>
            <a:schemeClr val="bg1"/>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spAutoFit/>
          </a:bodyPr>
          <a:lstStyle/>
          <a:p>
            <a:pPr algn="ctr"/>
            <a:r>
              <a:rPr lang="en-US" sz="2000" dirty="0"/>
              <a:t>One app or an entire estate?</a:t>
            </a:r>
          </a:p>
        </p:txBody>
      </p:sp>
      <p:sp>
        <p:nvSpPr>
          <p:cNvPr id="4" name="Diamond 3">
            <a:extLst>
              <a:ext uri="{FF2B5EF4-FFF2-40B4-BE49-F238E27FC236}">
                <a16:creationId xmlns:a16="http://schemas.microsoft.com/office/drawing/2014/main" id="{93B64CFA-490B-A63F-CED2-2E9E4229D2E1}"/>
              </a:ext>
            </a:extLst>
          </p:cNvPr>
          <p:cNvSpPr/>
          <p:nvPr/>
        </p:nvSpPr>
        <p:spPr bwMode="auto">
          <a:xfrm>
            <a:off x="8286187" y="4967479"/>
            <a:ext cx="2674780" cy="1803118"/>
          </a:xfrm>
          <a:prstGeom prst="diamond">
            <a:avLst/>
          </a:prstGeom>
          <a:solidFill>
            <a:schemeClr val="accent2">
              <a:lumMod val="20000"/>
              <a:lumOff val="80000"/>
            </a:schemeClr>
          </a:solidFill>
          <a:ln w="19050">
            <a:solidFill>
              <a:srgbClr val="8D8D8D"/>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 typeface="IBM Plex Sans Light"/>
              <a:buNone/>
              <a:tabLst/>
              <a:defRPr/>
            </a:pPr>
            <a:r>
              <a:rPr kumimoji="0" lang="en-US" sz="2400" b="1" i="0" u="none" strike="noStrike" kern="1200" cap="none" spc="0" normalizeH="0" baseline="0" noProof="0" dirty="0">
                <a:ln>
                  <a:noFill/>
                </a:ln>
                <a:solidFill>
                  <a:schemeClr val="tx1"/>
                </a:solidFill>
                <a:effectLst/>
                <a:uLnTx/>
                <a:uFillTx/>
                <a:latin typeface="IBM Plex Sans Light"/>
                <a:ea typeface="+mn-ea"/>
                <a:cs typeface="+mn-cs"/>
              </a:rPr>
              <a:t>Binary or Source?</a:t>
            </a:r>
          </a:p>
        </p:txBody>
      </p:sp>
      <p:cxnSp>
        <p:nvCxnSpPr>
          <p:cNvPr id="30" name="Straight Connector 29">
            <a:extLst>
              <a:ext uri="{FF2B5EF4-FFF2-40B4-BE49-F238E27FC236}">
                <a16:creationId xmlns:a16="http://schemas.microsoft.com/office/drawing/2014/main" id="{386DB323-71DD-C35A-1E24-B32E9AD93CC2}"/>
              </a:ext>
            </a:extLst>
          </p:cNvPr>
          <p:cNvCxnSpPr>
            <a:cxnSpLocks/>
            <a:stCxn id="11" idx="3"/>
            <a:endCxn id="1033" idx="1"/>
          </p:cNvCxnSpPr>
          <p:nvPr/>
        </p:nvCxnSpPr>
        <p:spPr bwMode="auto">
          <a:xfrm>
            <a:off x="6887915" y="3292603"/>
            <a:ext cx="1135958" cy="12793"/>
          </a:xfrm>
          <a:prstGeom prst="line">
            <a:avLst/>
          </a:prstGeom>
          <a:ln w="19050">
            <a:solidFill>
              <a:schemeClr val="tx1"/>
            </a:solidFill>
            <a:headEnd type="none" w="med" len="med"/>
            <a:tailEnd type="triangle" w="lg" len="lg"/>
          </a:ln>
          <a:effectLst/>
        </p:spPr>
        <p:style>
          <a:lnRef idx="1">
            <a:schemeClr val="dk1"/>
          </a:lnRef>
          <a:fillRef idx="0">
            <a:schemeClr val="dk1"/>
          </a:fillRef>
          <a:effectRef idx="0">
            <a:schemeClr val="dk1"/>
          </a:effectRef>
          <a:fontRef idx="minor">
            <a:schemeClr val="tx1"/>
          </a:fontRef>
        </p:style>
      </p:cxnSp>
      <p:cxnSp>
        <p:nvCxnSpPr>
          <p:cNvPr id="35" name="Straight Connector 34">
            <a:extLst>
              <a:ext uri="{FF2B5EF4-FFF2-40B4-BE49-F238E27FC236}">
                <a16:creationId xmlns:a16="http://schemas.microsoft.com/office/drawing/2014/main" id="{2131F493-CD91-B497-B30B-F9CA899FEE0E}"/>
              </a:ext>
            </a:extLst>
          </p:cNvPr>
          <p:cNvCxnSpPr>
            <a:cxnSpLocks/>
            <a:stCxn id="11" idx="2"/>
            <a:endCxn id="49" idx="0"/>
          </p:cNvCxnSpPr>
          <p:nvPr/>
        </p:nvCxnSpPr>
        <p:spPr bwMode="auto">
          <a:xfrm>
            <a:off x="5744915" y="3667507"/>
            <a:ext cx="31671" cy="6326833"/>
          </a:xfrm>
          <a:prstGeom prst="line">
            <a:avLst/>
          </a:prstGeom>
          <a:ln w="19050">
            <a:solidFill>
              <a:schemeClr val="tx1"/>
            </a:solidFill>
            <a:headEnd type="none" w="med" len="med"/>
            <a:tailEnd type="triangle" w="lg" len="lg"/>
          </a:ln>
          <a:effectLst/>
        </p:spPr>
        <p:style>
          <a:lnRef idx="1">
            <a:schemeClr val="dk1"/>
          </a:lnRef>
          <a:fillRef idx="0">
            <a:schemeClr val="dk1"/>
          </a:fillRef>
          <a:effectRef idx="0">
            <a:schemeClr val="dk1"/>
          </a:effectRef>
          <a:fontRef idx="minor">
            <a:schemeClr val="tx1"/>
          </a:fontRef>
        </p:style>
      </p:cxnSp>
      <p:sp>
        <p:nvSpPr>
          <p:cNvPr id="20" name="TextBox 19">
            <a:extLst>
              <a:ext uri="{FF2B5EF4-FFF2-40B4-BE49-F238E27FC236}">
                <a16:creationId xmlns:a16="http://schemas.microsoft.com/office/drawing/2014/main" id="{DB7CF08A-8E1C-6178-A641-5C1CCB59BE6B}"/>
              </a:ext>
            </a:extLst>
          </p:cNvPr>
          <p:cNvSpPr txBox="1"/>
          <p:nvPr/>
        </p:nvSpPr>
        <p:spPr>
          <a:xfrm>
            <a:off x="6010269" y="3620700"/>
            <a:ext cx="2286000" cy="276999"/>
          </a:xfrm>
          <a:prstGeom prst="rect">
            <a:avLst/>
          </a:prstGeom>
          <a:solidFill>
            <a:schemeClr val="bg1"/>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spAutoFit/>
          </a:bodyPr>
          <a:lstStyle/>
          <a:p>
            <a:pPr algn="ctr"/>
            <a:r>
              <a:rPr lang="en-US" sz="1800" dirty="0"/>
              <a:t>One app</a:t>
            </a:r>
          </a:p>
        </p:txBody>
      </p:sp>
      <p:sp>
        <p:nvSpPr>
          <p:cNvPr id="25" name="TextBox 24">
            <a:extLst>
              <a:ext uri="{FF2B5EF4-FFF2-40B4-BE49-F238E27FC236}">
                <a16:creationId xmlns:a16="http://schemas.microsoft.com/office/drawing/2014/main" id="{1CECEE36-1E33-4223-C9E6-10B50E72C985}"/>
              </a:ext>
            </a:extLst>
          </p:cNvPr>
          <p:cNvSpPr txBox="1"/>
          <p:nvPr/>
        </p:nvSpPr>
        <p:spPr>
          <a:xfrm>
            <a:off x="4251877" y="6650879"/>
            <a:ext cx="1351645" cy="276999"/>
          </a:xfrm>
          <a:prstGeom prst="rect">
            <a:avLst/>
          </a:prstGeom>
          <a:solidFill>
            <a:schemeClr val="bg1"/>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spAutoFit/>
          </a:bodyPr>
          <a:lstStyle/>
          <a:p>
            <a:pPr algn="ctr"/>
            <a:r>
              <a:rPr lang="en-US" sz="1800" dirty="0"/>
              <a:t>N Apps</a:t>
            </a:r>
          </a:p>
        </p:txBody>
      </p:sp>
      <p:cxnSp>
        <p:nvCxnSpPr>
          <p:cNvPr id="28" name="Straight Connector 27">
            <a:extLst>
              <a:ext uri="{FF2B5EF4-FFF2-40B4-BE49-F238E27FC236}">
                <a16:creationId xmlns:a16="http://schemas.microsoft.com/office/drawing/2014/main" id="{8187878D-EB0F-6900-9961-DE409022BC5F}"/>
              </a:ext>
            </a:extLst>
          </p:cNvPr>
          <p:cNvCxnSpPr>
            <a:cxnSpLocks/>
            <a:stCxn id="4" idx="2"/>
            <a:endCxn id="106" idx="0"/>
          </p:cNvCxnSpPr>
          <p:nvPr/>
        </p:nvCxnSpPr>
        <p:spPr bwMode="auto">
          <a:xfrm flipH="1">
            <a:off x="9621565" y="6770597"/>
            <a:ext cx="2012" cy="974726"/>
          </a:xfrm>
          <a:prstGeom prst="line">
            <a:avLst/>
          </a:prstGeom>
          <a:ln w="19050">
            <a:solidFill>
              <a:schemeClr val="tx1"/>
            </a:solidFill>
            <a:headEnd type="none" w="med" len="med"/>
            <a:tailEnd type="triangle" w="lg" len="lg"/>
          </a:ln>
          <a:effectLst/>
        </p:spPr>
        <p:style>
          <a:lnRef idx="1">
            <a:schemeClr val="dk1"/>
          </a:lnRef>
          <a:fillRef idx="0">
            <a:schemeClr val="dk1"/>
          </a:fillRef>
          <a:effectRef idx="0">
            <a:schemeClr val="dk1"/>
          </a:effectRef>
          <a:fontRef idx="minor">
            <a:schemeClr val="tx1"/>
          </a:fontRef>
        </p:style>
      </p:cxnSp>
      <p:pic>
        <p:nvPicPr>
          <p:cNvPr id="34" name="Picture 33">
            <a:extLst>
              <a:ext uri="{FF2B5EF4-FFF2-40B4-BE49-F238E27FC236}">
                <a16:creationId xmlns:a16="http://schemas.microsoft.com/office/drawing/2014/main" id="{5C99F98B-4774-1398-9F6E-A0F00E39A9BE}"/>
              </a:ext>
            </a:extLst>
          </p:cNvPr>
          <p:cNvPicPr>
            <a:picLocks noChangeAspect="1"/>
          </p:cNvPicPr>
          <p:nvPr/>
        </p:nvPicPr>
        <p:blipFill>
          <a:blip r:embed="rId2">
            <a:duotone>
              <a:prstClr val="black"/>
              <a:schemeClr val="accent1">
                <a:tint val="45000"/>
                <a:satMod val="400000"/>
              </a:schemeClr>
            </a:duotone>
            <a:alphaModFix amt="70000"/>
            <a:extLst>
              <a:ext uri="{BEBA8EAE-BF5A-486C-A8C5-ECC9F3942E4B}">
                <a14:imgProps xmlns:a14="http://schemas.microsoft.com/office/drawing/2010/main">
                  <a14:imgLayer r:embed="rId3">
                    <a14:imgEffect>
                      <a14:saturation sat="400000"/>
                    </a14:imgEffect>
                  </a14:imgLayer>
                </a14:imgProps>
              </a:ext>
            </a:extLst>
          </a:blip>
          <a:srcRect/>
          <a:stretch/>
        </p:blipFill>
        <p:spPr>
          <a:xfrm>
            <a:off x="16658692" y="5417364"/>
            <a:ext cx="1059253" cy="926846"/>
          </a:xfrm>
          <a:prstGeom prst="rect">
            <a:avLst/>
          </a:prstGeom>
          <a:solidFill>
            <a:schemeClr val="bg2"/>
          </a:solidFill>
          <a:ln>
            <a:solidFill>
              <a:srgbClr val="0070C0"/>
            </a:solidFill>
          </a:ln>
        </p:spPr>
      </p:pic>
      <p:grpSp>
        <p:nvGrpSpPr>
          <p:cNvPr id="102" name="Group 101">
            <a:extLst>
              <a:ext uri="{FF2B5EF4-FFF2-40B4-BE49-F238E27FC236}">
                <a16:creationId xmlns:a16="http://schemas.microsoft.com/office/drawing/2014/main" id="{0EBD2A3D-8237-F60F-8656-755153C79E4C}"/>
              </a:ext>
            </a:extLst>
          </p:cNvPr>
          <p:cNvGrpSpPr/>
          <p:nvPr/>
        </p:nvGrpSpPr>
        <p:grpSpPr>
          <a:xfrm>
            <a:off x="20131985" y="5297538"/>
            <a:ext cx="1158321" cy="1143000"/>
            <a:chOff x="12295645" y="3890570"/>
            <a:chExt cx="1158321" cy="1143000"/>
          </a:xfrm>
        </p:grpSpPr>
        <p:sp>
          <p:nvSpPr>
            <p:cNvPr id="40" name="Oval 39">
              <a:extLst>
                <a:ext uri="{FF2B5EF4-FFF2-40B4-BE49-F238E27FC236}">
                  <a16:creationId xmlns:a16="http://schemas.microsoft.com/office/drawing/2014/main" id="{CA80DA66-BD01-6A07-1656-B6DEBFBA8B58}"/>
                </a:ext>
              </a:extLst>
            </p:cNvPr>
            <p:cNvSpPr/>
            <p:nvPr/>
          </p:nvSpPr>
          <p:spPr bwMode="auto">
            <a:xfrm>
              <a:off x="12295645" y="3890570"/>
              <a:ext cx="1143000" cy="1143000"/>
            </a:xfrm>
            <a:prstGeom prst="ellipse">
              <a:avLst/>
            </a:prstGeom>
            <a:solidFill>
              <a:srgbClr val="E5F6FF"/>
            </a:solidFill>
            <a:ln w="19050">
              <a:solidFill>
                <a:schemeClr val="accent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defTabSz="914400" fontAlgn="base">
                <a:spcBef>
                  <a:spcPct val="0"/>
                </a:spcBef>
                <a:spcAft>
                  <a:spcPct val="0"/>
                </a:spcAft>
              </a:pPr>
              <a:endParaRPr lang="en-US" sz="1400" dirty="0">
                <a:solidFill>
                  <a:srgbClr val="FFFFFF"/>
                </a:solidFill>
                <a:latin typeface="IBM Plex Sans Light"/>
              </a:endParaRPr>
            </a:p>
          </p:txBody>
        </p:sp>
        <p:pic>
          <p:nvPicPr>
            <p:cNvPr id="48" name="Graphic 47">
              <a:extLst>
                <a:ext uri="{FF2B5EF4-FFF2-40B4-BE49-F238E27FC236}">
                  <a16:creationId xmlns:a16="http://schemas.microsoft.com/office/drawing/2014/main" id="{E165D74E-B6D0-63AB-6A14-D01E1AA9FF35}"/>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2" r="72306"/>
            <a:stretch/>
          </p:blipFill>
          <p:spPr>
            <a:xfrm>
              <a:off x="12319881" y="3932853"/>
              <a:ext cx="1134085" cy="1080081"/>
            </a:xfrm>
            <a:prstGeom prst="rect">
              <a:avLst/>
            </a:prstGeom>
          </p:spPr>
        </p:pic>
      </p:grpSp>
      <p:grpSp>
        <p:nvGrpSpPr>
          <p:cNvPr id="70" name="Group 69">
            <a:extLst>
              <a:ext uri="{FF2B5EF4-FFF2-40B4-BE49-F238E27FC236}">
                <a16:creationId xmlns:a16="http://schemas.microsoft.com/office/drawing/2014/main" id="{D114A18A-D4AE-4D04-A99B-36A189515C18}"/>
              </a:ext>
            </a:extLst>
          </p:cNvPr>
          <p:cNvGrpSpPr/>
          <p:nvPr/>
        </p:nvGrpSpPr>
        <p:grpSpPr>
          <a:xfrm>
            <a:off x="4838713" y="9994340"/>
            <a:ext cx="1875746" cy="1733650"/>
            <a:chOff x="3726192" y="8958020"/>
            <a:chExt cx="1143000" cy="1143000"/>
          </a:xfrm>
        </p:grpSpPr>
        <p:sp>
          <p:nvSpPr>
            <p:cNvPr id="49" name="Oval 48">
              <a:extLst>
                <a:ext uri="{FF2B5EF4-FFF2-40B4-BE49-F238E27FC236}">
                  <a16:creationId xmlns:a16="http://schemas.microsoft.com/office/drawing/2014/main" id="{1F95A77D-6C00-F699-BFBF-D8B805C0DD22}"/>
                </a:ext>
              </a:extLst>
            </p:cNvPr>
            <p:cNvSpPr/>
            <p:nvPr/>
          </p:nvSpPr>
          <p:spPr bwMode="auto">
            <a:xfrm>
              <a:off x="3726192" y="8958020"/>
              <a:ext cx="1143000" cy="1143000"/>
            </a:xfrm>
            <a:prstGeom prst="ellipse">
              <a:avLst/>
            </a:prstGeom>
            <a:solidFill>
              <a:srgbClr val="E5F6FF"/>
            </a:solidFill>
            <a:ln w="19050">
              <a:solidFill>
                <a:schemeClr val="accent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defTabSz="914400" fontAlgn="base">
                <a:spcBef>
                  <a:spcPct val="0"/>
                </a:spcBef>
                <a:spcAft>
                  <a:spcPct val="0"/>
                </a:spcAft>
              </a:pPr>
              <a:r>
                <a:rPr lang="en-US" sz="1400" dirty="0">
                  <a:solidFill>
                    <a:srgbClr val="FFFFFF"/>
                  </a:solidFill>
                  <a:latin typeface="IBM Plex Sans Light"/>
                </a:rPr>
                <a:t>v</a:t>
              </a:r>
            </a:p>
          </p:txBody>
        </p:sp>
        <p:pic>
          <p:nvPicPr>
            <p:cNvPr id="67" name="Picture 66" descr="A close up of a sign&#10;&#10;Description automatically generated">
              <a:extLst>
                <a:ext uri="{FF2B5EF4-FFF2-40B4-BE49-F238E27FC236}">
                  <a16:creationId xmlns:a16="http://schemas.microsoft.com/office/drawing/2014/main" id="{3240AC32-1564-F765-CE8F-3A345BA73217}"/>
                </a:ext>
              </a:extLst>
            </p:cNvPr>
            <p:cNvPicPr>
              <a:picLocks noChangeAspect="1"/>
            </p:cNvPicPr>
            <p:nvPr/>
          </p:nvPicPr>
          <p:blipFill>
            <a:blip r:embed="rId6"/>
            <a:stretch>
              <a:fillRect/>
            </a:stretch>
          </p:blipFill>
          <p:spPr>
            <a:xfrm>
              <a:off x="3915792" y="9145711"/>
              <a:ext cx="763800" cy="767619"/>
            </a:xfrm>
            <a:prstGeom prst="rect">
              <a:avLst/>
            </a:prstGeom>
            <a:solidFill>
              <a:schemeClr val="bg2"/>
            </a:solidFill>
          </p:spPr>
        </p:pic>
      </p:grpSp>
      <p:sp>
        <p:nvSpPr>
          <p:cNvPr id="101" name="TextBox 100">
            <a:extLst>
              <a:ext uri="{FF2B5EF4-FFF2-40B4-BE49-F238E27FC236}">
                <a16:creationId xmlns:a16="http://schemas.microsoft.com/office/drawing/2014/main" id="{5E7DA6B9-9D2A-E6A2-F040-90AF92D808B2}"/>
              </a:ext>
            </a:extLst>
          </p:cNvPr>
          <p:cNvSpPr txBox="1"/>
          <p:nvPr/>
        </p:nvSpPr>
        <p:spPr>
          <a:xfrm>
            <a:off x="1954893" y="10156892"/>
            <a:ext cx="2581668" cy="129266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spAutoFit/>
          </a:bodyPr>
          <a:lstStyle/>
          <a:p>
            <a:pPr algn="ctr"/>
            <a:r>
              <a:rPr lang="en-US" sz="2800" dirty="0">
                <a:solidFill>
                  <a:schemeClr val="accent1"/>
                </a:solidFill>
              </a:rPr>
              <a:t>IBM Cloud</a:t>
            </a:r>
            <a:br>
              <a:rPr lang="en-US" sz="2800" dirty="0">
                <a:solidFill>
                  <a:schemeClr val="accent1"/>
                </a:solidFill>
              </a:rPr>
            </a:br>
            <a:r>
              <a:rPr lang="en-US" sz="2800" dirty="0">
                <a:solidFill>
                  <a:schemeClr val="accent1"/>
                </a:solidFill>
              </a:rPr>
              <a:t>Transformation Advisor</a:t>
            </a:r>
          </a:p>
        </p:txBody>
      </p:sp>
      <p:pic>
        <p:nvPicPr>
          <p:cNvPr id="106" name="Picture 105">
            <a:extLst>
              <a:ext uri="{FF2B5EF4-FFF2-40B4-BE49-F238E27FC236}">
                <a16:creationId xmlns:a16="http://schemas.microsoft.com/office/drawing/2014/main" id="{2FB077BE-E9EA-5CC3-9CFC-BBC3A0EFB217}"/>
              </a:ext>
            </a:extLst>
          </p:cNvPr>
          <p:cNvPicPr>
            <a:picLocks noChangeAspect="1"/>
          </p:cNvPicPr>
          <p:nvPr/>
        </p:nvPicPr>
        <p:blipFill>
          <a:blip r:embed="rId2">
            <a:duotone>
              <a:prstClr val="black"/>
              <a:schemeClr val="accent1">
                <a:tint val="45000"/>
                <a:satMod val="400000"/>
              </a:schemeClr>
            </a:duotone>
            <a:alphaModFix amt="70000"/>
            <a:extLst>
              <a:ext uri="{BEBA8EAE-BF5A-486C-A8C5-ECC9F3942E4B}">
                <a14:imgProps xmlns:a14="http://schemas.microsoft.com/office/drawing/2010/main">
                  <a14:imgLayer r:embed="rId7">
                    <a14:imgEffect>
                      <a14:saturation sat="400000"/>
                    </a14:imgEffect>
                  </a14:imgLayer>
                </a14:imgProps>
              </a:ext>
            </a:extLst>
          </a:blip>
          <a:srcRect/>
          <a:stretch/>
        </p:blipFill>
        <p:spPr>
          <a:xfrm>
            <a:off x="9091938" y="7745323"/>
            <a:ext cx="1059253" cy="926846"/>
          </a:xfrm>
          <a:prstGeom prst="rect">
            <a:avLst/>
          </a:prstGeom>
          <a:solidFill>
            <a:schemeClr val="bg2"/>
          </a:solidFill>
          <a:ln>
            <a:solidFill>
              <a:srgbClr val="0070C0"/>
            </a:solidFill>
          </a:ln>
        </p:spPr>
      </p:pic>
      <p:sp>
        <p:nvSpPr>
          <p:cNvPr id="111" name="TextBox 110">
            <a:extLst>
              <a:ext uri="{FF2B5EF4-FFF2-40B4-BE49-F238E27FC236}">
                <a16:creationId xmlns:a16="http://schemas.microsoft.com/office/drawing/2014/main" id="{1486CCC6-5928-65F8-4802-6D8EE689B7EE}"/>
              </a:ext>
            </a:extLst>
          </p:cNvPr>
          <p:cNvSpPr txBox="1"/>
          <p:nvPr/>
        </p:nvSpPr>
        <p:spPr>
          <a:xfrm>
            <a:off x="10116574" y="7878090"/>
            <a:ext cx="2286000" cy="86177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spAutoFit/>
          </a:bodyPr>
          <a:lstStyle/>
          <a:p>
            <a:pPr algn="ctr"/>
            <a:r>
              <a:rPr lang="en-US" sz="2800" dirty="0">
                <a:solidFill>
                  <a:schemeClr val="accent1"/>
                </a:solidFill>
              </a:rPr>
              <a:t>Binary Scanner</a:t>
            </a:r>
          </a:p>
        </p:txBody>
      </p:sp>
      <p:sp>
        <p:nvSpPr>
          <p:cNvPr id="120" name="Arc 119">
            <a:extLst>
              <a:ext uri="{FF2B5EF4-FFF2-40B4-BE49-F238E27FC236}">
                <a16:creationId xmlns:a16="http://schemas.microsoft.com/office/drawing/2014/main" id="{C7C58FC1-1019-853E-B925-105D247FBCD3}"/>
              </a:ext>
            </a:extLst>
          </p:cNvPr>
          <p:cNvSpPr/>
          <p:nvPr/>
        </p:nvSpPr>
        <p:spPr bwMode="auto">
          <a:xfrm rot="19078342">
            <a:off x="6021669" y="8446511"/>
            <a:ext cx="3603402" cy="2184723"/>
          </a:xfrm>
          <a:prstGeom prst="arc">
            <a:avLst>
              <a:gd name="adj1" fmla="val 12139262"/>
              <a:gd name="adj2" fmla="val 21322940"/>
            </a:avLst>
          </a:prstGeom>
          <a:ln w="12700">
            <a:solidFill>
              <a:schemeClr val="tx1"/>
            </a:solidFill>
            <a:headEnd type="none" w="lg" len="med"/>
            <a:tailEnd type="triangle" w="lg" len="lg"/>
          </a:ln>
          <a:effectLst/>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21" name="Arc 120">
            <a:extLst>
              <a:ext uri="{FF2B5EF4-FFF2-40B4-BE49-F238E27FC236}">
                <a16:creationId xmlns:a16="http://schemas.microsoft.com/office/drawing/2014/main" id="{92AB6F08-BC68-05B5-6A61-8755F562E14E}"/>
              </a:ext>
            </a:extLst>
          </p:cNvPr>
          <p:cNvSpPr/>
          <p:nvPr/>
        </p:nvSpPr>
        <p:spPr bwMode="auto">
          <a:xfrm rot="8034932">
            <a:off x="5927174" y="8100109"/>
            <a:ext cx="3551044" cy="1650518"/>
          </a:xfrm>
          <a:prstGeom prst="arc">
            <a:avLst>
              <a:gd name="adj1" fmla="val 12139262"/>
              <a:gd name="adj2" fmla="val 21322940"/>
            </a:avLst>
          </a:prstGeom>
          <a:ln w="12700">
            <a:solidFill>
              <a:schemeClr val="tx1"/>
            </a:solidFill>
            <a:headEnd type="none" w="lg" len="med"/>
            <a:tailEnd type="triangle" w="lg" len="lg"/>
          </a:ln>
          <a:effectLst/>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033" name="Diamond 1032">
            <a:extLst>
              <a:ext uri="{FF2B5EF4-FFF2-40B4-BE49-F238E27FC236}">
                <a16:creationId xmlns:a16="http://schemas.microsoft.com/office/drawing/2014/main" id="{3922DD3E-9B42-E5DB-00B6-7F7CD4649109}"/>
              </a:ext>
            </a:extLst>
          </p:cNvPr>
          <p:cNvSpPr/>
          <p:nvPr/>
        </p:nvSpPr>
        <p:spPr bwMode="auto">
          <a:xfrm>
            <a:off x="8023873" y="2773866"/>
            <a:ext cx="3176602" cy="1063060"/>
          </a:xfrm>
          <a:prstGeom prst="diamond">
            <a:avLst/>
          </a:prstGeom>
          <a:solidFill>
            <a:schemeClr val="accent2">
              <a:lumMod val="20000"/>
              <a:lumOff val="80000"/>
            </a:schemeClr>
          </a:solidFill>
          <a:ln w="19050">
            <a:solidFill>
              <a:srgbClr val="8D8D8D"/>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 typeface="IBM Plex Sans Light"/>
              <a:buNone/>
              <a:tabLst/>
              <a:defRPr/>
            </a:pPr>
            <a:r>
              <a:rPr kumimoji="0" lang="en-US" sz="2400" b="1" i="0" u="none" strike="noStrike" kern="1200" cap="none" spc="0" normalizeH="0" baseline="0" noProof="0" dirty="0">
                <a:ln>
                  <a:noFill/>
                </a:ln>
                <a:solidFill>
                  <a:schemeClr val="tx1"/>
                </a:solidFill>
                <a:effectLst/>
                <a:uLnTx/>
                <a:uFillTx/>
                <a:latin typeface="IBM Plex Sans Light"/>
                <a:ea typeface="+mn-ea"/>
                <a:cs typeface="+mn-cs"/>
              </a:rPr>
              <a:t>Refactor?</a:t>
            </a:r>
          </a:p>
        </p:txBody>
      </p:sp>
      <p:cxnSp>
        <p:nvCxnSpPr>
          <p:cNvPr id="1038" name="Straight Connector 1037">
            <a:extLst>
              <a:ext uri="{FF2B5EF4-FFF2-40B4-BE49-F238E27FC236}">
                <a16:creationId xmlns:a16="http://schemas.microsoft.com/office/drawing/2014/main" id="{C1183171-3C59-6A8D-E2FE-C228D30D26ED}"/>
              </a:ext>
            </a:extLst>
          </p:cNvPr>
          <p:cNvCxnSpPr>
            <a:cxnSpLocks/>
            <a:stCxn id="1033" idx="3"/>
            <a:endCxn id="1043" idx="2"/>
          </p:cNvCxnSpPr>
          <p:nvPr/>
        </p:nvCxnSpPr>
        <p:spPr bwMode="auto">
          <a:xfrm flipV="1">
            <a:off x="11200475" y="3298999"/>
            <a:ext cx="1797487" cy="6397"/>
          </a:xfrm>
          <a:prstGeom prst="line">
            <a:avLst/>
          </a:prstGeom>
          <a:ln w="19050">
            <a:solidFill>
              <a:schemeClr val="tx1"/>
            </a:solidFill>
            <a:headEnd type="none" w="med" len="med"/>
            <a:tailEnd type="triangle" w="lg" len="lg"/>
          </a:ln>
          <a:effectLst/>
        </p:spPr>
        <p:style>
          <a:lnRef idx="1">
            <a:schemeClr val="dk1"/>
          </a:lnRef>
          <a:fillRef idx="0">
            <a:schemeClr val="dk1"/>
          </a:fillRef>
          <a:effectRef idx="0">
            <a:schemeClr val="dk1"/>
          </a:effectRef>
          <a:fontRef idx="minor">
            <a:schemeClr val="tx1"/>
          </a:fontRef>
        </p:style>
      </p:cxnSp>
      <p:grpSp>
        <p:nvGrpSpPr>
          <p:cNvPr id="1047" name="Group 1046">
            <a:extLst>
              <a:ext uri="{FF2B5EF4-FFF2-40B4-BE49-F238E27FC236}">
                <a16:creationId xmlns:a16="http://schemas.microsoft.com/office/drawing/2014/main" id="{E509043D-D16D-6404-C5C5-25DACC80A188}"/>
              </a:ext>
            </a:extLst>
          </p:cNvPr>
          <p:cNvGrpSpPr/>
          <p:nvPr/>
        </p:nvGrpSpPr>
        <p:grpSpPr>
          <a:xfrm>
            <a:off x="12997962" y="2490894"/>
            <a:ext cx="1727928" cy="1616210"/>
            <a:chOff x="11608659" y="2918326"/>
            <a:chExt cx="2285999" cy="2063100"/>
          </a:xfrm>
        </p:grpSpPr>
        <p:sp>
          <p:nvSpPr>
            <p:cNvPr id="1043" name="Oval 1042">
              <a:extLst>
                <a:ext uri="{FF2B5EF4-FFF2-40B4-BE49-F238E27FC236}">
                  <a16:creationId xmlns:a16="http://schemas.microsoft.com/office/drawing/2014/main" id="{35DF0C52-E708-AAE2-23E6-2A1DC8A49EE5}"/>
                </a:ext>
              </a:extLst>
            </p:cNvPr>
            <p:cNvSpPr/>
            <p:nvPr/>
          </p:nvSpPr>
          <p:spPr bwMode="auto">
            <a:xfrm>
              <a:off x="11608659" y="2918326"/>
              <a:ext cx="2285999" cy="2063100"/>
            </a:xfrm>
            <a:prstGeom prst="ellipse">
              <a:avLst/>
            </a:prstGeom>
            <a:solidFill>
              <a:srgbClr val="E5F6FF"/>
            </a:solidFill>
            <a:ln w="19050">
              <a:solidFill>
                <a:schemeClr val="accent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defTabSz="914400" fontAlgn="base">
                <a:spcBef>
                  <a:spcPct val="0"/>
                </a:spcBef>
                <a:spcAft>
                  <a:spcPct val="0"/>
                </a:spcAft>
              </a:pPr>
              <a:r>
                <a:rPr lang="en-US" sz="1400" dirty="0">
                  <a:solidFill>
                    <a:srgbClr val="FFFFFF"/>
                  </a:solidFill>
                  <a:latin typeface="IBM Plex Sans Light"/>
                </a:rPr>
                <a:t>v</a:t>
              </a:r>
            </a:p>
          </p:txBody>
        </p:sp>
        <p:pic>
          <p:nvPicPr>
            <p:cNvPr id="1044" name="Picture 1043">
              <a:extLst>
                <a:ext uri="{FF2B5EF4-FFF2-40B4-BE49-F238E27FC236}">
                  <a16:creationId xmlns:a16="http://schemas.microsoft.com/office/drawing/2014/main" id="{24D31F88-D017-D335-EF89-633649381D2E}"/>
                </a:ext>
              </a:extLst>
            </p:cNvPr>
            <p:cNvPicPr>
              <a:picLocks noChangeAspect="1"/>
            </p:cNvPicPr>
            <p:nvPr/>
          </p:nvPicPr>
          <p:blipFill>
            <a:blip r:embed="rId8">
              <a:clrChange>
                <a:clrFrom>
                  <a:srgbClr val="1A1616"/>
                </a:clrFrom>
                <a:clrTo>
                  <a:srgbClr val="1A1616">
                    <a:alpha val="0"/>
                  </a:srgbClr>
                </a:clrTo>
              </a:clrChange>
            </a:blip>
            <a:srcRect/>
            <a:stretch/>
          </p:blipFill>
          <p:spPr>
            <a:xfrm>
              <a:off x="12078978" y="3195781"/>
              <a:ext cx="1412044" cy="1560350"/>
            </a:xfrm>
            <a:prstGeom prst="rect">
              <a:avLst/>
            </a:prstGeom>
          </p:spPr>
        </p:pic>
      </p:grpSp>
      <p:sp>
        <p:nvSpPr>
          <p:cNvPr id="1046" name="TextBox 1045">
            <a:extLst>
              <a:ext uri="{FF2B5EF4-FFF2-40B4-BE49-F238E27FC236}">
                <a16:creationId xmlns:a16="http://schemas.microsoft.com/office/drawing/2014/main" id="{9B9FDE1E-89E1-C5B9-57D5-A8C2AF06256E}"/>
              </a:ext>
            </a:extLst>
          </p:cNvPr>
          <p:cNvSpPr txBox="1"/>
          <p:nvPr/>
        </p:nvSpPr>
        <p:spPr>
          <a:xfrm>
            <a:off x="11415759" y="3620700"/>
            <a:ext cx="1259548" cy="276999"/>
          </a:xfrm>
          <a:prstGeom prst="rect">
            <a:avLst/>
          </a:prstGeom>
          <a:solidFill>
            <a:schemeClr val="bg1"/>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spAutoFit/>
          </a:bodyPr>
          <a:lstStyle/>
          <a:p>
            <a:pPr algn="ctr"/>
            <a:r>
              <a:rPr lang="en-US" sz="1800" dirty="0"/>
              <a:t>Yes</a:t>
            </a:r>
          </a:p>
        </p:txBody>
      </p:sp>
      <p:sp>
        <p:nvSpPr>
          <p:cNvPr id="1050" name="TextBox 1049">
            <a:extLst>
              <a:ext uri="{FF2B5EF4-FFF2-40B4-BE49-F238E27FC236}">
                <a16:creationId xmlns:a16="http://schemas.microsoft.com/office/drawing/2014/main" id="{11F96858-AEC7-9A2B-B281-3C0E19B7F579}"/>
              </a:ext>
            </a:extLst>
          </p:cNvPr>
          <p:cNvSpPr txBox="1"/>
          <p:nvPr/>
        </p:nvSpPr>
        <p:spPr>
          <a:xfrm>
            <a:off x="15013935" y="3149613"/>
            <a:ext cx="3018883" cy="43088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spAutoFit/>
          </a:bodyPr>
          <a:lstStyle/>
          <a:p>
            <a:r>
              <a:rPr lang="en-US" sz="2800" dirty="0">
                <a:solidFill>
                  <a:schemeClr val="accent1"/>
                </a:solidFill>
              </a:rPr>
              <a:t>IBM Mono2Micro</a:t>
            </a:r>
          </a:p>
        </p:txBody>
      </p:sp>
      <p:cxnSp>
        <p:nvCxnSpPr>
          <p:cNvPr id="1051" name="Straight Connector 1050">
            <a:extLst>
              <a:ext uri="{FF2B5EF4-FFF2-40B4-BE49-F238E27FC236}">
                <a16:creationId xmlns:a16="http://schemas.microsoft.com/office/drawing/2014/main" id="{95862358-23AE-E84E-BD80-5C62C5322772}"/>
              </a:ext>
            </a:extLst>
          </p:cNvPr>
          <p:cNvCxnSpPr>
            <a:cxnSpLocks/>
            <a:stCxn id="1033" idx="2"/>
            <a:endCxn id="4" idx="0"/>
          </p:cNvCxnSpPr>
          <p:nvPr/>
        </p:nvCxnSpPr>
        <p:spPr bwMode="auto">
          <a:xfrm>
            <a:off x="9612174" y="3836926"/>
            <a:ext cx="11403" cy="1130553"/>
          </a:xfrm>
          <a:prstGeom prst="line">
            <a:avLst/>
          </a:prstGeom>
          <a:ln w="19050">
            <a:solidFill>
              <a:schemeClr val="tx1"/>
            </a:solidFill>
            <a:headEnd type="none" w="med" len="med"/>
            <a:tailEnd type="triangle" w="lg" len="lg"/>
          </a:ln>
          <a:effectLst/>
        </p:spPr>
        <p:style>
          <a:lnRef idx="1">
            <a:schemeClr val="dk1"/>
          </a:lnRef>
          <a:fillRef idx="0">
            <a:schemeClr val="dk1"/>
          </a:fillRef>
          <a:effectRef idx="0">
            <a:schemeClr val="dk1"/>
          </a:effectRef>
          <a:fontRef idx="minor">
            <a:schemeClr val="tx1"/>
          </a:fontRef>
        </p:style>
      </p:cxnSp>
      <p:pic>
        <p:nvPicPr>
          <p:cNvPr id="1062" name="Picture 14" descr="Related image">
            <a:extLst>
              <a:ext uri="{FF2B5EF4-FFF2-40B4-BE49-F238E27FC236}">
                <a16:creationId xmlns:a16="http://schemas.microsoft.com/office/drawing/2014/main" id="{0BB92322-96E9-7F80-E818-AD61C70C87A8}"/>
              </a:ext>
            </a:extLst>
          </p:cNvPr>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2339588" y="2954850"/>
            <a:ext cx="624879" cy="521336"/>
          </a:xfrm>
          <a:prstGeom prst="rect">
            <a:avLst/>
          </a:prstGeom>
          <a:noFill/>
          <a:extLst>
            <a:ext uri="{909E8E84-426E-40DD-AFC4-6F175D3DCCD1}">
              <a14:hiddenFill xmlns:a14="http://schemas.microsoft.com/office/drawing/2010/main">
                <a:solidFill>
                  <a:srgbClr val="FFFFFF"/>
                </a:solidFill>
              </a14:hiddenFill>
            </a:ext>
          </a:extLst>
        </p:spPr>
      </p:pic>
      <p:pic>
        <p:nvPicPr>
          <p:cNvPr id="1063" name="Picture 14" descr="Related image">
            <a:extLst>
              <a:ext uri="{FF2B5EF4-FFF2-40B4-BE49-F238E27FC236}">
                <a16:creationId xmlns:a16="http://schemas.microsoft.com/office/drawing/2014/main" id="{C00315AE-382E-5113-930B-EF4CA0EB6490}"/>
              </a:ext>
            </a:extLst>
          </p:cNvPr>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2491988" y="3107250"/>
            <a:ext cx="624879" cy="521336"/>
          </a:xfrm>
          <a:prstGeom prst="rect">
            <a:avLst/>
          </a:prstGeom>
          <a:noFill/>
          <a:extLst>
            <a:ext uri="{909E8E84-426E-40DD-AFC4-6F175D3DCCD1}">
              <a14:hiddenFill xmlns:a14="http://schemas.microsoft.com/office/drawing/2010/main">
                <a:solidFill>
                  <a:srgbClr val="FFFFFF"/>
                </a:solidFill>
              </a14:hiddenFill>
            </a:ext>
          </a:extLst>
        </p:spPr>
      </p:pic>
      <p:cxnSp>
        <p:nvCxnSpPr>
          <p:cNvPr id="1071" name="Straight Connector 1070">
            <a:extLst>
              <a:ext uri="{FF2B5EF4-FFF2-40B4-BE49-F238E27FC236}">
                <a16:creationId xmlns:a16="http://schemas.microsoft.com/office/drawing/2014/main" id="{5B5408BF-B21A-5E67-AE22-DDB7BE6D103A}"/>
              </a:ext>
            </a:extLst>
          </p:cNvPr>
          <p:cNvCxnSpPr/>
          <p:nvPr/>
        </p:nvCxnSpPr>
        <p:spPr bwMode="auto">
          <a:xfrm>
            <a:off x="17526523" y="6617563"/>
            <a:ext cx="2517975" cy="0"/>
          </a:xfrm>
          <a:prstGeom prst="line">
            <a:avLst/>
          </a:prstGeom>
          <a:ln w="12700">
            <a:solidFill>
              <a:schemeClr val="accent5"/>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7" name="TextBox 6">
            <a:extLst>
              <a:ext uri="{FF2B5EF4-FFF2-40B4-BE49-F238E27FC236}">
                <a16:creationId xmlns:a16="http://schemas.microsoft.com/office/drawing/2014/main" id="{EF254F56-BC75-C715-B505-8DDA914D8DA2}"/>
              </a:ext>
            </a:extLst>
          </p:cNvPr>
          <p:cNvSpPr txBox="1"/>
          <p:nvPr/>
        </p:nvSpPr>
        <p:spPr>
          <a:xfrm>
            <a:off x="18151482" y="6269444"/>
            <a:ext cx="1462023" cy="284991"/>
          </a:xfrm>
          <a:prstGeom prst="rect">
            <a:avLst/>
          </a:prstGeom>
          <a:solidFill>
            <a:schemeClr val="bg1"/>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spAutoFit/>
          </a:bodyPr>
          <a:lstStyle/>
          <a:p>
            <a:pPr algn="ctr"/>
            <a:r>
              <a:rPr lang="en-US" sz="1800" dirty="0">
                <a:solidFill>
                  <a:schemeClr val="accent5"/>
                </a:solidFill>
              </a:rPr>
              <a:t>Some</a:t>
            </a:r>
          </a:p>
        </p:txBody>
      </p:sp>
      <p:cxnSp>
        <p:nvCxnSpPr>
          <p:cNvPr id="18" name="Straight Connector 17">
            <a:extLst>
              <a:ext uri="{FF2B5EF4-FFF2-40B4-BE49-F238E27FC236}">
                <a16:creationId xmlns:a16="http://schemas.microsoft.com/office/drawing/2014/main" id="{B35C6897-46EA-D99E-E966-22A18B0E165A}"/>
              </a:ext>
            </a:extLst>
          </p:cNvPr>
          <p:cNvCxnSpPr>
            <a:cxnSpLocks/>
            <a:stCxn id="16" idx="3"/>
            <a:endCxn id="34" idx="1"/>
          </p:cNvCxnSpPr>
          <p:nvPr/>
        </p:nvCxnSpPr>
        <p:spPr bwMode="auto">
          <a:xfrm flipV="1">
            <a:off x="15292178" y="5880787"/>
            <a:ext cx="1366514" cy="7032"/>
          </a:xfrm>
          <a:prstGeom prst="line">
            <a:avLst/>
          </a:prstGeom>
          <a:ln w="19050">
            <a:solidFill>
              <a:schemeClr val="tx1"/>
            </a:solidFill>
            <a:headEnd type="none" w="med" len="med"/>
            <a:tailEnd type="triangle" w="lg" len="lg"/>
          </a:ln>
          <a:effectLst/>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13D7766F-5BC6-F174-C8F1-C2CE0910088C}"/>
              </a:ext>
            </a:extLst>
          </p:cNvPr>
          <p:cNvCxnSpPr>
            <a:cxnSpLocks/>
            <a:stCxn id="16" idx="2"/>
            <a:endCxn id="32" idx="0"/>
          </p:cNvCxnSpPr>
          <p:nvPr/>
        </p:nvCxnSpPr>
        <p:spPr bwMode="auto">
          <a:xfrm>
            <a:off x="13954788" y="6789378"/>
            <a:ext cx="656" cy="764041"/>
          </a:xfrm>
          <a:prstGeom prst="line">
            <a:avLst/>
          </a:prstGeom>
          <a:ln w="19050">
            <a:solidFill>
              <a:schemeClr val="tx1"/>
            </a:solidFill>
            <a:headEnd type="none" w="med" len="med"/>
            <a:tailEnd type="triangle" w="lg" len="lg"/>
          </a:ln>
          <a:effectLst/>
        </p:spPr>
        <p:style>
          <a:lnRef idx="1">
            <a:schemeClr val="dk1"/>
          </a:lnRef>
          <a:fillRef idx="0">
            <a:schemeClr val="dk1"/>
          </a:fillRef>
          <a:effectRef idx="0">
            <a:schemeClr val="dk1"/>
          </a:effectRef>
          <a:fontRef idx="minor">
            <a:schemeClr val="tx1"/>
          </a:fontRef>
        </p:style>
      </p:cxnSp>
      <p:sp>
        <p:nvSpPr>
          <p:cNvPr id="32" name="Oval 31">
            <a:extLst>
              <a:ext uri="{FF2B5EF4-FFF2-40B4-BE49-F238E27FC236}">
                <a16:creationId xmlns:a16="http://schemas.microsoft.com/office/drawing/2014/main" id="{79EE71B5-C81F-18AA-3708-D8341A92C5CE}"/>
              </a:ext>
            </a:extLst>
          </p:cNvPr>
          <p:cNvSpPr/>
          <p:nvPr/>
        </p:nvSpPr>
        <p:spPr bwMode="auto">
          <a:xfrm>
            <a:off x="13383944" y="7553419"/>
            <a:ext cx="1143000" cy="1143000"/>
          </a:xfrm>
          <a:prstGeom prst="ellipse">
            <a:avLst/>
          </a:prstGeom>
          <a:solidFill>
            <a:schemeClr val="accent5">
              <a:lumMod val="40000"/>
              <a:lumOff val="60000"/>
            </a:schemeClr>
          </a:solidFill>
          <a:ln w="19050">
            <a:solidFill>
              <a:schemeClr val="accent5"/>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 typeface="IBM Plex Sans Light"/>
              <a:buNone/>
              <a:tabLst/>
              <a:defRPr/>
            </a:pPr>
            <a:endParaRPr kumimoji="0" lang="en-US" sz="1400" b="0" i="0" u="none" strike="noStrike" kern="1200" cap="none" spc="0" normalizeH="0" baseline="0" noProof="0" dirty="0">
              <a:ln>
                <a:noFill/>
              </a:ln>
              <a:solidFill>
                <a:srgbClr val="FFFFFF"/>
              </a:solidFill>
              <a:effectLst/>
              <a:uLnTx/>
              <a:uFillTx/>
              <a:latin typeface="IBM Plex Sans Light"/>
              <a:ea typeface="+mn-ea"/>
              <a:cs typeface="+mn-cs"/>
            </a:endParaRPr>
          </a:p>
        </p:txBody>
      </p:sp>
      <p:pic>
        <p:nvPicPr>
          <p:cNvPr id="33" name="Picture 32">
            <a:extLst>
              <a:ext uri="{FF2B5EF4-FFF2-40B4-BE49-F238E27FC236}">
                <a16:creationId xmlns:a16="http://schemas.microsoft.com/office/drawing/2014/main" id="{4F5B86E3-0050-F0E5-B337-DC0277F66914}"/>
              </a:ext>
            </a:extLst>
          </p:cNvPr>
          <p:cNvPicPr>
            <a:picLocks noChangeAspect="1"/>
          </p:cNvPicPr>
          <p:nvPr/>
        </p:nvPicPr>
        <p:blipFill>
          <a:blip r:embed="rId10">
            <a:duotone>
              <a:schemeClr val="accent6">
                <a:shade val="45000"/>
                <a:satMod val="135000"/>
              </a:schemeClr>
              <a:prstClr val="white"/>
            </a:duotone>
            <a:extLst>
              <a:ext uri="{96DAC541-7B7A-43D3-8B79-37D633B846F1}">
                <asvg:svgBlip xmlns:asvg="http://schemas.microsoft.com/office/drawing/2016/SVG/main" r:embed="rId11"/>
              </a:ext>
            </a:extLst>
          </a:blip>
          <a:srcRect/>
          <a:stretch/>
        </p:blipFill>
        <p:spPr>
          <a:xfrm>
            <a:off x="13636976" y="7819798"/>
            <a:ext cx="635623" cy="635623"/>
          </a:xfrm>
          <a:prstGeom prst="rect">
            <a:avLst/>
          </a:prstGeom>
        </p:spPr>
      </p:pic>
      <p:cxnSp>
        <p:nvCxnSpPr>
          <p:cNvPr id="42" name="Straight Connector 41">
            <a:extLst>
              <a:ext uri="{FF2B5EF4-FFF2-40B4-BE49-F238E27FC236}">
                <a16:creationId xmlns:a16="http://schemas.microsoft.com/office/drawing/2014/main" id="{73F188F0-425D-1DB6-49E6-B56ECF615320}"/>
              </a:ext>
            </a:extLst>
          </p:cNvPr>
          <p:cNvCxnSpPr>
            <a:cxnSpLocks/>
            <a:stCxn id="1072" idx="3"/>
            <a:endCxn id="37" idx="1"/>
          </p:cNvCxnSpPr>
          <p:nvPr/>
        </p:nvCxnSpPr>
        <p:spPr bwMode="auto">
          <a:xfrm flipV="1">
            <a:off x="10622527" y="9456810"/>
            <a:ext cx="2976777" cy="12674"/>
          </a:xfrm>
          <a:prstGeom prst="line">
            <a:avLst/>
          </a:prstGeom>
          <a:ln w="12700">
            <a:solidFill>
              <a:schemeClr val="accent5"/>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46" name="Rounded Rectangle 45">
            <a:extLst>
              <a:ext uri="{FF2B5EF4-FFF2-40B4-BE49-F238E27FC236}">
                <a16:creationId xmlns:a16="http://schemas.microsoft.com/office/drawing/2014/main" id="{4EAC5708-4A32-4693-9005-B416786D5AE9}"/>
              </a:ext>
            </a:extLst>
          </p:cNvPr>
          <p:cNvSpPr/>
          <p:nvPr/>
        </p:nvSpPr>
        <p:spPr bwMode="auto">
          <a:xfrm>
            <a:off x="19548462" y="9456810"/>
            <a:ext cx="2370632" cy="2979598"/>
          </a:xfrm>
          <a:prstGeom prst="roundRect">
            <a:avLst/>
          </a:prstGeom>
          <a:noFill/>
          <a:ln w="19050">
            <a:solidFill>
              <a:schemeClr val="accent5"/>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pic>
        <p:nvPicPr>
          <p:cNvPr id="47" name="Picture 46">
            <a:extLst>
              <a:ext uri="{FF2B5EF4-FFF2-40B4-BE49-F238E27FC236}">
                <a16:creationId xmlns:a16="http://schemas.microsoft.com/office/drawing/2014/main" id="{CC762300-28D2-6057-F38F-3849494BE883}"/>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20079138" y="9557735"/>
            <a:ext cx="706746" cy="706746"/>
          </a:xfrm>
          <a:prstGeom prst="rect">
            <a:avLst/>
          </a:prstGeom>
        </p:spPr>
      </p:pic>
      <p:pic>
        <p:nvPicPr>
          <p:cNvPr id="50" name="Picture 49">
            <a:extLst>
              <a:ext uri="{FF2B5EF4-FFF2-40B4-BE49-F238E27FC236}">
                <a16:creationId xmlns:a16="http://schemas.microsoft.com/office/drawing/2014/main" id="{8A8988D9-41D1-4F9F-BDF9-1D2294EE4D1E}"/>
              </a:ext>
            </a:extLst>
          </p:cNvPr>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20180871" y="10427259"/>
            <a:ext cx="635641" cy="635641"/>
          </a:xfrm>
          <a:prstGeom prst="rect">
            <a:avLst/>
          </a:prstGeom>
        </p:spPr>
      </p:pic>
      <p:sp>
        <p:nvSpPr>
          <p:cNvPr id="51" name="TextBox 50">
            <a:extLst>
              <a:ext uri="{FF2B5EF4-FFF2-40B4-BE49-F238E27FC236}">
                <a16:creationId xmlns:a16="http://schemas.microsoft.com/office/drawing/2014/main" id="{26577F97-0F3C-30B5-285C-4DB1378D8D87}"/>
              </a:ext>
            </a:extLst>
          </p:cNvPr>
          <p:cNvSpPr txBox="1"/>
          <p:nvPr/>
        </p:nvSpPr>
        <p:spPr>
          <a:xfrm>
            <a:off x="20007166" y="11173629"/>
            <a:ext cx="2582112" cy="307777"/>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spAutoFit/>
          </a:bodyPr>
          <a:lstStyle/>
          <a:p>
            <a:r>
              <a:rPr lang="en-US" sz="2000" dirty="0">
                <a:solidFill>
                  <a:schemeClr val="accent5"/>
                </a:solidFill>
              </a:rPr>
              <a:t>Other IDEs</a:t>
            </a:r>
          </a:p>
        </p:txBody>
      </p:sp>
      <p:sp>
        <p:nvSpPr>
          <p:cNvPr id="53" name="TextBox 52">
            <a:extLst>
              <a:ext uri="{FF2B5EF4-FFF2-40B4-BE49-F238E27FC236}">
                <a16:creationId xmlns:a16="http://schemas.microsoft.com/office/drawing/2014/main" id="{A62C01CA-640C-0A97-B87E-1389BAB177EE}"/>
              </a:ext>
            </a:extLst>
          </p:cNvPr>
          <p:cNvSpPr txBox="1"/>
          <p:nvPr/>
        </p:nvSpPr>
        <p:spPr>
          <a:xfrm>
            <a:off x="19613505" y="11722009"/>
            <a:ext cx="2305589" cy="307777"/>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spAutoFit/>
          </a:bodyPr>
          <a:lstStyle/>
          <a:p>
            <a:pPr algn="ctr"/>
            <a:r>
              <a:rPr lang="en-US" sz="2000" dirty="0">
                <a:solidFill>
                  <a:schemeClr val="accent5"/>
                </a:solidFill>
              </a:rPr>
              <a:t>User-Defined Rules</a:t>
            </a:r>
          </a:p>
        </p:txBody>
      </p:sp>
      <p:sp>
        <p:nvSpPr>
          <p:cNvPr id="55" name="TextBox 54">
            <a:extLst>
              <a:ext uri="{FF2B5EF4-FFF2-40B4-BE49-F238E27FC236}">
                <a16:creationId xmlns:a16="http://schemas.microsoft.com/office/drawing/2014/main" id="{F9F9C43F-ED11-3D12-4DC0-B49407F7674F}"/>
              </a:ext>
            </a:extLst>
          </p:cNvPr>
          <p:cNvSpPr txBox="1"/>
          <p:nvPr/>
        </p:nvSpPr>
        <p:spPr>
          <a:xfrm>
            <a:off x="21413350" y="9380096"/>
            <a:ext cx="668221" cy="430887"/>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spAutoFit/>
          </a:bodyPr>
          <a:lstStyle/>
          <a:p>
            <a:pPr algn="ctr"/>
            <a:r>
              <a:rPr lang="en-US" sz="2800" dirty="0">
                <a:solidFill>
                  <a:schemeClr val="accent5"/>
                </a:solidFill>
              </a:rPr>
              <a:t>✅</a:t>
            </a:r>
          </a:p>
        </p:txBody>
      </p:sp>
      <p:cxnSp>
        <p:nvCxnSpPr>
          <p:cNvPr id="57" name="Straight Connector 56">
            <a:extLst>
              <a:ext uri="{FF2B5EF4-FFF2-40B4-BE49-F238E27FC236}">
                <a16:creationId xmlns:a16="http://schemas.microsoft.com/office/drawing/2014/main" id="{02B2FBD0-B540-305A-9EE6-6C2329D02A19}"/>
              </a:ext>
            </a:extLst>
          </p:cNvPr>
          <p:cNvCxnSpPr>
            <a:cxnSpLocks/>
          </p:cNvCxnSpPr>
          <p:nvPr/>
        </p:nvCxnSpPr>
        <p:spPr bwMode="auto">
          <a:xfrm>
            <a:off x="9993164" y="8992171"/>
            <a:ext cx="3759706" cy="4246"/>
          </a:xfrm>
          <a:prstGeom prst="line">
            <a:avLst/>
          </a:prstGeom>
          <a:ln w="12700">
            <a:solidFill>
              <a:schemeClr val="accent5"/>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6" name="Diamond 15">
            <a:extLst>
              <a:ext uri="{FF2B5EF4-FFF2-40B4-BE49-F238E27FC236}">
                <a16:creationId xmlns:a16="http://schemas.microsoft.com/office/drawing/2014/main" id="{441FAC89-AA6D-1010-200D-A96F98072594}"/>
              </a:ext>
            </a:extLst>
          </p:cNvPr>
          <p:cNvSpPr/>
          <p:nvPr/>
        </p:nvSpPr>
        <p:spPr bwMode="auto">
          <a:xfrm>
            <a:off x="12617398" y="4986260"/>
            <a:ext cx="2674780" cy="1803118"/>
          </a:xfrm>
          <a:prstGeom prst="diamond">
            <a:avLst/>
          </a:prstGeom>
          <a:solidFill>
            <a:schemeClr val="accent5">
              <a:lumMod val="40000"/>
              <a:lumOff val="60000"/>
            </a:schemeClr>
          </a:solidFill>
          <a:ln w="19050">
            <a:solidFill>
              <a:srgbClr val="8D8D8D"/>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 typeface="IBM Plex Sans Light"/>
              <a:buNone/>
              <a:tabLst/>
              <a:defRPr/>
            </a:pPr>
            <a:r>
              <a:rPr kumimoji="0" lang="en-US" sz="2400" b="1" i="0" u="none" strike="noStrike" kern="1200" cap="none" spc="0" normalizeH="0" baseline="0" noProof="0" dirty="0" err="1">
                <a:ln>
                  <a:noFill/>
                </a:ln>
                <a:solidFill>
                  <a:schemeClr val="tx1"/>
                </a:solidFill>
                <a:effectLst/>
                <a:uLnTx/>
                <a:uFillTx/>
                <a:latin typeface="IBM Plex Sans Light"/>
                <a:ea typeface="+mn-ea"/>
                <a:cs typeface="+mn-cs"/>
              </a:rPr>
              <a:t>Eclipseor</a:t>
            </a:r>
            <a:br>
              <a:rPr lang="en-US" sz="2400" b="1" dirty="0">
                <a:solidFill>
                  <a:schemeClr val="tx1"/>
                </a:solidFill>
                <a:latin typeface="IBM Plex Sans Light"/>
              </a:rPr>
            </a:br>
            <a:r>
              <a:rPr lang="en-US" sz="2400" b="1" dirty="0">
                <a:solidFill>
                  <a:schemeClr val="tx1"/>
                </a:solidFill>
                <a:latin typeface="IBM Plex Sans Light"/>
              </a:rPr>
              <a:t>CLI?</a:t>
            </a:r>
            <a:endParaRPr kumimoji="0" lang="en-US" sz="2400" b="1" i="0" u="none" strike="noStrike" kern="1200" cap="none" spc="0" normalizeH="0" baseline="0" noProof="0" dirty="0">
              <a:ln>
                <a:noFill/>
              </a:ln>
              <a:solidFill>
                <a:schemeClr val="tx1"/>
              </a:solidFill>
              <a:effectLst/>
              <a:uLnTx/>
              <a:uFillTx/>
              <a:latin typeface="IBM Plex Sans Light"/>
              <a:ea typeface="+mn-ea"/>
              <a:cs typeface="+mn-cs"/>
            </a:endParaRPr>
          </a:p>
        </p:txBody>
      </p:sp>
      <p:sp>
        <p:nvSpPr>
          <p:cNvPr id="65" name="Rounded Rectangle 64">
            <a:extLst>
              <a:ext uri="{FF2B5EF4-FFF2-40B4-BE49-F238E27FC236}">
                <a16:creationId xmlns:a16="http://schemas.microsoft.com/office/drawing/2014/main" id="{4F756137-2369-1661-A5B6-A280FCA33B65}"/>
              </a:ext>
            </a:extLst>
          </p:cNvPr>
          <p:cNvSpPr/>
          <p:nvPr/>
        </p:nvSpPr>
        <p:spPr bwMode="auto">
          <a:xfrm rot="5400000">
            <a:off x="21501381" y="9263036"/>
            <a:ext cx="492159" cy="582787"/>
          </a:xfrm>
          <a:prstGeom prst="roundRect">
            <a:avLst/>
          </a:prstGeom>
          <a:solidFill>
            <a:srgbClr val="FFFF00">
              <a:alpha val="23000"/>
            </a:srgb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mc:AlternateContent xmlns:mc="http://schemas.openxmlformats.org/markup-compatibility/2006">
        <mc:Choice xmlns:a14="http://schemas.microsoft.com/office/drawing/2010/main" Requires="a14">
          <p:sp>
            <p:nvSpPr>
              <p:cNvPr id="73" name="Rectangle 72">
                <a:extLst>
                  <a:ext uri="{FF2B5EF4-FFF2-40B4-BE49-F238E27FC236}">
                    <a16:creationId xmlns:a16="http://schemas.microsoft.com/office/drawing/2014/main" id="{F4327265-2FD9-1969-9C9C-9AA4932B624C}"/>
                  </a:ext>
                </a:extLst>
              </p:cNvPr>
              <p:cNvSpPr/>
              <p:nvPr/>
            </p:nvSpPr>
            <p:spPr bwMode="auto">
              <a:xfrm rot="20514610">
                <a:off x="16193500" y="7843192"/>
                <a:ext cx="3170384" cy="501657"/>
              </a:xfrm>
              <a:prstGeom prst="rect">
                <a:avLst/>
              </a:prstGeom>
              <a:solidFill>
                <a:srgbClr val="FFFF00">
                  <a:alpha val="23000"/>
                </a:srgb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b" anchorCtr="0" compatLnSpc="1">
                <a:prstTxWarp prst="textNoShape">
                  <a:avLst/>
                </a:prstTxWarp>
              </a:bodyPr>
              <a:lstStyle/>
              <a:p>
                <a:pPr defTabSz="914400" fontAlgn="base">
                  <a:spcBef>
                    <a:spcPct val="0"/>
                  </a:spcBef>
                  <a:spcAft>
                    <a:spcPct val="0"/>
                  </a:spcAft>
                </a:pPr>
                <a14:m>
                  <m:oMath xmlns:m="http://schemas.openxmlformats.org/officeDocument/2006/math">
                    <m:r>
                      <a:rPr lang="en-US" sz="1800" b="0" i="1" smtClean="0">
                        <a:solidFill>
                          <a:schemeClr val="accent5"/>
                        </a:solidFill>
                      </a:rPr>
                      <m:t>(</m:t>
                    </m:r>
                    <m:r>
                      <a:rPr lang="en-US" sz="1800" b="0" i="1" smtClean="0">
                        <a:solidFill>
                          <a:schemeClr val="accent5"/>
                        </a:solidFill>
                      </a:rPr>
                      <m:t>𝑅𝑒𝑐𝑖𝑝𝑒</m:t>
                    </m:r>
                    <m:r>
                      <a:rPr lang="en-US" sz="1800" i="1">
                        <a:solidFill>
                          <a:schemeClr val="accent5"/>
                        </a:solidFill>
                      </a:rPr>
                      <m:t> ≡</m:t>
                    </m:r>
                    <m:r>
                      <a:rPr lang="en-US" sz="1800" b="0" i="1" smtClean="0">
                        <a:solidFill>
                          <a:schemeClr val="accent5"/>
                        </a:solidFill>
                      </a:rPr>
                      <m:t>𝐸𝑐𝑙𝑖𝑝𝑠𝑒</m:t>
                    </m:r>
                    <m:r>
                      <a:rPr lang="en-US" sz="1800" b="0" i="1" smtClean="0">
                        <a:solidFill>
                          <a:schemeClr val="accent5"/>
                        </a:solidFill>
                      </a:rPr>
                      <m:t> </m:t>
                    </m:r>
                    <m:r>
                      <a:rPr lang="en-US" sz="1800" i="1">
                        <a:solidFill>
                          <a:schemeClr val="accent5"/>
                        </a:solidFill>
                      </a:rPr>
                      <m:t>𝑄𝑢𝑖𝑐𝑘</m:t>
                    </m:r>
                    <m:r>
                      <a:rPr lang="en-US" sz="1800" i="1">
                        <a:solidFill>
                          <a:schemeClr val="accent5"/>
                        </a:solidFill>
                      </a:rPr>
                      <m:t> </m:t>
                    </m:r>
                    <m:r>
                      <a:rPr lang="en-US" sz="1800" i="1">
                        <a:solidFill>
                          <a:schemeClr val="accent5"/>
                        </a:solidFill>
                      </a:rPr>
                      <m:t>𝐹𝑖𝑥</m:t>
                    </m:r>
                  </m:oMath>
                </a14:m>
                <a:r>
                  <a:rPr lang="en-US" sz="1800" dirty="0">
                    <a:solidFill>
                      <a:schemeClr val="accent5"/>
                    </a:solidFill>
                  </a:rPr>
                  <a:t>)</a:t>
                </a:r>
              </a:p>
            </p:txBody>
          </p:sp>
        </mc:Choice>
        <mc:Fallback>
          <p:sp>
            <p:nvSpPr>
              <p:cNvPr id="73" name="Rectangle 72">
                <a:extLst>
                  <a:ext uri="{FF2B5EF4-FFF2-40B4-BE49-F238E27FC236}">
                    <a16:creationId xmlns:a16="http://schemas.microsoft.com/office/drawing/2014/main" id="{F4327265-2FD9-1969-9C9C-9AA4932B624C}"/>
                  </a:ext>
                </a:extLst>
              </p:cNvPr>
              <p:cNvSpPr>
                <a:spLocks noRot="1" noChangeAspect="1" noMove="1" noResize="1" noEditPoints="1" noAdjustHandles="1" noChangeArrowheads="1" noChangeShapeType="1" noTextEdit="1"/>
              </p:cNvSpPr>
              <p:nvPr/>
            </p:nvSpPr>
            <p:spPr bwMode="auto">
              <a:xfrm rot="20514610">
                <a:off x="16193500" y="7843192"/>
                <a:ext cx="3170384" cy="501657"/>
              </a:xfrm>
              <a:prstGeom prst="rect">
                <a:avLst/>
              </a:prstGeom>
              <a:blipFill>
                <a:blip r:embed="rId14"/>
                <a:stretch>
                  <a:fillRect r="-1992"/>
                </a:stretch>
              </a:blipFill>
              <a:ln w="19050">
                <a:noFill/>
                <a:headEnd type="none" w="med" len="med"/>
                <a:tailEnd type="none" w="med" len="med"/>
              </a:ln>
              <a:effectLst/>
            </p:spPr>
            <p:txBody>
              <a:bodyPr/>
              <a:lstStyle/>
              <a:p>
                <a:r>
                  <a:rPr lang="en-US">
                    <a:noFill/>
                  </a:rPr>
                  <a:t> </a:t>
                </a:r>
              </a:p>
            </p:txBody>
          </p:sp>
        </mc:Fallback>
      </mc:AlternateContent>
      <p:sp>
        <p:nvSpPr>
          <p:cNvPr id="64" name="Rounded Rectangle 63">
            <a:extLst>
              <a:ext uri="{FF2B5EF4-FFF2-40B4-BE49-F238E27FC236}">
                <a16:creationId xmlns:a16="http://schemas.microsoft.com/office/drawing/2014/main" id="{906A2833-421D-9C1A-C452-FEB0714BD117}"/>
              </a:ext>
            </a:extLst>
          </p:cNvPr>
          <p:cNvSpPr/>
          <p:nvPr/>
        </p:nvSpPr>
        <p:spPr bwMode="auto">
          <a:xfrm rot="5400000">
            <a:off x="11239264" y="5950110"/>
            <a:ext cx="5345125" cy="2810078"/>
          </a:xfrm>
          <a:prstGeom prst="roundRect">
            <a:avLst/>
          </a:prstGeom>
          <a:solidFill>
            <a:srgbClr val="FFFF00">
              <a:alpha val="23000"/>
            </a:srgb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Tree>
    <p:extLst>
      <p:ext uri="{BB962C8B-B14F-4D97-AF65-F5344CB8AC3E}">
        <p14:creationId xmlns:p14="http://schemas.microsoft.com/office/powerpoint/2010/main" val="3596676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5"/>
                                        </p:tgtEl>
                                        <p:attrNameLst>
                                          <p:attrName>style.visibility</p:attrName>
                                        </p:attrNameLst>
                                      </p:cBhvr>
                                      <p:to>
                                        <p:strVal val="visible"/>
                                      </p:to>
                                    </p:set>
                                  </p:childTnLst>
                                </p:cTn>
                              </p:par>
                              <p:par>
                                <p:cTn id="23" presetID="5" presetClass="entr" presetSubtype="10" fill="hold" grpId="0" nodeType="withEffect">
                                  <p:stCondLst>
                                    <p:cond delay="0"/>
                                  </p:stCondLst>
                                  <p:childTnLst>
                                    <p:set>
                                      <p:cBhvr>
                                        <p:cTn id="24" dur="1" fill="hold">
                                          <p:stCondLst>
                                            <p:cond delay="0"/>
                                          </p:stCondLst>
                                        </p:cTn>
                                        <p:tgtEl>
                                          <p:spTgt spid="65"/>
                                        </p:tgtEl>
                                        <p:attrNameLst>
                                          <p:attrName>style.visibility</p:attrName>
                                        </p:attrNameLst>
                                      </p:cBhvr>
                                      <p:to>
                                        <p:strVal val="visible"/>
                                      </p:to>
                                    </p:set>
                                    <p:animEffect transition="in" filter="checkerboard(across)">
                                      <p:cBhvr>
                                        <p:cTn id="25"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46" grpId="0" animBg="1"/>
      <p:bldP spid="51" grpId="0" animBg="1"/>
      <p:bldP spid="53" grpId="0" animBg="1"/>
      <p:bldP spid="55" grpId="0" animBg="1"/>
      <p:bldP spid="65"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83A443D-8F00-AF0D-986B-BC55EAF8FCDD}"/>
              </a:ext>
            </a:extLst>
          </p:cNvPr>
          <p:cNvSpPr>
            <a:spLocks noGrp="1"/>
          </p:cNvSpPr>
          <p:nvPr>
            <p:ph type="title"/>
          </p:nvPr>
        </p:nvSpPr>
        <p:spPr/>
        <p:txBody>
          <a:bodyPr/>
          <a:lstStyle/>
          <a:p>
            <a:r>
              <a:rPr lang="en-US" sz="6400" b="1" dirty="0">
                <a:solidFill>
                  <a:schemeClr val="accent1"/>
                </a:solidFill>
              </a:rPr>
              <a:t>New: </a:t>
            </a:r>
            <a:r>
              <a:rPr lang="en-US" dirty="0"/>
              <a:t>Automation Recipes with Liberty</a:t>
            </a:r>
          </a:p>
        </p:txBody>
      </p:sp>
      <p:sp>
        <p:nvSpPr>
          <p:cNvPr id="2" name="Slide Number Placeholder 1">
            <a:extLst>
              <a:ext uri="{FF2B5EF4-FFF2-40B4-BE49-F238E27FC236}">
                <a16:creationId xmlns:a16="http://schemas.microsoft.com/office/drawing/2014/main" id="{9F8619A4-F269-7E02-34BA-731A0D4E0930}"/>
              </a:ext>
            </a:extLst>
          </p:cNvPr>
          <p:cNvSpPr>
            <a:spLocks noGrp="1"/>
          </p:cNvSpPr>
          <p:nvPr>
            <p:ph type="sldNum" sz="quarter" idx="10"/>
          </p:nvPr>
        </p:nvSpPr>
        <p:spPr/>
        <p:txBody>
          <a:bodyPr/>
          <a:lstStyle/>
          <a:p>
            <a:fld id="{86CB4B4D-7CA3-9044-876B-883B54F8677D}" type="slidenum">
              <a:rPr lang="en-US" smtClean="0"/>
              <a:pPr/>
              <a:t>27</a:t>
            </a:fld>
            <a:endParaRPr lang="en-US" dirty="0"/>
          </a:p>
        </p:txBody>
      </p:sp>
      <p:sp>
        <p:nvSpPr>
          <p:cNvPr id="8" name="Picture Placeholder 7">
            <a:extLst>
              <a:ext uri="{FF2B5EF4-FFF2-40B4-BE49-F238E27FC236}">
                <a16:creationId xmlns:a16="http://schemas.microsoft.com/office/drawing/2014/main" id="{4034B563-9DD1-16FE-26FF-B00B7D32055E}"/>
              </a:ext>
            </a:extLst>
          </p:cNvPr>
          <p:cNvSpPr>
            <a:spLocks noGrp="1"/>
          </p:cNvSpPr>
          <p:nvPr>
            <p:ph type="pic" sz="quarter" idx="14"/>
          </p:nvPr>
        </p:nvSpPr>
        <p:spPr/>
      </p:sp>
      <p:sp>
        <p:nvSpPr>
          <p:cNvPr id="3" name="Text Placeholder 2">
            <a:extLst>
              <a:ext uri="{FF2B5EF4-FFF2-40B4-BE49-F238E27FC236}">
                <a16:creationId xmlns:a16="http://schemas.microsoft.com/office/drawing/2014/main" id="{8D712DA7-E4DC-C1F8-DC6C-1CDBE4B41AB9}"/>
              </a:ext>
            </a:extLst>
          </p:cNvPr>
          <p:cNvSpPr>
            <a:spLocks noGrp="1"/>
          </p:cNvSpPr>
          <p:nvPr>
            <p:ph type="body" sz="quarter" idx="19"/>
          </p:nvPr>
        </p:nvSpPr>
        <p:spPr>
          <a:xfrm>
            <a:off x="561974" y="4758300"/>
            <a:ext cx="4963923" cy="8572500"/>
          </a:xfrm>
        </p:spPr>
        <p:txBody>
          <a:bodyPr/>
          <a:lstStyle/>
          <a:p>
            <a:r>
              <a:rPr lang="en-US" dirty="0"/>
              <a:t>Open Source project </a:t>
            </a:r>
            <a:br>
              <a:rPr lang="en-US" dirty="0"/>
            </a:br>
            <a:br>
              <a:rPr lang="en-US" dirty="0"/>
            </a:br>
            <a:r>
              <a:rPr lang="en-US" dirty="0"/>
              <a:t>Rewrite modules to be executed through Maven and Gradle build invocation </a:t>
            </a:r>
          </a:p>
        </p:txBody>
      </p:sp>
      <p:pic>
        <p:nvPicPr>
          <p:cNvPr id="6" name="Picture 5">
            <a:extLst>
              <a:ext uri="{FF2B5EF4-FFF2-40B4-BE49-F238E27FC236}">
                <a16:creationId xmlns:a16="http://schemas.microsoft.com/office/drawing/2014/main" id="{9777E4E5-ABB8-0993-C327-5F9244518109}"/>
              </a:ext>
            </a:extLst>
          </p:cNvPr>
          <p:cNvPicPr>
            <a:picLocks noChangeAspect="1"/>
          </p:cNvPicPr>
          <p:nvPr/>
        </p:nvPicPr>
        <p:blipFill>
          <a:blip r:embed="rId3"/>
          <a:srcRect/>
          <a:stretch/>
        </p:blipFill>
        <p:spPr>
          <a:xfrm>
            <a:off x="7199788" y="1142836"/>
            <a:ext cx="16074384" cy="10279415"/>
          </a:xfrm>
          <a:prstGeom prst="rect">
            <a:avLst/>
          </a:prstGeom>
          <a:ln w="19050">
            <a:solidFill>
              <a:schemeClr val="tx1"/>
            </a:solidFill>
          </a:ln>
          <a:effectLst/>
        </p:spPr>
      </p:pic>
      <p:sp>
        <p:nvSpPr>
          <p:cNvPr id="7" name="Text Placeholder 2">
            <a:extLst>
              <a:ext uri="{FF2B5EF4-FFF2-40B4-BE49-F238E27FC236}">
                <a16:creationId xmlns:a16="http://schemas.microsoft.com/office/drawing/2014/main" id="{FF8CF257-CAB3-8331-F600-CEA3B32A6640}"/>
              </a:ext>
            </a:extLst>
          </p:cNvPr>
          <p:cNvSpPr txBox="1">
            <a:spLocks/>
          </p:cNvSpPr>
          <p:nvPr/>
        </p:nvSpPr>
        <p:spPr>
          <a:xfrm>
            <a:off x="10662887" y="12183095"/>
            <a:ext cx="9856869" cy="8116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Arial" panose="020B0604020202020204" pitchFamily="34" charset="0"/>
              <a:buChar char="•"/>
              <a:tabLst/>
              <a:defRPr sz="3600" b="0" i="0" u="none" strike="noStrike" cap="none" spc="0" baseline="0">
                <a:solidFill>
                  <a:schemeClr val="tx1"/>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r>
              <a:rPr lang="en-US" kern="0" dirty="0">
                <a:hlinkClick r:id="rId4"/>
              </a:rPr>
              <a:t>https://github.com/openrewrite/rewrite-liberty</a:t>
            </a:r>
            <a:endParaRPr lang="en-US" kern="0" dirty="0"/>
          </a:p>
        </p:txBody>
      </p:sp>
    </p:spTree>
    <p:extLst>
      <p:ext uri="{BB962C8B-B14F-4D97-AF65-F5344CB8AC3E}">
        <p14:creationId xmlns:p14="http://schemas.microsoft.com/office/powerpoint/2010/main" val="4070611759"/>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85436DC-0456-58D9-2ECC-99E98EF5C319}"/>
              </a:ext>
            </a:extLst>
          </p:cNvPr>
          <p:cNvPicPr>
            <a:picLocks noChangeAspect="1"/>
          </p:cNvPicPr>
          <p:nvPr/>
        </p:nvPicPr>
        <p:blipFill>
          <a:blip r:embed="rId3"/>
          <a:srcRect/>
          <a:stretch/>
        </p:blipFill>
        <p:spPr>
          <a:xfrm>
            <a:off x="12193587" y="2832025"/>
            <a:ext cx="10181232" cy="6762714"/>
          </a:xfrm>
          <a:prstGeom prst="rect">
            <a:avLst/>
          </a:prstGeom>
        </p:spPr>
      </p:pic>
      <p:sp>
        <p:nvSpPr>
          <p:cNvPr id="8" name="TextBox 7">
            <a:extLst>
              <a:ext uri="{FF2B5EF4-FFF2-40B4-BE49-F238E27FC236}">
                <a16:creationId xmlns:a16="http://schemas.microsoft.com/office/drawing/2014/main" id="{38477F48-FBDB-16C8-6CF7-3952545C9968}"/>
              </a:ext>
            </a:extLst>
          </p:cNvPr>
          <p:cNvSpPr txBox="1"/>
          <p:nvPr/>
        </p:nvSpPr>
        <p:spPr>
          <a:xfrm>
            <a:off x="1448251" y="4612944"/>
            <a:ext cx="13019964" cy="2831544"/>
          </a:xfrm>
          <a:prstGeom prst="rect">
            <a:avLst/>
          </a:prstGeom>
          <a:noFill/>
        </p:spPr>
        <p:txBody>
          <a:bodyPr wrap="square" lIns="182880" tIns="182880" rIns="182880" bIns="182880" rtlCol="0">
            <a:spAutoFit/>
          </a:bodyPr>
          <a:lstStyle/>
          <a:p>
            <a:pPr defTabSz="1828800">
              <a:spcBef>
                <a:spcPts val="2200"/>
              </a:spcBef>
              <a:defRPr/>
            </a:pPr>
            <a:r>
              <a:rPr lang="en-US" sz="8000" dirty="0">
                <a:solidFill>
                  <a:srgbClr val="0070C0"/>
                </a:solidFill>
                <a:latin typeface="IBM Plex Sans Light"/>
                <a:ea typeface="IBM Plex Sans" charset="0"/>
                <a:cs typeface="IBM Plex Sans" charset="0"/>
              </a:rPr>
              <a:t>IBM Mono2Micro</a:t>
            </a:r>
            <a:br>
              <a:rPr lang="en-US" sz="8000" dirty="0">
                <a:solidFill>
                  <a:srgbClr val="0070C0"/>
                </a:solidFill>
                <a:latin typeface="IBM Plex Sans Light"/>
                <a:ea typeface="IBM Plex Sans" charset="0"/>
                <a:cs typeface="IBM Plex Sans" charset="0"/>
              </a:rPr>
            </a:br>
            <a:r>
              <a:rPr lang="en-US" sz="8000" dirty="0">
                <a:solidFill>
                  <a:srgbClr val="0070C0"/>
                </a:solidFill>
                <a:latin typeface="IBM Plex Sans Light"/>
                <a:ea typeface="IBM Plex Sans" charset="0"/>
                <a:cs typeface="IBM Plex Sans" charset="0"/>
              </a:rPr>
              <a:t>Fundamentals</a:t>
            </a:r>
          </a:p>
        </p:txBody>
      </p:sp>
      <p:grpSp>
        <p:nvGrpSpPr>
          <p:cNvPr id="13" name="Group 12">
            <a:extLst>
              <a:ext uri="{FF2B5EF4-FFF2-40B4-BE49-F238E27FC236}">
                <a16:creationId xmlns:a16="http://schemas.microsoft.com/office/drawing/2014/main" id="{C9EFADB3-977F-62E3-D5DE-6B8DC350C7BF}"/>
              </a:ext>
            </a:extLst>
          </p:cNvPr>
          <p:cNvGrpSpPr/>
          <p:nvPr/>
        </p:nvGrpSpPr>
        <p:grpSpPr>
          <a:xfrm>
            <a:off x="18949017" y="549147"/>
            <a:ext cx="4877253" cy="1894832"/>
            <a:chOff x="18226740" y="198165"/>
            <a:chExt cx="5599530" cy="3336839"/>
          </a:xfrm>
        </p:grpSpPr>
        <p:sp>
          <p:nvSpPr>
            <p:cNvPr id="14" name="Content Placeholder 2">
              <a:extLst>
                <a:ext uri="{FF2B5EF4-FFF2-40B4-BE49-F238E27FC236}">
                  <a16:creationId xmlns:a16="http://schemas.microsoft.com/office/drawing/2014/main" id="{0090636A-3BC3-43DB-4368-70184118285F}"/>
                </a:ext>
              </a:extLst>
            </p:cNvPr>
            <p:cNvSpPr txBox="1">
              <a:spLocks/>
            </p:cNvSpPr>
            <p:nvPr/>
          </p:nvSpPr>
          <p:spPr>
            <a:xfrm>
              <a:off x="18235654" y="198165"/>
              <a:ext cx="5590616" cy="1020486"/>
            </a:xfrm>
            <a:prstGeom prst="rect">
              <a:avLst/>
            </a:prstGeom>
            <a:solidFill>
              <a:schemeClr val="bg1">
                <a:lumMod val="85000"/>
              </a:schemeClr>
            </a:solidFill>
            <a:ln w="6350" cap="flat" cmpd="sng" algn="ctr">
              <a:solidFill>
                <a:srgbClr val="606060">
                  <a:lumMod val="60000"/>
                  <a:lumOff val="40000"/>
                </a:srgbClr>
              </a:solidFill>
              <a:prstDash val="solid"/>
              <a:miter lim="800000"/>
            </a:ln>
            <a:effectLst/>
          </p:spPr>
          <p:txBody>
            <a:bodyPr rtlCol="0" anchor="ctr"/>
            <a:lstStyle>
              <a:defPPr>
                <a:defRPr lang="en-US"/>
              </a:defPPr>
              <a:lvl1pPr algn="ctr">
                <a:defRPr sz="1300"/>
              </a:lvl1pPr>
            </a:lstStyle>
            <a:p>
              <a:pPr marL="0" marR="0" lvl="0" indent="0" algn="l" defTabSz="2437492" rtl="0" eaLnBrk="0" fontAlgn="auto" latinLnBrk="0" hangingPunct="1">
                <a:lnSpc>
                  <a:spcPct val="100000"/>
                </a:lnSpc>
                <a:spcBef>
                  <a:spcPts val="0"/>
                </a:spcBef>
                <a:spcAft>
                  <a:spcPts val="0"/>
                </a:spcAft>
                <a:buClrTx/>
                <a:buSzTx/>
                <a:buFontTx/>
                <a:buNone/>
                <a:tabLst/>
                <a:defRPr/>
              </a:pPr>
              <a:r>
                <a:rPr kumimoji="0" lang="en-GB" sz="2800" u="none" strike="noStrike" kern="1200" cap="none" spc="0" normalizeH="0" baseline="0" noProof="0" dirty="0">
                  <a:ln>
                    <a:noFill/>
                  </a:ln>
                  <a:solidFill>
                    <a:srgbClr val="FFFFFF">
                      <a:lumMod val="75000"/>
                    </a:srgbClr>
                  </a:solidFill>
                  <a:effectLst/>
                  <a:uLnTx/>
                  <a:uFillTx/>
                  <a:ea typeface="Helvetica Neue"/>
                  <a:cs typeface="Arial" panose="020B0604020202020204" pitchFamily="34" charset="0"/>
                  <a:sym typeface="Helvetica Neue"/>
                </a:rPr>
                <a:t>a. Modernize Runtime </a:t>
              </a:r>
            </a:p>
          </p:txBody>
        </p:sp>
        <p:sp>
          <p:nvSpPr>
            <p:cNvPr id="15" name="Content Placeholder 2">
              <a:extLst>
                <a:ext uri="{FF2B5EF4-FFF2-40B4-BE49-F238E27FC236}">
                  <a16:creationId xmlns:a16="http://schemas.microsoft.com/office/drawing/2014/main" id="{EED2235E-94CF-196D-AC88-3905411EBE5E}"/>
                </a:ext>
              </a:extLst>
            </p:cNvPr>
            <p:cNvSpPr txBox="1">
              <a:spLocks/>
            </p:cNvSpPr>
            <p:nvPr/>
          </p:nvSpPr>
          <p:spPr>
            <a:xfrm>
              <a:off x="18236921" y="1341017"/>
              <a:ext cx="5589198" cy="1020486"/>
            </a:xfrm>
            <a:prstGeom prst="rect">
              <a:avLst/>
            </a:prstGeom>
            <a:solidFill>
              <a:schemeClr val="bg1">
                <a:lumMod val="85000"/>
              </a:schemeClr>
            </a:solidFill>
            <a:ln w="6350" cap="flat" cmpd="sng" algn="ctr">
              <a:solidFill>
                <a:srgbClr val="606060">
                  <a:lumMod val="60000"/>
                  <a:lumOff val="40000"/>
                </a:srgbClr>
              </a:solidFill>
              <a:prstDash val="solid"/>
              <a:miter lim="800000"/>
            </a:ln>
            <a:effectLst/>
          </p:spPr>
          <p:txBody>
            <a:bodyPr rtlCol="0" anchor="ctr"/>
            <a:lstStyle>
              <a:defPPr>
                <a:defRPr lang="en-US"/>
              </a:defPPr>
              <a:lvl1pPr algn="ctr">
                <a:defRPr sz="1300"/>
              </a:lvl1pPr>
            </a:lstStyle>
            <a:p>
              <a:pPr marL="0" marR="0" lvl="0" indent="0" algn="l" defTabSz="2437492" rtl="0" eaLnBrk="0" fontAlgn="auto" latinLnBrk="0" hangingPunct="1">
                <a:lnSpc>
                  <a:spcPct val="100000"/>
                </a:lnSpc>
                <a:spcBef>
                  <a:spcPts val="0"/>
                </a:spcBef>
                <a:spcAft>
                  <a:spcPts val="0"/>
                </a:spcAft>
                <a:buClrTx/>
                <a:buSzTx/>
                <a:buFontTx/>
                <a:buNone/>
                <a:tabLst/>
                <a:defRPr/>
              </a:pPr>
              <a:r>
                <a:rPr kumimoji="0" lang="en-GB" sz="2800" u="none" strike="noStrike" kern="1200" cap="none" spc="0" normalizeH="0" baseline="0" noProof="0" dirty="0">
                  <a:ln>
                    <a:noFill/>
                  </a:ln>
                  <a:solidFill>
                    <a:srgbClr val="FFFFFF">
                      <a:lumMod val="75000"/>
                    </a:srgbClr>
                  </a:solidFill>
                  <a:effectLst/>
                  <a:uLnTx/>
                  <a:uFillTx/>
                  <a:ea typeface="Helvetica Neue"/>
                  <a:cs typeface="Arial" panose="020B0604020202020204" pitchFamily="34" charset="0"/>
                  <a:sym typeface="Helvetica Neue"/>
                </a:rPr>
                <a:t>b. Modernize Operations</a:t>
              </a:r>
            </a:p>
          </p:txBody>
        </p:sp>
        <p:sp>
          <p:nvSpPr>
            <p:cNvPr id="16" name="Content Placeholder 2">
              <a:extLst>
                <a:ext uri="{FF2B5EF4-FFF2-40B4-BE49-F238E27FC236}">
                  <a16:creationId xmlns:a16="http://schemas.microsoft.com/office/drawing/2014/main" id="{722FB112-D274-FC2D-F9DA-EAD5D3143DA3}"/>
                </a:ext>
              </a:extLst>
            </p:cNvPr>
            <p:cNvSpPr txBox="1">
              <a:spLocks/>
            </p:cNvSpPr>
            <p:nvPr/>
          </p:nvSpPr>
          <p:spPr>
            <a:xfrm>
              <a:off x="18226740" y="2497872"/>
              <a:ext cx="5589196" cy="1037132"/>
            </a:xfrm>
            <a:prstGeom prst="rect">
              <a:avLst/>
            </a:prstGeom>
            <a:solidFill>
              <a:srgbClr val="0C61FF"/>
            </a:solidFill>
            <a:ln w="6350" cap="flat" cmpd="sng" algn="ctr">
              <a:solidFill>
                <a:srgbClr val="606060">
                  <a:lumMod val="60000"/>
                  <a:lumOff val="40000"/>
                </a:srgbClr>
              </a:solidFill>
              <a:prstDash val="solid"/>
              <a:miter lim="800000"/>
            </a:ln>
            <a:effectLst/>
          </p:spPr>
          <p:txBody>
            <a:bodyPr rtlCol="0" anchor="ctr"/>
            <a:lstStyle>
              <a:defPPr>
                <a:defRPr lang="en-US"/>
              </a:defPPr>
              <a:lvl1pPr algn="ctr">
                <a:defRPr sz="1300"/>
              </a:lvl1pPr>
            </a:lstStyle>
            <a:p>
              <a:pPr marL="0" marR="0" lvl="0" indent="0" algn="l" defTabSz="2437492" rtl="0" eaLnBrk="0" fontAlgn="auto" latinLnBrk="0" hangingPunct="1">
                <a:lnSpc>
                  <a:spcPct val="100000"/>
                </a:lnSpc>
                <a:spcBef>
                  <a:spcPts val="0"/>
                </a:spcBef>
                <a:spcAft>
                  <a:spcPts val="0"/>
                </a:spcAft>
                <a:buClrTx/>
                <a:buSzTx/>
                <a:buFontTx/>
                <a:buNone/>
                <a:tabLst/>
                <a:defRPr/>
              </a:pPr>
              <a:r>
                <a:rPr kumimoji="0" lang="en-GB" sz="2800" u="none" strike="noStrike" kern="1200" cap="none" spc="0" normalizeH="0" baseline="0" noProof="0" dirty="0">
                  <a:ln>
                    <a:noFill/>
                  </a:ln>
                  <a:solidFill>
                    <a:srgbClr val="FFFFFF"/>
                  </a:solidFill>
                  <a:effectLst/>
                  <a:uLnTx/>
                  <a:uFillTx/>
                  <a:ea typeface="Helvetica Neue"/>
                  <a:cs typeface="Arial" panose="020B0604020202020204" pitchFamily="34" charset="0"/>
                  <a:sym typeface="Helvetica Neue"/>
                </a:rPr>
                <a:t>c. Modernize </a:t>
              </a:r>
              <a:r>
                <a:rPr kumimoji="0" lang="en-US" sz="2800" b="0" i="1" u="none" strike="noStrike" kern="1200" cap="none" spc="0" normalizeH="0" baseline="0" noProof="0" dirty="0">
                  <a:ln>
                    <a:noFill/>
                  </a:ln>
                  <a:solidFill>
                    <a:srgbClr val="FFFFFF"/>
                  </a:solidFill>
                  <a:effectLst/>
                  <a:uLnTx/>
                  <a:uFillTx/>
                  <a:ea typeface="+mn-ea"/>
                  <a:cs typeface="Arial" panose="020B0604020202020204" pitchFamily="34" charset="0"/>
                </a:rPr>
                <a:t>Architecture</a:t>
              </a:r>
              <a:r>
                <a:rPr kumimoji="0" lang="en-GB" sz="2800" u="none" strike="noStrike" kern="1200" cap="none" spc="0" normalizeH="0" baseline="0" noProof="0" dirty="0">
                  <a:ln>
                    <a:noFill/>
                  </a:ln>
                  <a:solidFill>
                    <a:srgbClr val="FFFFFF"/>
                  </a:solidFill>
                  <a:effectLst/>
                  <a:uLnTx/>
                  <a:uFillTx/>
                  <a:ea typeface="Helvetica Neue"/>
                  <a:cs typeface="Arial" panose="020B0604020202020204" pitchFamily="34" charset="0"/>
                  <a:sym typeface="Helvetica Neue"/>
                </a:rPr>
                <a:t> </a:t>
              </a:r>
            </a:p>
          </p:txBody>
        </p:sp>
      </p:grpSp>
    </p:spTree>
    <p:extLst>
      <p:ext uri="{BB962C8B-B14F-4D97-AF65-F5344CB8AC3E}">
        <p14:creationId xmlns:p14="http://schemas.microsoft.com/office/powerpoint/2010/main" val="3693151385"/>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p:cNvCxnSpPr/>
          <p:nvPr/>
        </p:nvCxnSpPr>
        <p:spPr>
          <a:xfrm>
            <a:off x="12193587" y="3429001"/>
            <a:ext cx="0" cy="9525000"/>
          </a:xfrm>
          <a:prstGeom prst="line">
            <a:avLst/>
          </a:prstGeom>
          <a:ln w="12700">
            <a:solidFill>
              <a:schemeClr val="bg2">
                <a:alpha val="25000"/>
              </a:schemeClr>
            </a:solidFill>
          </a:ln>
          <a:effectLst/>
        </p:spPr>
        <p:style>
          <a:lnRef idx="2">
            <a:schemeClr val="accent1"/>
          </a:lnRef>
          <a:fillRef idx="0">
            <a:schemeClr val="accent1"/>
          </a:fillRef>
          <a:effectRef idx="1">
            <a:schemeClr val="accent1"/>
          </a:effectRef>
          <a:fontRef idx="minor">
            <a:schemeClr val="tx1"/>
          </a:fontRef>
        </p:style>
      </p:cxnSp>
      <p:cxnSp>
        <p:nvCxnSpPr>
          <p:cNvPr id="5" name="Straight Connector 4"/>
          <p:cNvCxnSpPr/>
          <p:nvPr/>
        </p:nvCxnSpPr>
        <p:spPr>
          <a:xfrm>
            <a:off x="18289587" y="3429001"/>
            <a:ext cx="0" cy="9525000"/>
          </a:xfrm>
          <a:prstGeom prst="line">
            <a:avLst/>
          </a:prstGeom>
          <a:ln w="12700">
            <a:solidFill>
              <a:schemeClr val="bg2">
                <a:alpha val="25000"/>
              </a:schemeClr>
            </a:solidFill>
          </a:ln>
          <a:effectLst/>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p:nvCxnSpPr>
        <p:spPr>
          <a:xfrm>
            <a:off x="6097563" y="3429000"/>
            <a:ext cx="27" cy="9524997"/>
          </a:xfrm>
          <a:prstGeom prst="line">
            <a:avLst/>
          </a:prstGeom>
          <a:ln w="12700">
            <a:solidFill>
              <a:schemeClr val="bg2">
                <a:alpha val="25000"/>
              </a:schemeClr>
            </a:solidFill>
          </a:ln>
          <a:effectLst/>
        </p:spPr>
        <p:style>
          <a:lnRef idx="2">
            <a:schemeClr val="accent1"/>
          </a:lnRef>
          <a:fillRef idx="0">
            <a:schemeClr val="accent1"/>
          </a:fillRef>
          <a:effectRef idx="1">
            <a:schemeClr val="accent1"/>
          </a:effectRef>
          <a:fontRef idx="minor">
            <a:schemeClr val="tx1"/>
          </a:fontRef>
        </p:style>
      </p:cxnSp>
      <p:sp>
        <p:nvSpPr>
          <p:cNvPr id="24" name="TextBox 23">
            <a:extLst>
              <a:ext uri="{FF2B5EF4-FFF2-40B4-BE49-F238E27FC236}">
                <a16:creationId xmlns:a16="http://schemas.microsoft.com/office/drawing/2014/main" id="{A6B68F8F-8D24-7B4F-870F-E1CD8553EC6D}"/>
              </a:ext>
            </a:extLst>
          </p:cNvPr>
          <p:cNvSpPr txBox="1"/>
          <p:nvPr/>
        </p:nvSpPr>
        <p:spPr>
          <a:xfrm>
            <a:off x="12670427" y="8494268"/>
            <a:ext cx="5153282" cy="1200329"/>
          </a:xfrm>
          <a:prstGeom prst="rect">
            <a:avLst/>
          </a:prstGeom>
          <a:noFill/>
        </p:spPr>
        <p:txBody>
          <a:bodyPr wrap="square" rtlCol="0">
            <a:spAutoFit/>
          </a:bodyPr>
          <a:lstStyle/>
          <a:p>
            <a:pPr algn="ctr" defTabSz="1828823">
              <a:defRPr/>
            </a:pPr>
            <a:r>
              <a:rPr lang="en-US" sz="2400" dirty="0">
                <a:solidFill>
                  <a:schemeClr val="tx2"/>
                </a:solidFill>
                <a:ea typeface="IBM Plex Sans" charset="0"/>
                <a:cs typeface="IBM Plex Sans" charset="0"/>
              </a:rPr>
              <a:t>User can interactively </a:t>
            </a:r>
            <a:br>
              <a:rPr lang="en-US" sz="2400" dirty="0">
                <a:solidFill>
                  <a:schemeClr val="tx2"/>
                </a:solidFill>
                <a:ea typeface="IBM Plex Sans" charset="0"/>
                <a:cs typeface="IBM Plex Sans" charset="0"/>
              </a:rPr>
            </a:br>
            <a:r>
              <a:rPr lang="en-US" sz="2400" dirty="0">
                <a:solidFill>
                  <a:schemeClr val="tx2"/>
                </a:solidFill>
                <a:ea typeface="IBM Plex Sans" charset="0"/>
                <a:cs typeface="IBM Plex Sans" charset="0"/>
              </a:rPr>
              <a:t>refine recommended </a:t>
            </a:r>
            <a:br>
              <a:rPr lang="en-US" sz="2400" dirty="0">
                <a:solidFill>
                  <a:schemeClr val="tx2"/>
                </a:solidFill>
                <a:ea typeface="IBM Plex Sans" charset="0"/>
                <a:cs typeface="IBM Plex Sans" charset="0"/>
              </a:rPr>
            </a:br>
            <a:r>
              <a:rPr lang="en-US" sz="2400" dirty="0">
                <a:solidFill>
                  <a:schemeClr val="tx2"/>
                </a:solidFill>
                <a:ea typeface="IBM Plex Sans" charset="0"/>
                <a:cs typeface="IBM Plex Sans" charset="0"/>
              </a:rPr>
              <a:t>Microservices</a:t>
            </a:r>
            <a:endParaRPr lang="en-US" sz="2400" i="1" dirty="0">
              <a:solidFill>
                <a:schemeClr val="tx2"/>
              </a:solidFill>
              <a:ea typeface="IBM Plex Sans" charset="0"/>
              <a:cs typeface="IBM Plex Sans" charset="0"/>
            </a:endParaRPr>
          </a:p>
        </p:txBody>
      </p:sp>
      <p:sp>
        <p:nvSpPr>
          <p:cNvPr id="33" name="Right Arrow 8">
            <a:extLst>
              <a:ext uri="{FF2B5EF4-FFF2-40B4-BE49-F238E27FC236}">
                <a16:creationId xmlns:a16="http://schemas.microsoft.com/office/drawing/2014/main" id="{A457CDDD-4000-284B-8EC1-3A5B9B066E07}"/>
              </a:ext>
            </a:extLst>
          </p:cNvPr>
          <p:cNvSpPr/>
          <p:nvPr/>
        </p:nvSpPr>
        <p:spPr bwMode="auto">
          <a:xfrm>
            <a:off x="18862678" y="6858000"/>
            <a:ext cx="4949822" cy="1188720"/>
          </a:xfrm>
          <a:prstGeom prst="roundRect">
            <a:avLst>
              <a:gd name="adj" fmla="val 0"/>
            </a:avLst>
          </a:prstGeom>
          <a:solidFill>
            <a:schemeClr val="bg1"/>
          </a:solidFill>
          <a:ln w="19050">
            <a:solidFill>
              <a:schemeClr val="accent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274320" tIns="0" rIns="274320" bIns="0" numCol="1" rtlCol="0" anchor="ctr" anchorCtr="0" compatLnSpc="1">
            <a:prstTxWarp prst="textNoShape">
              <a:avLst/>
            </a:prstTxWarp>
          </a:bodyPr>
          <a:lstStyle/>
          <a:p>
            <a:pPr algn="ctr" defTabSz="1828823" fontAlgn="base">
              <a:lnSpc>
                <a:spcPct val="110000"/>
              </a:lnSpc>
              <a:spcBef>
                <a:spcPts val="1600"/>
              </a:spcBef>
              <a:spcAft>
                <a:spcPts val="1600"/>
              </a:spcAft>
              <a:defRPr/>
            </a:pPr>
            <a:r>
              <a:rPr lang="en-US" sz="2400" dirty="0">
                <a:solidFill>
                  <a:schemeClr val="tx1"/>
                </a:solidFill>
                <a:latin typeface="IBM Plex Sans Medm" panose="020B0503050203000203" pitchFamily="34" charset="0"/>
              </a:rPr>
              <a:t>Generated Microservices </a:t>
            </a:r>
            <a:br>
              <a:rPr lang="en-US" sz="2400" dirty="0">
                <a:solidFill>
                  <a:schemeClr val="tx1"/>
                </a:solidFill>
                <a:latin typeface="IBM Plex Sans Medm" panose="020B0503050203000203" pitchFamily="34" charset="0"/>
              </a:rPr>
            </a:br>
            <a:r>
              <a:rPr lang="en-US" sz="2400" dirty="0">
                <a:solidFill>
                  <a:schemeClr val="tx1"/>
                </a:solidFill>
                <a:latin typeface="IBM Plex Sans Medm" panose="020B0503050203000203" pitchFamily="34" charset="0"/>
              </a:rPr>
              <a:t>ready to be deployed</a:t>
            </a:r>
          </a:p>
        </p:txBody>
      </p:sp>
      <p:sp>
        <p:nvSpPr>
          <p:cNvPr id="35" name="TextBox 34">
            <a:extLst>
              <a:ext uri="{FF2B5EF4-FFF2-40B4-BE49-F238E27FC236}">
                <a16:creationId xmlns:a16="http://schemas.microsoft.com/office/drawing/2014/main" id="{6C8C38D7-AEB8-A240-8890-CB1793EE4613}"/>
              </a:ext>
            </a:extLst>
          </p:cNvPr>
          <p:cNvSpPr txBox="1"/>
          <p:nvPr/>
        </p:nvSpPr>
        <p:spPr>
          <a:xfrm>
            <a:off x="19846636" y="3336682"/>
            <a:ext cx="2981906" cy="646331"/>
          </a:xfrm>
          <a:prstGeom prst="rect">
            <a:avLst/>
          </a:prstGeom>
          <a:noFill/>
        </p:spPr>
        <p:txBody>
          <a:bodyPr wrap="none" rtlCol="0">
            <a:spAutoFit/>
          </a:bodyPr>
          <a:lstStyle/>
          <a:p>
            <a:pPr algn="ctr" defTabSz="1828823">
              <a:defRPr/>
            </a:pPr>
            <a:r>
              <a:rPr lang="en-US" dirty="0">
                <a:solidFill>
                  <a:schemeClr val="accent1"/>
                </a:solidFill>
                <a:ea typeface="IBM Plex Sans" charset="0"/>
                <a:cs typeface="IBM Plex Sans" charset="0"/>
              </a:rPr>
              <a:t>Microservices</a:t>
            </a:r>
            <a:endParaRPr lang="en-US" i="1" dirty="0">
              <a:solidFill>
                <a:schemeClr val="accent1"/>
              </a:solidFill>
              <a:ea typeface="IBM Plex Sans" charset="0"/>
              <a:cs typeface="IBM Plex Sans" charset="0"/>
            </a:endParaRPr>
          </a:p>
        </p:txBody>
      </p:sp>
      <p:pic>
        <p:nvPicPr>
          <p:cNvPr id="26" name="Picture 25">
            <a:extLst>
              <a:ext uri="{FF2B5EF4-FFF2-40B4-BE49-F238E27FC236}">
                <a16:creationId xmlns:a16="http://schemas.microsoft.com/office/drawing/2014/main" id="{5616EC64-E407-A048-AC67-87074A99D688}"/>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20555777" y="4214435"/>
            <a:ext cx="1563624" cy="1563624"/>
          </a:xfrm>
          <a:prstGeom prst="rect">
            <a:avLst/>
          </a:prstGeom>
        </p:spPr>
      </p:pic>
      <p:sp>
        <p:nvSpPr>
          <p:cNvPr id="23" name="TextBox 22">
            <a:extLst>
              <a:ext uri="{FF2B5EF4-FFF2-40B4-BE49-F238E27FC236}">
                <a16:creationId xmlns:a16="http://schemas.microsoft.com/office/drawing/2014/main" id="{5A1A9E26-07FD-2148-A085-FEC0111B3A18}"/>
              </a:ext>
            </a:extLst>
          </p:cNvPr>
          <p:cNvSpPr txBox="1"/>
          <p:nvPr/>
        </p:nvSpPr>
        <p:spPr>
          <a:xfrm>
            <a:off x="8160357" y="3316163"/>
            <a:ext cx="1970413" cy="646331"/>
          </a:xfrm>
          <a:prstGeom prst="rect">
            <a:avLst/>
          </a:prstGeom>
          <a:noFill/>
        </p:spPr>
        <p:txBody>
          <a:bodyPr wrap="none" rtlCol="0">
            <a:spAutoFit/>
          </a:bodyPr>
          <a:lstStyle/>
          <a:p>
            <a:pPr algn="ctr" defTabSz="1828823">
              <a:defRPr/>
            </a:pPr>
            <a:r>
              <a:rPr lang="en-US" dirty="0">
                <a:solidFill>
                  <a:schemeClr val="accent1"/>
                </a:solidFill>
                <a:ea typeface="IBM Plex Sans" charset="0"/>
                <a:cs typeface="IBM Plex Sans" charset="0"/>
              </a:rPr>
              <a:t>Monolith</a:t>
            </a:r>
            <a:endParaRPr lang="en-US" i="1" dirty="0">
              <a:solidFill>
                <a:schemeClr val="accent1"/>
              </a:solidFill>
              <a:ea typeface="IBM Plex Sans" charset="0"/>
              <a:cs typeface="IBM Plex Sans" charset="0"/>
            </a:endParaRPr>
          </a:p>
        </p:txBody>
      </p:sp>
      <p:sp>
        <p:nvSpPr>
          <p:cNvPr id="25" name="Right Arrow 8">
            <a:extLst>
              <a:ext uri="{FF2B5EF4-FFF2-40B4-BE49-F238E27FC236}">
                <a16:creationId xmlns:a16="http://schemas.microsoft.com/office/drawing/2014/main" id="{BCF677F4-215C-8F40-9B1B-0F12EBCA3817}"/>
              </a:ext>
            </a:extLst>
          </p:cNvPr>
          <p:cNvSpPr/>
          <p:nvPr/>
        </p:nvSpPr>
        <p:spPr bwMode="auto">
          <a:xfrm>
            <a:off x="6667500" y="6858000"/>
            <a:ext cx="4956126" cy="1188720"/>
          </a:xfrm>
          <a:prstGeom prst="roundRect">
            <a:avLst>
              <a:gd name="adj" fmla="val 0"/>
            </a:avLst>
          </a:prstGeom>
          <a:solidFill>
            <a:schemeClr val="bg1"/>
          </a:solidFill>
          <a:ln w="19050">
            <a:solidFill>
              <a:schemeClr val="accent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274320" tIns="0" rIns="274320" bIns="0" numCol="1" rtlCol="0" anchor="ctr" anchorCtr="0" compatLnSpc="1">
            <a:prstTxWarp prst="textNoShape">
              <a:avLst/>
            </a:prstTxWarp>
          </a:bodyPr>
          <a:lstStyle/>
          <a:p>
            <a:pPr algn="ctr" defTabSz="1828823" fontAlgn="base">
              <a:lnSpc>
                <a:spcPct val="110000"/>
              </a:lnSpc>
              <a:spcBef>
                <a:spcPts val="1600"/>
              </a:spcBef>
              <a:spcAft>
                <a:spcPts val="1600"/>
              </a:spcAft>
              <a:defRPr/>
            </a:pPr>
            <a:r>
              <a:rPr lang="en-US" sz="2400" dirty="0">
                <a:solidFill>
                  <a:schemeClr val="tx1"/>
                </a:solidFill>
                <a:latin typeface="IBM Plex Sans Medm" panose="020B0503050203000203" pitchFamily="34" charset="0"/>
              </a:rPr>
              <a:t>Microservice </a:t>
            </a:r>
            <a:br>
              <a:rPr lang="en-US" sz="2400" dirty="0">
                <a:solidFill>
                  <a:schemeClr val="tx1"/>
                </a:solidFill>
                <a:latin typeface="IBM Plex Sans Medm" panose="020B0503050203000203" pitchFamily="34" charset="0"/>
              </a:rPr>
            </a:br>
            <a:r>
              <a:rPr lang="en-US" sz="2400" dirty="0">
                <a:solidFill>
                  <a:schemeClr val="tx1"/>
                </a:solidFill>
                <a:latin typeface="IBM Plex Sans Medm" panose="020B0503050203000203" pitchFamily="34" charset="0"/>
              </a:rPr>
              <a:t>Generation Engine</a:t>
            </a:r>
          </a:p>
        </p:txBody>
      </p:sp>
      <p:pic>
        <p:nvPicPr>
          <p:cNvPr id="32" name="Picture 31">
            <a:extLst>
              <a:ext uri="{FF2B5EF4-FFF2-40B4-BE49-F238E27FC236}">
                <a16:creationId xmlns:a16="http://schemas.microsoft.com/office/drawing/2014/main" id="{A955CDC9-B4AF-1C41-B966-DE01D83DAF5F}"/>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8363751" y="4187891"/>
            <a:ext cx="1563624" cy="1563624"/>
          </a:xfrm>
          <a:prstGeom prst="rect">
            <a:avLst/>
          </a:prstGeom>
        </p:spPr>
      </p:pic>
      <p:sp>
        <p:nvSpPr>
          <p:cNvPr id="34" name="TextBox 33">
            <a:extLst>
              <a:ext uri="{FF2B5EF4-FFF2-40B4-BE49-F238E27FC236}">
                <a16:creationId xmlns:a16="http://schemas.microsoft.com/office/drawing/2014/main" id="{71C4F093-AF28-5B48-AB70-5826FC5ED284}"/>
              </a:ext>
            </a:extLst>
          </p:cNvPr>
          <p:cNvSpPr txBox="1"/>
          <p:nvPr/>
        </p:nvSpPr>
        <p:spPr>
          <a:xfrm>
            <a:off x="12763500" y="6858000"/>
            <a:ext cx="4952997" cy="1188720"/>
          </a:xfrm>
          <a:prstGeom prst="rect">
            <a:avLst/>
          </a:prstGeom>
          <a:solidFill>
            <a:schemeClr val="bg1"/>
          </a:solidFill>
          <a:ln>
            <a:solidFill>
              <a:schemeClr val="accent1"/>
            </a:solidFill>
          </a:ln>
          <a:effectLst/>
        </p:spPr>
        <p:txBody>
          <a:bodyPr wrap="square" lIns="274320" tIns="0" rIns="274320" bIns="0" rtlCol="0" anchor="ctr" anchorCtr="1">
            <a:noAutofit/>
          </a:bodyPr>
          <a:lstStyle/>
          <a:p>
            <a:pPr algn="ctr" defTabSz="1828823">
              <a:lnSpc>
                <a:spcPct val="110000"/>
              </a:lnSpc>
              <a:spcBef>
                <a:spcPts val="1600"/>
              </a:spcBef>
              <a:spcAft>
                <a:spcPts val="1600"/>
              </a:spcAft>
              <a:defRPr/>
            </a:pPr>
            <a:r>
              <a:rPr lang="en-US" sz="2400" dirty="0">
                <a:latin typeface="IBM Plex Sans Medm" panose="020B0503050203000203" pitchFamily="34" charset="0"/>
                <a:ea typeface="IBM Plex Sans" charset="0"/>
                <a:cs typeface="IBM Plex Sans" charset="0"/>
              </a:rPr>
              <a:t>AI identifies high cohesive, </a:t>
            </a:r>
            <a:br>
              <a:rPr lang="en-US" sz="2400" dirty="0">
                <a:latin typeface="IBM Plex Sans Medm" panose="020B0503050203000203" pitchFamily="34" charset="0"/>
                <a:ea typeface="IBM Plex Sans" charset="0"/>
                <a:cs typeface="IBM Plex Sans" charset="0"/>
              </a:rPr>
            </a:br>
            <a:r>
              <a:rPr lang="en-US" sz="2400" dirty="0">
                <a:latin typeface="IBM Plex Sans Medm" panose="020B0503050203000203" pitchFamily="34" charset="0"/>
                <a:ea typeface="IBM Plex Sans" charset="0"/>
                <a:cs typeface="IBM Plex Sans" charset="0"/>
              </a:rPr>
              <a:t>low coupling components</a:t>
            </a:r>
          </a:p>
        </p:txBody>
      </p:sp>
      <p:pic>
        <p:nvPicPr>
          <p:cNvPr id="37" name="Picture 36">
            <a:extLst>
              <a:ext uri="{FF2B5EF4-FFF2-40B4-BE49-F238E27FC236}">
                <a16:creationId xmlns:a16="http://schemas.microsoft.com/office/drawing/2014/main" id="{4B448B30-EF89-144E-8132-8E9D3442C1FB}"/>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14463491" y="4187891"/>
            <a:ext cx="1563624" cy="1563624"/>
          </a:xfrm>
          <a:prstGeom prst="rect">
            <a:avLst/>
          </a:prstGeom>
          <a:noFill/>
        </p:spPr>
      </p:pic>
      <p:sp>
        <p:nvSpPr>
          <p:cNvPr id="41" name="Title 20">
            <a:extLst>
              <a:ext uri="{FF2B5EF4-FFF2-40B4-BE49-F238E27FC236}">
                <a16:creationId xmlns:a16="http://schemas.microsoft.com/office/drawing/2014/main" id="{BBAD4F49-8199-4546-BC25-5CC9B124B408}"/>
              </a:ext>
            </a:extLst>
          </p:cNvPr>
          <p:cNvSpPr txBox="1">
            <a:spLocks/>
          </p:cNvSpPr>
          <p:nvPr/>
        </p:nvSpPr>
        <p:spPr>
          <a:xfrm>
            <a:off x="595320" y="1673444"/>
            <a:ext cx="4651594" cy="1663745"/>
          </a:xfrm>
          <a:prstGeom prst="rect">
            <a:avLst/>
          </a:prstGeom>
        </p:spPr>
        <p:txBody>
          <a:bodyPr vert="horz" lIns="0" tIns="0" rIns="0" bIns="0" rtlCol="0" anchor="t" anchorCtr="0">
            <a:noAutofit/>
          </a:bodyPr>
          <a:lstStyle>
            <a:lvl1pPr algn="ctr" defTabSz="685800" rtl="0" eaLnBrk="1" latinLnBrk="0" hangingPunct="1">
              <a:lnSpc>
                <a:spcPct val="90000"/>
              </a:lnSpc>
              <a:spcBef>
                <a:spcPct val="0"/>
              </a:spcBef>
              <a:buNone/>
              <a:defRPr sz="4500" kern="1200">
                <a:solidFill>
                  <a:schemeClr val="tx1"/>
                </a:solidFill>
                <a:latin typeface="+mj-lt"/>
                <a:ea typeface="+mj-ea"/>
                <a:cs typeface="+mj-cs"/>
              </a:defRPr>
            </a:lvl1pPr>
          </a:lstStyle>
          <a:p>
            <a:pPr algn="l" defTabSz="1828823">
              <a:lnSpc>
                <a:spcPct val="110000"/>
              </a:lnSpc>
              <a:defRPr/>
            </a:pPr>
            <a:r>
              <a:rPr lang="en-US" sz="2800" dirty="0">
                <a:solidFill>
                  <a:schemeClr val="tx2"/>
                </a:solidFill>
                <a:latin typeface="IBM Plex Sans Medm" panose="020B0503050203000203" pitchFamily="34" charset="0"/>
              </a:rPr>
              <a:t>AI based automatic transformation of monoliths into microservices</a:t>
            </a:r>
            <a:endParaRPr lang="en-US" sz="2800" dirty="0">
              <a:solidFill>
                <a:schemeClr val="tx2"/>
              </a:solidFill>
              <a:latin typeface="IBM Plex Sans Medm" panose="020B0503050203000203" pitchFamily="34" charset="0"/>
              <a:cs typeface="Arial" panose="020B0604020202020204"/>
            </a:endParaRPr>
          </a:p>
        </p:txBody>
      </p:sp>
      <p:cxnSp>
        <p:nvCxnSpPr>
          <p:cNvPr id="51" name="Straight Arrow Connector 50">
            <a:extLst>
              <a:ext uri="{FF2B5EF4-FFF2-40B4-BE49-F238E27FC236}">
                <a16:creationId xmlns:a16="http://schemas.microsoft.com/office/drawing/2014/main" id="{AB0489A0-C5EC-1142-AE6E-CE969A841D71}"/>
              </a:ext>
            </a:extLst>
          </p:cNvPr>
          <p:cNvCxnSpPr>
            <a:cxnSpLocks/>
          </p:cNvCxnSpPr>
          <p:nvPr/>
        </p:nvCxnSpPr>
        <p:spPr>
          <a:xfrm>
            <a:off x="9149303" y="6261512"/>
            <a:ext cx="12192000" cy="0"/>
          </a:xfrm>
          <a:prstGeom prst="straightConnector1">
            <a:avLst/>
          </a:prstGeom>
          <a:ln w="12700">
            <a:solidFill>
              <a:schemeClr val="tx2"/>
            </a:solidFill>
            <a:headEnd type="diamond" w="lg" len="lg"/>
            <a:tailEnd type="diamond" w="lg" len="lg"/>
          </a:ln>
          <a:effectLst/>
        </p:spPr>
        <p:style>
          <a:lnRef idx="2">
            <a:schemeClr val="accent1"/>
          </a:lnRef>
          <a:fillRef idx="0">
            <a:schemeClr val="accent1"/>
          </a:fillRef>
          <a:effectRef idx="1">
            <a:schemeClr val="accent1"/>
          </a:effectRef>
          <a:fontRef idx="minor">
            <a:schemeClr val="tx1"/>
          </a:fontRef>
        </p:style>
      </p:cxnSp>
      <p:sp>
        <p:nvSpPr>
          <p:cNvPr id="2" name="TextBox 1">
            <a:extLst>
              <a:ext uri="{FF2B5EF4-FFF2-40B4-BE49-F238E27FC236}">
                <a16:creationId xmlns:a16="http://schemas.microsoft.com/office/drawing/2014/main" id="{1A49FFEA-A09C-2046-BF07-E0F884491DF8}"/>
              </a:ext>
            </a:extLst>
          </p:cNvPr>
          <p:cNvSpPr txBox="1"/>
          <p:nvPr/>
        </p:nvSpPr>
        <p:spPr>
          <a:xfrm>
            <a:off x="6201631" y="4650939"/>
            <a:ext cx="0" cy="0"/>
          </a:xfrm>
          <a:prstGeom prst="rect">
            <a:avLst/>
          </a:prstGeom>
        </p:spPr>
        <p:txBody>
          <a:bodyPr wrap="none" lIns="0" tIns="0" rIns="0" bIns="0" rtlCol="0">
            <a:noAutofit/>
          </a:bodyPr>
          <a:lstStyle/>
          <a:p>
            <a:pPr defTabSz="1829311">
              <a:lnSpc>
                <a:spcPct val="105000"/>
              </a:lnSpc>
              <a:spcBef>
                <a:spcPts val="2667"/>
              </a:spcBef>
              <a:defRPr/>
            </a:pPr>
            <a:endParaRPr lang="en-US" sz="5333" dirty="0">
              <a:solidFill>
                <a:srgbClr val="000000"/>
              </a:solidFill>
              <a:latin typeface="IBM Plex Sans" charset="0"/>
              <a:ea typeface="IBM Plex Sans" charset="0"/>
              <a:cs typeface="IBM Plex Sans" charset="0"/>
            </a:endParaRPr>
          </a:p>
        </p:txBody>
      </p:sp>
      <p:sp>
        <p:nvSpPr>
          <p:cNvPr id="7" name="Rectangle 6">
            <a:extLst>
              <a:ext uri="{FF2B5EF4-FFF2-40B4-BE49-F238E27FC236}">
                <a16:creationId xmlns:a16="http://schemas.microsoft.com/office/drawing/2014/main" id="{D7D1B51B-B161-7846-87A6-3FCC0889EA3E}"/>
              </a:ext>
            </a:extLst>
          </p:cNvPr>
          <p:cNvSpPr/>
          <p:nvPr/>
        </p:nvSpPr>
        <p:spPr>
          <a:xfrm>
            <a:off x="6667500" y="10858000"/>
            <a:ext cx="17145000" cy="1152400"/>
          </a:xfrm>
          <a:prstGeom prst="rect">
            <a:avLst/>
          </a:prstGeom>
          <a:solidFill>
            <a:srgbClr val="BAE6FF"/>
          </a:solidFill>
          <a:ln>
            <a:noFill/>
          </a:ln>
        </p:spPr>
        <p:txBody>
          <a:bodyPr wrap="square" lIns="548640" anchor="ctr">
            <a:noAutofit/>
          </a:bodyPr>
          <a:lstStyle/>
          <a:p>
            <a:pPr defTabSz="1828823">
              <a:defRPr/>
            </a:pPr>
            <a:r>
              <a:rPr lang="en-US" sz="2800" dirty="0">
                <a:solidFill>
                  <a:schemeClr val="tx2"/>
                </a:solidFill>
              </a:rPr>
              <a:t>IBM Mono2Micro’s AI capabilities generate recommendations, semantic analysis, and significant </a:t>
            </a:r>
            <a:br>
              <a:rPr lang="en-US" sz="2800" dirty="0">
                <a:solidFill>
                  <a:schemeClr val="tx2"/>
                </a:solidFill>
              </a:rPr>
            </a:br>
            <a:r>
              <a:rPr lang="en-US" sz="2800" dirty="0">
                <a:solidFill>
                  <a:schemeClr val="tx2"/>
                </a:solidFill>
              </a:rPr>
              <a:t>portion of code needed for refactoring</a:t>
            </a:r>
            <a:endParaRPr lang="en-US" sz="2800" kern="0" dirty="0">
              <a:solidFill>
                <a:schemeClr val="tx2"/>
              </a:solidFill>
            </a:endParaRPr>
          </a:p>
        </p:txBody>
      </p:sp>
      <p:sp>
        <p:nvSpPr>
          <p:cNvPr id="11" name="TextBox 10">
            <a:extLst>
              <a:ext uri="{FF2B5EF4-FFF2-40B4-BE49-F238E27FC236}">
                <a16:creationId xmlns:a16="http://schemas.microsoft.com/office/drawing/2014/main" id="{AA720905-9879-D34B-ACCA-8427A1211373}"/>
              </a:ext>
            </a:extLst>
          </p:cNvPr>
          <p:cNvSpPr txBox="1"/>
          <p:nvPr/>
        </p:nvSpPr>
        <p:spPr>
          <a:xfrm>
            <a:off x="303483" y="2902856"/>
            <a:ext cx="0" cy="0"/>
          </a:xfrm>
          <a:prstGeom prst="rect">
            <a:avLst/>
          </a:prstGeom>
        </p:spPr>
        <p:txBody>
          <a:bodyPr wrap="none" lIns="0" tIns="0" rIns="0" bIns="0" rtlCol="0">
            <a:noAutofit/>
          </a:bodyPr>
          <a:lstStyle/>
          <a:p>
            <a:pPr defTabSz="1828823">
              <a:lnSpc>
                <a:spcPct val="105000"/>
              </a:lnSpc>
              <a:spcBef>
                <a:spcPts val="2667"/>
              </a:spcBef>
              <a:defRPr/>
            </a:pPr>
            <a:endParaRPr lang="en-US" sz="5333" dirty="0">
              <a:solidFill>
                <a:srgbClr val="000000"/>
              </a:solidFill>
              <a:latin typeface="IBM Plex Sans" charset="0"/>
              <a:ea typeface="IBM Plex Sans" charset="0"/>
              <a:cs typeface="IBM Plex Sans" charset="0"/>
            </a:endParaRPr>
          </a:p>
        </p:txBody>
      </p:sp>
      <p:sp>
        <p:nvSpPr>
          <p:cNvPr id="27" name="TextBox 26">
            <a:extLst>
              <a:ext uri="{FF2B5EF4-FFF2-40B4-BE49-F238E27FC236}">
                <a16:creationId xmlns:a16="http://schemas.microsoft.com/office/drawing/2014/main" id="{B4C8D28A-3BC6-C84C-A9A6-1FE5B42C0298}"/>
              </a:ext>
            </a:extLst>
          </p:cNvPr>
          <p:cNvSpPr txBox="1"/>
          <p:nvPr/>
        </p:nvSpPr>
        <p:spPr>
          <a:xfrm>
            <a:off x="18862678" y="8494268"/>
            <a:ext cx="4949822" cy="1200329"/>
          </a:xfrm>
          <a:prstGeom prst="rect">
            <a:avLst/>
          </a:prstGeom>
          <a:noFill/>
        </p:spPr>
        <p:txBody>
          <a:bodyPr wrap="square" rtlCol="0">
            <a:spAutoFit/>
          </a:bodyPr>
          <a:lstStyle/>
          <a:p>
            <a:pPr algn="ctr" defTabSz="1828778">
              <a:defRPr/>
            </a:pPr>
            <a:r>
              <a:rPr lang="en-US" sz="2400" dirty="0">
                <a:solidFill>
                  <a:schemeClr val="tx2"/>
                </a:solidFill>
                <a:ea typeface="IBM Plex Sans" charset="0"/>
                <a:cs typeface="IBM Plex Sans" charset="0"/>
              </a:rPr>
              <a:t>Generates starter code for communication between microservices</a:t>
            </a:r>
            <a:endParaRPr lang="en-US" sz="2400" i="1" dirty="0">
              <a:solidFill>
                <a:schemeClr val="tx2"/>
              </a:solidFill>
              <a:ea typeface="IBM Plex Sans" charset="0"/>
              <a:cs typeface="IBM Plex Sans" charset="0"/>
            </a:endParaRPr>
          </a:p>
        </p:txBody>
      </p:sp>
      <p:sp>
        <p:nvSpPr>
          <p:cNvPr id="8" name="Title 7">
            <a:extLst>
              <a:ext uri="{FF2B5EF4-FFF2-40B4-BE49-F238E27FC236}">
                <a16:creationId xmlns:a16="http://schemas.microsoft.com/office/drawing/2014/main" id="{FF6947FA-3982-4039-B1B0-C31EE5A72801}"/>
              </a:ext>
            </a:extLst>
          </p:cNvPr>
          <p:cNvSpPr>
            <a:spLocks noGrp="1"/>
          </p:cNvSpPr>
          <p:nvPr>
            <p:ph type="title"/>
          </p:nvPr>
        </p:nvSpPr>
        <p:spPr/>
        <p:txBody>
          <a:bodyPr/>
          <a:lstStyle/>
          <a:p>
            <a:pPr>
              <a:lnSpc>
                <a:spcPct val="100000"/>
              </a:lnSpc>
            </a:pPr>
            <a:r>
              <a:rPr lang="en-US" sz="4400" dirty="0"/>
              <a:t>IBM Mono2Micro</a:t>
            </a:r>
            <a:br>
              <a:rPr lang="en-US" sz="4400" dirty="0"/>
            </a:br>
            <a:endParaRPr lang="en-US" sz="4400" dirty="0"/>
          </a:p>
        </p:txBody>
      </p:sp>
      <p:cxnSp>
        <p:nvCxnSpPr>
          <p:cNvPr id="3" name="Straight Connector 2">
            <a:extLst>
              <a:ext uri="{FF2B5EF4-FFF2-40B4-BE49-F238E27FC236}">
                <a16:creationId xmlns:a16="http://schemas.microsoft.com/office/drawing/2014/main" id="{9DCC5E0E-6FD2-7F6B-3870-25A0AE4C8372}"/>
              </a:ext>
            </a:extLst>
          </p:cNvPr>
          <p:cNvCxnSpPr/>
          <p:nvPr/>
        </p:nvCxnSpPr>
        <p:spPr bwMode="auto">
          <a:xfrm>
            <a:off x="6096000" y="609600"/>
            <a:ext cx="0" cy="1139190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210839401"/>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60EC36-A728-44BC-9671-4BD3082C40E6}"/>
              </a:ext>
            </a:extLst>
          </p:cNvPr>
          <p:cNvSpPr>
            <a:spLocks noGrp="1"/>
          </p:cNvSpPr>
          <p:nvPr>
            <p:ph type="title"/>
          </p:nvPr>
        </p:nvSpPr>
        <p:spPr/>
        <p:txBody>
          <a:bodyPr/>
          <a:lstStyle/>
          <a:p>
            <a:endParaRPr lang="en-US"/>
          </a:p>
        </p:txBody>
      </p:sp>
      <p:sp>
        <p:nvSpPr>
          <p:cNvPr id="8" name="Slide Number Placeholder 7">
            <a:extLst>
              <a:ext uri="{FF2B5EF4-FFF2-40B4-BE49-F238E27FC236}">
                <a16:creationId xmlns:a16="http://schemas.microsoft.com/office/drawing/2014/main" id="{60A12F6C-B35B-EB90-B1C9-25A2A1532A49}"/>
              </a:ext>
            </a:extLst>
          </p:cNvPr>
          <p:cNvSpPr>
            <a:spLocks noGrp="1"/>
          </p:cNvSpPr>
          <p:nvPr>
            <p:ph type="sldNum" sz="quarter" idx="4"/>
          </p:nvPr>
        </p:nvSpPr>
        <p:spPr/>
        <p:txBody>
          <a:bodyPr/>
          <a:lstStyle/>
          <a:p>
            <a:fld id="{59395FB3-9C97-154F-86B2-7E381B951268}" type="slidenum">
              <a:rPr lang="en-US" smtClean="0"/>
              <a:pPr/>
              <a:t>3</a:t>
            </a:fld>
            <a:endParaRPr lang="en-US"/>
          </a:p>
        </p:txBody>
      </p:sp>
      <p:sp>
        <p:nvSpPr>
          <p:cNvPr id="9" name="Content Placeholder 4">
            <a:extLst>
              <a:ext uri="{FF2B5EF4-FFF2-40B4-BE49-F238E27FC236}">
                <a16:creationId xmlns:a16="http://schemas.microsoft.com/office/drawing/2014/main" id="{F937706D-58EC-61A9-F486-240F352EB424}"/>
              </a:ext>
            </a:extLst>
          </p:cNvPr>
          <p:cNvSpPr txBox="1">
            <a:spLocks/>
          </p:cNvSpPr>
          <p:nvPr/>
        </p:nvSpPr>
        <p:spPr>
          <a:xfrm>
            <a:off x="18311595" y="894"/>
            <a:ext cx="6095205" cy="13726405"/>
          </a:xfrm>
          <a:prstGeom prst="rect">
            <a:avLst/>
          </a:prstGeom>
          <a:solidFill>
            <a:schemeClr val="accent1">
              <a:lumMod val="60000"/>
              <a:lumOff val="40000"/>
            </a:schemeClr>
          </a:solidFill>
        </p:spPr>
        <p:txBody>
          <a:bodyPr lIns="487616" tIns="2207709" rIns="182856" bIns="91429" anchor="t"/>
          <a:lstStyle>
            <a:lvl1pPr marL="0" indent="0" algn="l" rtl="0" eaLnBrk="1" fontAlgn="base" hangingPunct="1">
              <a:lnSpc>
                <a:spcPct val="100000"/>
              </a:lnSpc>
              <a:spcBef>
                <a:spcPts val="1100"/>
              </a:spcBef>
              <a:spcAft>
                <a:spcPct val="0"/>
              </a:spcAft>
              <a:buClr>
                <a:srgbClr val="6D6E70"/>
              </a:buClr>
              <a:buSzPct val="90000"/>
              <a:buFont typeface="Wingdings" pitchFamily="2" charset="2"/>
              <a:buNone/>
              <a:defRPr sz="1400">
                <a:solidFill>
                  <a:schemeClr val="bg1"/>
                </a:solidFill>
                <a:latin typeface="+mn-lt"/>
                <a:ea typeface="IBM Plex Sans" charset="0"/>
                <a:cs typeface="IBM Plex Sans" charset="0"/>
              </a:defRPr>
            </a:lvl1pPr>
            <a:lvl2pPr marL="171452" indent="-173736" algn="l" rtl="0" eaLnBrk="1" fontAlgn="base" hangingPunct="1">
              <a:lnSpc>
                <a:spcPct val="100000"/>
              </a:lnSpc>
              <a:spcBef>
                <a:spcPts val="1100"/>
              </a:spcBef>
              <a:spcAft>
                <a:spcPct val="0"/>
              </a:spcAft>
              <a:buClr>
                <a:schemeClr val="bg1"/>
              </a:buClr>
              <a:buSzPct val="100000"/>
              <a:buFont typeface=".AppleSystemUIFont" charset="-120"/>
              <a:buChar char="–"/>
              <a:tabLst/>
              <a:defRPr sz="1400">
                <a:solidFill>
                  <a:schemeClr val="bg1"/>
                </a:solidFill>
                <a:latin typeface="+mn-lt"/>
                <a:ea typeface="IBM Plex Sans" charset="0"/>
                <a:cs typeface="IBM Plex Sans" charset="0"/>
              </a:defRPr>
            </a:lvl2pPr>
            <a:lvl3pPr marL="342905" indent="-173736" algn="l" rtl="0" eaLnBrk="1" fontAlgn="base" hangingPunct="1">
              <a:lnSpc>
                <a:spcPct val="100000"/>
              </a:lnSpc>
              <a:spcBef>
                <a:spcPts val="1100"/>
              </a:spcBef>
              <a:spcAft>
                <a:spcPct val="0"/>
              </a:spcAft>
              <a:buClr>
                <a:schemeClr val="bg1"/>
              </a:buClr>
              <a:buSzPct val="100000"/>
              <a:buFont typeface="Arial" panose="020B0604020202020204" pitchFamily="34" charset="0"/>
              <a:buChar char="•"/>
              <a:tabLst/>
              <a:defRPr sz="1400">
                <a:solidFill>
                  <a:schemeClr val="bg1"/>
                </a:solidFill>
                <a:latin typeface="+mn-lt"/>
                <a:ea typeface="IBM Plex Sans" charset="0"/>
                <a:cs typeface="IBM Plex Sans" charset="0"/>
              </a:defRPr>
            </a:lvl3pPr>
            <a:lvl4pPr marL="628658" indent="-173736" algn="l" rtl="0" eaLnBrk="1" fontAlgn="base" hangingPunct="1">
              <a:lnSpc>
                <a:spcPct val="100000"/>
              </a:lnSpc>
              <a:spcBef>
                <a:spcPts val="1100"/>
              </a:spcBef>
              <a:spcAft>
                <a:spcPct val="0"/>
              </a:spcAft>
              <a:buClr>
                <a:schemeClr val="bg1"/>
              </a:buClr>
              <a:buSzPct val="100000"/>
              <a:buFont typeface=".AppleSystemUIFont" charset="-120"/>
              <a:buChar char="–"/>
              <a:tabLst/>
              <a:defRPr sz="1400" baseline="0">
                <a:solidFill>
                  <a:schemeClr val="bg1"/>
                </a:solidFill>
                <a:latin typeface="+mn-lt"/>
                <a:ea typeface="IBM Plex Sans" charset="0"/>
                <a:cs typeface="IBM Plex Sans" charset="0"/>
              </a:defRPr>
            </a:lvl4pPr>
            <a:lvl5pPr marL="803285" indent="-173736" algn="l" rtl="0" eaLnBrk="1" fontAlgn="base" hangingPunct="1">
              <a:lnSpc>
                <a:spcPct val="100000"/>
              </a:lnSpc>
              <a:spcBef>
                <a:spcPts val="1100"/>
              </a:spcBef>
              <a:spcAft>
                <a:spcPct val="0"/>
              </a:spcAft>
              <a:buClr>
                <a:schemeClr val="bg1"/>
              </a:buClr>
              <a:buFont typeface=".AppleSystemUIFont" charset="-120"/>
              <a:buChar char="»"/>
              <a:tabLst/>
              <a:defRPr sz="1400">
                <a:solidFill>
                  <a:schemeClr val="bg1"/>
                </a:solidFill>
                <a:latin typeface="+mn-lt"/>
                <a:ea typeface="IBM Plex Sans" charset="0"/>
                <a:cs typeface="IBM Plex Sans"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Arial"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Arial"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Arial"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Arial" charset="0"/>
              </a:defRPr>
            </a:lvl9pPr>
          </a:lstStyle>
          <a:p>
            <a:pPr marR="0" lvl="0" algn="l" defTabSz="2437884" rtl="0" eaLnBrk="1" fontAlgn="base" latinLnBrk="0" hangingPunct="1">
              <a:lnSpc>
                <a:spcPct val="100000"/>
              </a:lnSpc>
              <a:spcBef>
                <a:spcPts val="2200"/>
              </a:spcBef>
              <a:spcAft>
                <a:spcPct val="0"/>
              </a:spcAft>
              <a:buClr>
                <a:srgbClr val="FFFFFF"/>
              </a:buClr>
              <a:buSzPct val="100000"/>
              <a:tabLst/>
              <a:defRPr/>
            </a:pPr>
            <a:endParaRPr kumimoji="0" lang="en-US" sz="4267" b="0" i="0" u="none" strike="noStrike" kern="0" cap="none" spc="0" normalizeH="0" baseline="0" noProof="0" dirty="0">
              <a:ln>
                <a:noFill/>
              </a:ln>
              <a:solidFill>
                <a:srgbClr val="000000"/>
              </a:solidFill>
              <a:effectLst/>
              <a:uLnTx/>
              <a:uFillTx/>
              <a:latin typeface="IBM Plex Sans Light"/>
              <a:sym typeface="Arial"/>
            </a:endParaRPr>
          </a:p>
          <a:p>
            <a:pPr marR="0" lvl="0" algn="l" defTabSz="2437884" rtl="0" eaLnBrk="1" fontAlgn="base" latinLnBrk="0" hangingPunct="1">
              <a:lnSpc>
                <a:spcPct val="100000"/>
              </a:lnSpc>
              <a:spcBef>
                <a:spcPts val="2200"/>
              </a:spcBef>
              <a:spcAft>
                <a:spcPct val="0"/>
              </a:spcAft>
              <a:buClr>
                <a:srgbClr val="FFFFFF"/>
              </a:buClr>
              <a:buSzPct val="100000"/>
              <a:tabLst/>
              <a:defRPr/>
            </a:pPr>
            <a:endParaRPr lang="en-US" sz="4267" kern="0" dirty="0">
              <a:solidFill>
                <a:srgbClr val="000000"/>
              </a:solidFill>
              <a:latin typeface="IBM Plex Sans Light"/>
              <a:sym typeface="Arial"/>
            </a:endParaRPr>
          </a:p>
          <a:p>
            <a:pPr marR="0" lvl="0" algn="l" defTabSz="2437884" rtl="0" eaLnBrk="1" fontAlgn="base" latinLnBrk="0" hangingPunct="1">
              <a:lnSpc>
                <a:spcPct val="100000"/>
              </a:lnSpc>
              <a:spcBef>
                <a:spcPts val="2200"/>
              </a:spcBef>
              <a:spcAft>
                <a:spcPct val="0"/>
              </a:spcAft>
              <a:buClr>
                <a:srgbClr val="FFFFFF"/>
              </a:buClr>
              <a:buSzPct val="100000"/>
              <a:tabLst/>
              <a:defRPr/>
            </a:pPr>
            <a:endParaRPr kumimoji="0" lang="en-US" sz="4267" b="0" i="0" u="none" strike="noStrike" kern="0" cap="none" spc="0" normalizeH="0" baseline="0" noProof="0" dirty="0">
              <a:ln>
                <a:noFill/>
              </a:ln>
              <a:solidFill>
                <a:srgbClr val="000000"/>
              </a:solidFill>
              <a:effectLst/>
              <a:uLnTx/>
              <a:uFillTx/>
              <a:latin typeface="IBM Plex Sans Light"/>
              <a:sym typeface="Arial"/>
            </a:endParaRPr>
          </a:p>
          <a:p>
            <a:pPr marR="0" lvl="0" algn="l" defTabSz="2437884" rtl="0" eaLnBrk="1" fontAlgn="base" latinLnBrk="0" hangingPunct="1">
              <a:lnSpc>
                <a:spcPct val="100000"/>
              </a:lnSpc>
              <a:spcBef>
                <a:spcPts val="2200"/>
              </a:spcBef>
              <a:spcAft>
                <a:spcPct val="0"/>
              </a:spcAft>
              <a:buClr>
                <a:srgbClr val="FFFFFF"/>
              </a:buClr>
              <a:buSzPct val="100000"/>
              <a:tabLst/>
              <a:defRPr/>
            </a:pPr>
            <a:r>
              <a:rPr kumimoji="0" lang="en-US" sz="4200" b="0" i="0" u="none" strike="noStrike" kern="0" cap="none" spc="0" normalizeH="0" baseline="0" noProof="0" dirty="0">
                <a:ln>
                  <a:noFill/>
                </a:ln>
                <a:solidFill>
                  <a:srgbClr val="000000"/>
                </a:solidFill>
                <a:effectLst/>
                <a:uLnTx/>
                <a:uFillTx/>
                <a:latin typeface="IBM Plex Sans"/>
                <a:sym typeface="Arial"/>
              </a:rPr>
              <a:t>Facilitate Digital Transformation by aligning Application Delivery to Business imperatives</a:t>
            </a:r>
          </a:p>
        </p:txBody>
      </p:sp>
      <p:sp>
        <p:nvSpPr>
          <p:cNvPr id="10" name="Content Placeholder 2">
            <a:extLst>
              <a:ext uri="{FF2B5EF4-FFF2-40B4-BE49-F238E27FC236}">
                <a16:creationId xmlns:a16="http://schemas.microsoft.com/office/drawing/2014/main" id="{0E8A8DCA-4FEC-5D75-9F10-06B575B1C770}"/>
              </a:ext>
            </a:extLst>
          </p:cNvPr>
          <p:cNvSpPr txBox="1">
            <a:spLocks/>
          </p:cNvSpPr>
          <p:nvPr/>
        </p:nvSpPr>
        <p:spPr>
          <a:xfrm>
            <a:off x="6150805" y="894"/>
            <a:ext cx="6095205" cy="13726405"/>
          </a:xfrm>
          <a:prstGeom prst="rect">
            <a:avLst/>
          </a:prstGeom>
          <a:solidFill>
            <a:schemeClr val="accent1">
              <a:lumMod val="20000"/>
              <a:lumOff val="80000"/>
            </a:schemeClr>
          </a:solidFill>
        </p:spPr>
        <p:txBody>
          <a:bodyPr lIns="487616" tIns="2207709" rIns="487616" bIns="91429" anchor="t"/>
          <a:lstStyle>
            <a:lvl1pPr marL="0" indent="0" algn="l" rtl="0" eaLnBrk="1" fontAlgn="base" hangingPunct="1">
              <a:lnSpc>
                <a:spcPct val="100000"/>
              </a:lnSpc>
              <a:spcBef>
                <a:spcPts val="1100"/>
              </a:spcBef>
              <a:spcAft>
                <a:spcPct val="0"/>
              </a:spcAft>
              <a:buClr>
                <a:srgbClr val="6D6E70"/>
              </a:buClr>
              <a:buSzPct val="90000"/>
              <a:buFont typeface="Wingdings" pitchFamily="2" charset="2"/>
              <a:buNone/>
              <a:defRPr sz="1400">
                <a:solidFill>
                  <a:schemeClr val="bg1"/>
                </a:solidFill>
                <a:latin typeface="+mn-lt"/>
                <a:ea typeface="IBM Plex Sans" charset="0"/>
                <a:cs typeface="IBM Plex Sans" charset="0"/>
              </a:defRPr>
            </a:lvl1pPr>
            <a:lvl2pPr marL="171452" indent="-173736" algn="l" rtl="0" eaLnBrk="1" fontAlgn="base" hangingPunct="1">
              <a:lnSpc>
                <a:spcPct val="100000"/>
              </a:lnSpc>
              <a:spcBef>
                <a:spcPts val="1100"/>
              </a:spcBef>
              <a:spcAft>
                <a:spcPct val="0"/>
              </a:spcAft>
              <a:buClr>
                <a:schemeClr val="bg1"/>
              </a:buClr>
              <a:buSzPct val="100000"/>
              <a:buFont typeface=".AppleSystemUIFont" charset="-120"/>
              <a:buChar char="–"/>
              <a:tabLst/>
              <a:defRPr sz="1400">
                <a:solidFill>
                  <a:schemeClr val="bg1"/>
                </a:solidFill>
                <a:latin typeface="+mn-lt"/>
                <a:ea typeface="IBM Plex Sans" charset="0"/>
                <a:cs typeface="IBM Plex Sans" charset="0"/>
              </a:defRPr>
            </a:lvl2pPr>
            <a:lvl3pPr marL="342905" indent="-173736" algn="l" rtl="0" eaLnBrk="1" fontAlgn="base" hangingPunct="1">
              <a:lnSpc>
                <a:spcPct val="100000"/>
              </a:lnSpc>
              <a:spcBef>
                <a:spcPts val="1100"/>
              </a:spcBef>
              <a:spcAft>
                <a:spcPct val="0"/>
              </a:spcAft>
              <a:buClr>
                <a:schemeClr val="bg1"/>
              </a:buClr>
              <a:buSzPct val="100000"/>
              <a:buFont typeface="Arial" panose="020B0604020202020204" pitchFamily="34" charset="0"/>
              <a:buChar char="•"/>
              <a:tabLst/>
              <a:defRPr sz="1400">
                <a:solidFill>
                  <a:schemeClr val="bg1"/>
                </a:solidFill>
                <a:latin typeface="+mn-lt"/>
                <a:ea typeface="IBM Plex Sans" charset="0"/>
                <a:cs typeface="IBM Plex Sans" charset="0"/>
              </a:defRPr>
            </a:lvl3pPr>
            <a:lvl4pPr marL="628658" indent="-173736" algn="l" rtl="0" eaLnBrk="1" fontAlgn="base" hangingPunct="1">
              <a:lnSpc>
                <a:spcPct val="100000"/>
              </a:lnSpc>
              <a:spcBef>
                <a:spcPts val="1100"/>
              </a:spcBef>
              <a:spcAft>
                <a:spcPct val="0"/>
              </a:spcAft>
              <a:buClr>
                <a:schemeClr val="bg1"/>
              </a:buClr>
              <a:buSzPct val="100000"/>
              <a:buFont typeface=".AppleSystemUIFont" charset="-120"/>
              <a:buChar char="–"/>
              <a:tabLst/>
              <a:defRPr sz="1400" baseline="0">
                <a:solidFill>
                  <a:schemeClr val="bg1"/>
                </a:solidFill>
                <a:latin typeface="+mn-lt"/>
                <a:ea typeface="IBM Plex Sans" charset="0"/>
                <a:cs typeface="IBM Plex Sans" charset="0"/>
              </a:defRPr>
            </a:lvl4pPr>
            <a:lvl5pPr marL="803285" indent="-173736" algn="l" rtl="0" eaLnBrk="1" fontAlgn="base" hangingPunct="1">
              <a:lnSpc>
                <a:spcPct val="100000"/>
              </a:lnSpc>
              <a:spcBef>
                <a:spcPts val="1100"/>
              </a:spcBef>
              <a:spcAft>
                <a:spcPct val="0"/>
              </a:spcAft>
              <a:buClr>
                <a:schemeClr val="bg1"/>
              </a:buClr>
              <a:buFont typeface=".AppleSystemUIFont" charset="-120"/>
              <a:buChar char="»"/>
              <a:tabLst/>
              <a:defRPr sz="1400">
                <a:solidFill>
                  <a:schemeClr val="bg1"/>
                </a:solidFill>
                <a:latin typeface="+mn-lt"/>
                <a:ea typeface="IBM Plex Sans" charset="0"/>
                <a:cs typeface="IBM Plex Sans"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Arial"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Arial"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Arial"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Arial" charset="0"/>
              </a:defRPr>
            </a:lvl9pPr>
          </a:lstStyle>
          <a:p>
            <a:pPr marL="757607" marR="0" lvl="0" indent="-757607" algn="l" defTabSz="2437884" rtl="0" eaLnBrk="1" fontAlgn="base" latinLnBrk="0" hangingPunct="1">
              <a:lnSpc>
                <a:spcPct val="100000"/>
              </a:lnSpc>
              <a:spcBef>
                <a:spcPts val="2200"/>
              </a:spcBef>
              <a:spcAft>
                <a:spcPct val="0"/>
              </a:spcAft>
              <a:buClr>
                <a:srgbClr val="FFFFFF"/>
              </a:buClr>
              <a:buSzPct val="100000"/>
              <a:buFont typeface="+mj-lt"/>
              <a:buAutoNum type="arabicPeriod"/>
              <a:tabLst/>
              <a:defRPr/>
            </a:pPr>
            <a:endParaRPr kumimoji="0" lang="en-US" sz="4267" b="0" i="0" u="none" strike="noStrike" kern="0" cap="none" spc="0" normalizeH="0" baseline="0" noProof="0" dirty="0">
              <a:ln>
                <a:noFill/>
              </a:ln>
              <a:solidFill>
                <a:srgbClr val="000000"/>
              </a:solidFill>
              <a:effectLst/>
              <a:uLnTx/>
              <a:uFillTx/>
              <a:latin typeface="IBM Plex Sans Light"/>
              <a:sym typeface="Arial"/>
            </a:endParaRPr>
          </a:p>
          <a:p>
            <a:pPr marR="0" lvl="0" algn="l" defTabSz="2437884" rtl="0" eaLnBrk="1" fontAlgn="base" latinLnBrk="0" hangingPunct="1">
              <a:lnSpc>
                <a:spcPct val="100000"/>
              </a:lnSpc>
              <a:spcBef>
                <a:spcPts val="2200"/>
              </a:spcBef>
              <a:spcAft>
                <a:spcPct val="0"/>
              </a:spcAft>
              <a:buClr>
                <a:srgbClr val="FFFFFF"/>
              </a:buClr>
              <a:buSzPct val="100000"/>
              <a:tabLst/>
              <a:defRPr/>
            </a:pPr>
            <a:endParaRPr kumimoji="0" lang="en-US" sz="4267" b="0" i="0" u="none" strike="noStrike" kern="0" cap="none" spc="0" normalizeH="0" baseline="0" noProof="0" dirty="0">
              <a:ln>
                <a:noFill/>
              </a:ln>
              <a:solidFill>
                <a:srgbClr val="000000"/>
              </a:solidFill>
              <a:effectLst/>
              <a:uLnTx/>
              <a:uFillTx/>
              <a:latin typeface="IBM Plex Sans Light"/>
              <a:sym typeface="Arial"/>
            </a:endParaRPr>
          </a:p>
          <a:p>
            <a:pPr marR="0" lvl="0" algn="l" defTabSz="2437884" rtl="0" eaLnBrk="1" fontAlgn="base" latinLnBrk="0" hangingPunct="1">
              <a:lnSpc>
                <a:spcPct val="100000"/>
              </a:lnSpc>
              <a:spcBef>
                <a:spcPts val="2200"/>
              </a:spcBef>
              <a:spcAft>
                <a:spcPct val="0"/>
              </a:spcAft>
              <a:buClr>
                <a:srgbClr val="FFFFFF"/>
              </a:buClr>
              <a:buSzPct val="100000"/>
              <a:tabLst/>
              <a:defRPr/>
            </a:pPr>
            <a:endParaRPr kumimoji="0" lang="en-US" sz="4267" b="0" i="0" u="none" strike="noStrike" kern="0" cap="none" spc="0" normalizeH="0" baseline="0" noProof="0" dirty="0">
              <a:ln>
                <a:noFill/>
              </a:ln>
              <a:solidFill>
                <a:srgbClr val="000000"/>
              </a:solidFill>
              <a:effectLst/>
              <a:uLnTx/>
              <a:uFillTx/>
              <a:latin typeface="IBM Plex Sans Light"/>
              <a:sym typeface="Arial"/>
            </a:endParaRPr>
          </a:p>
          <a:p>
            <a:pPr marR="0" lvl="0" algn="l" defTabSz="2437884" rtl="0" eaLnBrk="1" fontAlgn="base" latinLnBrk="0" hangingPunct="1">
              <a:lnSpc>
                <a:spcPct val="100000"/>
              </a:lnSpc>
              <a:spcBef>
                <a:spcPts val="2200"/>
              </a:spcBef>
              <a:spcAft>
                <a:spcPct val="0"/>
              </a:spcAft>
              <a:buClr>
                <a:srgbClr val="FFFFFF"/>
              </a:buClr>
              <a:buSzPct val="100000"/>
              <a:tabLst/>
              <a:defRPr/>
            </a:pPr>
            <a:r>
              <a:rPr kumimoji="0" lang="en-US" sz="4200" b="0" i="0" u="none" strike="noStrike" kern="0" cap="none" spc="0" normalizeH="0" baseline="0" noProof="0" dirty="0">
                <a:ln>
                  <a:noFill/>
                </a:ln>
                <a:solidFill>
                  <a:srgbClr val="000000"/>
                </a:solidFill>
                <a:effectLst/>
                <a:uLnTx/>
                <a:uFillTx/>
                <a:latin typeface="IBM Plex Sans"/>
                <a:sym typeface="Arial"/>
              </a:rPr>
              <a:t>Minimize your Environmental impact by efficient use of compute resources and carbon-footprint to power them</a:t>
            </a:r>
          </a:p>
        </p:txBody>
      </p:sp>
      <p:sp>
        <p:nvSpPr>
          <p:cNvPr id="11" name="Content Placeholder 3">
            <a:extLst>
              <a:ext uri="{FF2B5EF4-FFF2-40B4-BE49-F238E27FC236}">
                <a16:creationId xmlns:a16="http://schemas.microsoft.com/office/drawing/2014/main" id="{B6412E70-202C-2383-4FEF-E5550CD8825D}"/>
              </a:ext>
            </a:extLst>
          </p:cNvPr>
          <p:cNvSpPr txBox="1">
            <a:spLocks/>
          </p:cNvSpPr>
          <p:nvPr/>
        </p:nvSpPr>
        <p:spPr>
          <a:xfrm>
            <a:off x="12216390" y="894"/>
            <a:ext cx="6095205" cy="13726405"/>
          </a:xfrm>
          <a:prstGeom prst="rect">
            <a:avLst/>
          </a:prstGeom>
          <a:solidFill>
            <a:schemeClr val="accent1">
              <a:lumMod val="40000"/>
              <a:lumOff val="60000"/>
            </a:schemeClr>
          </a:solidFill>
        </p:spPr>
        <p:txBody>
          <a:bodyPr lIns="487616" tIns="2207709" rIns="182856" bIns="91429" anchor="t"/>
          <a:lstStyle>
            <a:lvl1pPr marL="0" indent="0" algn="l" rtl="0" eaLnBrk="1" fontAlgn="base" hangingPunct="1">
              <a:lnSpc>
                <a:spcPct val="100000"/>
              </a:lnSpc>
              <a:spcBef>
                <a:spcPts val="1100"/>
              </a:spcBef>
              <a:spcAft>
                <a:spcPct val="0"/>
              </a:spcAft>
              <a:buClr>
                <a:srgbClr val="6D6E70"/>
              </a:buClr>
              <a:buSzPct val="90000"/>
              <a:buFont typeface="Wingdings" pitchFamily="2" charset="2"/>
              <a:buNone/>
              <a:defRPr sz="1400">
                <a:solidFill>
                  <a:schemeClr val="bg1"/>
                </a:solidFill>
                <a:latin typeface="+mn-lt"/>
                <a:ea typeface="IBM Plex Sans" charset="0"/>
                <a:cs typeface="IBM Plex Sans" charset="0"/>
              </a:defRPr>
            </a:lvl1pPr>
            <a:lvl2pPr marL="171452" indent="-173736" algn="l" rtl="0" eaLnBrk="1" fontAlgn="base" hangingPunct="1">
              <a:lnSpc>
                <a:spcPct val="100000"/>
              </a:lnSpc>
              <a:spcBef>
                <a:spcPts val="1100"/>
              </a:spcBef>
              <a:spcAft>
                <a:spcPct val="0"/>
              </a:spcAft>
              <a:buClr>
                <a:schemeClr val="bg1"/>
              </a:buClr>
              <a:buSzPct val="100000"/>
              <a:buFont typeface=".AppleSystemUIFont" charset="-120"/>
              <a:buChar char="–"/>
              <a:tabLst/>
              <a:defRPr sz="1400">
                <a:solidFill>
                  <a:schemeClr val="bg1"/>
                </a:solidFill>
                <a:latin typeface="+mn-lt"/>
                <a:ea typeface="IBM Plex Sans" charset="0"/>
                <a:cs typeface="IBM Plex Sans" charset="0"/>
              </a:defRPr>
            </a:lvl2pPr>
            <a:lvl3pPr marL="342905" indent="-173736" algn="l" rtl="0" eaLnBrk="1" fontAlgn="base" hangingPunct="1">
              <a:lnSpc>
                <a:spcPct val="100000"/>
              </a:lnSpc>
              <a:spcBef>
                <a:spcPts val="1100"/>
              </a:spcBef>
              <a:spcAft>
                <a:spcPct val="0"/>
              </a:spcAft>
              <a:buClr>
                <a:schemeClr val="bg1"/>
              </a:buClr>
              <a:buSzPct val="100000"/>
              <a:buFont typeface="Arial" panose="020B0604020202020204" pitchFamily="34" charset="0"/>
              <a:buChar char="•"/>
              <a:tabLst/>
              <a:defRPr sz="1400">
                <a:solidFill>
                  <a:schemeClr val="bg1"/>
                </a:solidFill>
                <a:latin typeface="+mn-lt"/>
                <a:ea typeface="IBM Plex Sans" charset="0"/>
                <a:cs typeface="IBM Plex Sans" charset="0"/>
              </a:defRPr>
            </a:lvl3pPr>
            <a:lvl4pPr marL="628658" indent="-173736" algn="l" rtl="0" eaLnBrk="1" fontAlgn="base" hangingPunct="1">
              <a:lnSpc>
                <a:spcPct val="100000"/>
              </a:lnSpc>
              <a:spcBef>
                <a:spcPts val="1100"/>
              </a:spcBef>
              <a:spcAft>
                <a:spcPct val="0"/>
              </a:spcAft>
              <a:buClr>
                <a:schemeClr val="bg1"/>
              </a:buClr>
              <a:buSzPct val="100000"/>
              <a:buFont typeface=".AppleSystemUIFont" charset="-120"/>
              <a:buChar char="–"/>
              <a:tabLst/>
              <a:defRPr sz="1400" baseline="0">
                <a:solidFill>
                  <a:schemeClr val="bg1"/>
                </a:solidFill>
                <a:latin typeface="+mn-lt"/>
                <a:ea typeface="IBM Plex Sans" charset="0"/>
                <a:cs typeface="IBM Plex Sans" charset="0"/>
              </a:defRPr>
            </a:lvl4pPr>
            <a:lvl5pPr marL="803285" indent="-173736" algn="l" rtl="0" eaLnBrk="1" fontAlgn="base" hangingPunct="1">
              <a:lnSpc>
                <a:spcPct val="100000"/>
              </a:lnSpc>
              <a:spcBef>
                <a:spcPts val="1100"/>
              </a:spcBef>
              <a:spcAft>
                <a:spcPct val="0"/>
              </a:spcAft>
              <a:buClr>
                <a:schemeClr val="bg1"/>
              </a:buClr>
              <a:buFont typeface=".AppleSystemUIFont" charset="-120"/>
              <a:buChar char="»"/>
              <a:tabLst/>
              <a:defRPr sz="1400">
                <a:solidFill>
                  <a:schemeClr val="bg1"/>
                </a:solidFill>
                <a:latin typeface="+mn-lt"/>
                <a:ea typeface="IBM Plex Sans" charset="0"/>
                <a:cs typeface="IBM Plex Sans"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Arial"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Arial"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Arial"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Arial" charset="0"/>
              </a:defRPr>
            </a:lvl9pPr>
          </a:lstStyle>
          <a:p>
            <a:pPr marL="757607" marR="0" lvl="0" indent="-757607" algn="l" defTabSz="2437884" rtl="0" eaLnBrk="1" fontAlgn="base" latinLnBrk="0" hangingPunct="1">
              <a:lnSpc>
                <a:spcPct val="100000"/>
              </a:lnSpc>
              <a:spcBef>
                <a:spcPts val="2200"/>
              </a:spcBef>
              <a:spcAft>
                <a:spcPct val="0"/>
              </a:spcAft>
              <a:buClr>
                <a:srgbClr val="FFFFFF"/>
              </a:buClr>
              <a:buSzPct val="100000"/>
              <a:buFont typeface="+mj-lt"/>
              <a:buAutoNum type="arabicPeriod" startAt="2"/>
              <a:tabLst/>
              <a:defRPr/>
            </a:pPr>
            <a:endParaRPr kumimoji="0" lang="en-US" sz="4267" b="0" i="0" u="none" strike="noStrike" kern="0" cap="none" spc="0" normalizeH="0" baseline="0" noProof="0" dirty="0">
              <a:ln>
                <a:noFill/>
              </a:ln>
              <a:solidFill>
                <a:srgbClr val="000000"/>
              </a:solidFill>
              <a:effectLst/>
              <a:uLnTx/>
              <a:uFillTx/>
              <a:latin typeface="IBM Plex Sans Light"/>
              <a:sym typeface="Arial"/>
            </a:endParaRPr>
          </a:p>
          <a:p>
            <a:pPr marL="757607" marR="0" lvl="0" indent="-757607" algn="l" defTabSz="2437884" rtl="0" eaLnBrk="1" fontAlgn="base" latinLnBrk="0" hangingPunct="1">
              <a:lnSpc>
                <a:spcPct val="100000"/>
              </a:lnSpc>
              <a:spcBef>
                <a:spcPts val="2200"/>
              </a:spcBef>
              <a:spcAft>
                <a:spcPct val="0"/>
              </a:spcAft>
              <a:buClr>
                <a:srgbClr val="FFFFFF"/>
              </a:buClr>
              <a:buSzPct val="100000"/>
              <a:buFont typeface="+mj-lt"/>
              <a:buAutoNum type="arabicPeriod" startAt="2"/>
              <a:tabLst/>
              <a:defRPr/>
            </a:pPr>
            <a:endParaRPr kumimoji="0" lang="en-US" sz="4267" b="0" i="0" u="none" strike="noStrike" kern="0" cap="none" spc="0" normalizeH="0" baseline="0" noProof="0" dirty="0">
              <a:ln>
                <a:noFill/>
              </a:ln>
              <a:solidFill>
                <a:srgbClr val="000000"/>
              </a:solidFill>
              <a:effectLst/>
              <a:uLnTx/>
              <a:uFillTx/>
              <a:latin typeface="IBM Plex Sans Light"/>
              <a:sym typeface="Arial"/>
            </a:endParaRPr>
          </a:p>
          <a:p>
            <a:pPr marL="757607" marR="0" lvl="0" indent="-757607" algn="l" defTabSz="2437884" rtl="0" eaLnBrk="1" fontAlgn="base" latinLnBrk="0" hangingPunct="1">
              <a:lnSpc>
                <a:spcPct val="100000"/>
              </a:lnSpc>
              <a:spcBef>
                <a:spcPts val="2200"/>
              </a:spcBef>
              <a:spcAft>
                <a:spcPct val="0"/>
              </a:spcAft>
              <a:buClr>
                <a:srgbClr val="FFFFFF"/>
              </a:buClr>
              <a:buSzPct val="100000"/>
              <a:buFont typeface="+mj-lt"/>
              <a:buAutoNum type="arabicPeriod" startAt="2"/>
              <a:tabLst/>
              <a:defRPr/>
            </a:pPr>
            <a:endParaRPr kumimoji="0" lang="en-US" sz="4267" b="0" i="0" u="none" strike="noStrike" kern="0" cap="none" spc="0" normalizeH="0" baseline="0" noProof="0" dirty="0">
              <a:ln>
                <a:noFill/>
              </a:ln>
              <a:solidFill>
                <a:srgbClr val="000000"/>
              </a:solidFill>
              <a:effectLst/>
              <a:uLnTx/>
              <a:uFillTx/>
              <a:latin typeface="IBM Plex Sans Light"/>
              <a:sym typeface="Arial"/>
            </a:endParaRPr>
          </a:p>
          <a:p>
            <a:pPr marR="0" lvl="0" algn="l" defTabSz="2437884" rtl="0" eaLnBrk="1" fontAlgn="base" latinLnBrk="0" hangingPunct="1">
              <a:lnSpc>
                <a:spcPct val="100000"/>
              </a:lnSpc>
              <a:spcBef>
                <a:spcPts val="2200"/>
              </a:spcBef>
              <a:spcAft>
                <a:spcPct val="0"/>
              </a:spcAft>
              <a:buClr>
                <a:srgbClr val="FFFFFF"/>
              </a:buClr>
              <a:buSzPct val="100000"/>
              <a:tabLst/>
              <a:defRPr/>
            </a:pPr>
            <a:r>
              <a:rPr kumimoji="0" lang="en-US" sz="4200" b="0" i="0" u="none" strike="noStrike" kern="0" cap="none" spc="0" normalizeH="0" baseline="0" noProof="0" dirty="0">
                <a:ln>
                  <a:noFill/>
                </a:ln>
                <a:solidFill>
                  <a:srgbClr val="000000"/>
                </a:solidFill>
                <a:effectLst/>
                <a:uLnTx/>
                <a:uFillTx/>
                <a:latin typeface="IBM Plex Sans"/>
                <a:sym typeface="Arial"/>
              </a:rPr>
              <a:t>Secure Digital Supply Chain and combat technical debt buildup by adopting modern software practices and standards</a:t>
            </a:r>
          </a:p>
        </p:txBody>
      </p:sp>
      <p:grpSp>
        <p:nvGrpSpPr>
          <p:cNvPr id="12" name="Group 11">
            <a:extLst>
              <a:ext uri="{FF2B5EF4-FFF2-40B4-BE49-F238E27FC236}">
                <a16:creationId xmlns:a16="http://schemas.microsoft.com/office/drawing/2014/main" id="{C53A2290-6147-77CD-EB33-A0ACDB3AB392}"/>
              </a:ext>
            </a:extLst>
          </p:cNvPr>
          <p:cNvGrpSpPr/>
          <p:nvPr/>
        </p:nvGrpSpPr>
        <p:grpSpPr>
          <a:xfrm>
            <a:off x="6739162" y="2374041"/>
            <a:ext cx="4419210" cy="1060704"/>
            <a:chOff x="6342736" y="2351637"/>
            <a:chExt cx="4419210" cy="1060704"/>
          </a:xfrm>
        </p:grpSpPr>
        <p:sp>
          <p:nvSpPr>
            <p:cNvPr id="13" name="TextBox 12">
              <a:extLst>
                <a:ext uri="{FF2B5EF4-FFF2-40B4-BE49-F238E27FC236}">
                  <a16:creationId xmlns:a16="http://schemas.microsoft.com/office/drawing/2014/main" id="{A7FE625F-40B4-9303-6895-F51F91BF446E}"/>
                </a:ext>
              </a:extLst>
            </p:cNvPr>
            <p:cNvSpPr txBox="1"/>
            <p:nvPr/>
          </p:nvSpPr>
          <p:spPr>
            <a:xfrm>
              <a:off x="7384098" y="2528046"/>
              <a:ext cx="3377848"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4000" b="1" i="0" u="none" strike="noStrike" kern="0" cap="none" spc="0" normalizeH="0" baseline="0" noProof="0" dirty="0">
                  <a:ln>
                    <a:noFill/>
                  </a:ln>
                  <a:solidFill>
                    <a:srgbClr val="4472C4"/>
                  </a:solidFill>
                  <a:effectLst/>
                  <a:uLnTx/>
                  <a:uFillTx/>
                  <a:cs typeface="Arial"/>
                  <a:sym typeface="Arial"/>
                </a:rPr>
                <a:t>Sustainability</a:t>
              </a:r>
            </a:p>
          </p:txBody>
        </p:sp>
        <p:sp>
          <p:nvSpPr>
            <p:cNvPr id="14" name="Oval 13">
              <a:extLst>
                <a:ext uri="{FF2B5EF4-FFF2-40B4-BE49-F238E27FC236}">
                  <a16:creationId xmlns:a16="http://schemas.microsoft.com/office/drawing/2014/main" id="{426D8C71-9525-68A1-D240-4044F9BE04C2}"/>
                </a:ext>
              </a:extLst>
            </p:cNvPr>
            <p:cNvSpPr/>
            <p:nvPr/>
          </p:nvSpPr>
          <p:spPr bwMode="auto">
            <a:xfrm>
              <a:off x="6342736" y="2351637"/>
              <a:ext cx="983298" cy="1060704"/>
            </a:xfrm>
            <a:prstGeom prst="ellipse">
              <a:avLst/>
            </a:prstGeom>
            <a:solidFill>
              <a:schemeClr val="bg2"/>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IBM Plex Sans Light"/>
                <a:buNone/>
                <a:tabLst/>
              </a:pPr>
              <a:r>
                <a:rPr lang="en-US" sz="4400" b="1" dirty="0">
                  <a:solidFill>
                    <a:schemeClr val="bg1">
                      <a:lumMod val="50000"/>
                    </a:schemeClr>
                  </a:solidFill>
                </a:rPr>
                <a:t>1</a:t>
              </a:r>
              <a:endParaRPr kumimoji="0" lang="en-US" sz="1400" b="1" i="0" u="none" strike="noStrike" cap="none" normalizeH="0" baseline="0" dirty="0">
                <a:ln>
                  <a:noFill/>
                </a:ln>
                <a:solidFill>
                  <a:schemeClr val="bg1">
                    <a:lumMod val="50000"/>
                  </a:schemeClr>
                </a:solidFill>
                <a:effectLst/>
                <a:latin typeface="+mn-lt"/>
              </a:endParaRPr>
            </a:p>
          </p:txBody>
        </p:sp>
      </p:grpSp>
      <p:grpSp>
        <p:nvGrpSpPr>
          <p:cNvPr id="15" name="Group 14">
            <a:extLst>
              <a:ext uri="{FF2B5EF4-FFF2-40B4-BE49-F238E27FC236}">
                <a16:creationId xmlns:a16="http://schemas.microsoft.com/office/drawing/2014/main" id="{C089456A-98AA-B60A-4F4C-44644B2CC431}"/>
              </a:ext>
            </a:extLst>
          </p:cNvPr>
          <p:cNvGrpSpPr/>
          <p:nvPr/>
        </p:nvGrpSpPr>
        <p:grpSpPr>
          <a:xfrm>
            <a:off x="12801680" y="2367479"/>
            <a:ext cx="3304136" cy="1060704"/>
            <a:chOff x="12801680" y="2367479"/>
            <a:chExt cx="3304136" cy="1060704"/>
          </a:xfrm>
        </p:grpSpPr>
        <p:sp>
          <p:nvSpPr>
            <p:cNvPr id="16" name="TextBox 15">
              <a:extLst>
                <a:ext uri="{FF2B5EF4-FFF2-40B4-BE49-F238E27FC236}">
                  <a16:creationId xmlns:a16="http://schemas.microsoft.com/office/drawing/2014/main" id="{71F7D065-93C4-BF70-303C-D715F6863606}"/>
                </a:ext>
              </a:extLst>
            </p:cNvPr>
            <p:cNvSpPr txBox="1"/>
            <p:nvPr/>
          </p:nvSpPr>
          <p:spPr>
            <a:xfrm>
              <a:off x="13999149" y="2543888"/>
              <a:ext cx="2106667"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4000" b="1" i="0" u="none" strike="noStrike" kern="0" cap="none" spc="0" normalizeH="0" baseline="0" noProof="0" dirty="0">
                  <a:ln>
                    <a:noFill/>
                  </a:ln>
                  <a:solidFill>
                    <a:srgbClr val="4472C4"/>
                  </a:solidFill>
                  <a:effectLst/>
                  <a:uLnTx/>
                  <a:uFillTx/>
                  <a:cs typeface="Arial"/>
                  <a:sym typeface="Arial"/>
                </a:rPr>
                <a:t>Security</a:t>
              </a:r>
            </a:p>
          </p:txBody>
        </p:sp>
        <p:sp>
          <p:nvSpPr>
            <p:cNvPr id="17" name="Oval 16">
              <a:extLst>
                <a:ext uri="{FF2B5EF4-FFF2-40B4-BE49-F238E27FC236}">
                  <a16:creationId xmlns:a16="http://schemas.microsoft.com/office/drawing/2014/main" id="{D3172F3F-0344-0B55-70C5-DDBDBA5B398E}"/>
                </a:ext>
              </a:extLst>
            </p:cNvPr>
            <p:cNvSpPr/>
            <p:nvPr/>
          </p:nvSpPr>
          <p:spPr bwMode="auto">
            <a:xfrm>
              <a:off x="12801680" y="2367479"/>
              <a:ext cx="983298" cy="1060704"/>
            </a:xfrm>
            <a:prstGeom prst="ellipse">
              <a:avLst/>
            </a:prstGeom>
            <a:solidFill>
              <a:schemeClr val="bg2"/>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IBM Plex Sans Light"/>
                <a:buNone/>
                <a:tabLst/>
              </a:pPr>
              <a:r>
                <a:rPr kumimoji="0" lang="en-US" sz="4400" b="1" i="0" u="none" strike="noStrike" cap="none" normalizeH="0" baseline="0" dirty="0">
                  <a:ln>
                    <a:noFill/>
                  </a:ln>
                  <a:solidFill>
                    <a:schemeClr val="bg1">
                      <a:lumMod val="50000"/>
                    </a:schemeClr>
                  </a:solidFill>
                  <a:effectLst/>
                  <a:latin typeface="+mn-lt"/>
                </a:rPr>
                <a:t>2</a:t>
              </a:r>
              <a:endParaRPr kumimoji="0" lang="en-US" sz="1400" b="1" i="0" u="none" strike="noStrike" cap="none" normalizeH="0" baseline="0" dirty="0">
                <a:ln>
                  <a:noFill/>
                </a:ln>
                <a:solidFill>
                  <a:schemeClr val="bg1">
                    <a:lumMod val="50000"/>
                  </a:schemeClr>
                </a:solidFill>
                <a:effectLst/>
                <a:latin typeface="+mn-lt"/>
              </a:endParaRPr>
            </a:p>
          </p:txBody>
        </p:sp>
      </p:grpSp>
      <p:grpSp>
        <p:nvGrpSpPr>
          <p:cNvPr id="18" name="Group 17">
            <a:extLst>
              <a:ext uri="{FF2B5EF4-FFF2-40B4-BE49-F238E27FC236}">
                <a16:creationId xmlns:a16="http://schemas.microsoft.com/office/drawing/2014/main" id="{571062AC-EF92-AF6F-CC96-CAC7F4D51853}"/>
              </a:ext>
            </a:extLst>
          </p:cNvPr>
          <p:cNvGrpSpPr/>
          <p:nvPr/>
        </p:nvGrpSpPr>
        <p:grpSpPr>
          <a:xfrm>
            <a:off x="18802258" y="2220269"/>
            <a:ext cx="4972045" cy="1323439"/>
            <a:chOff x="18802258" y="2220269"/>
            <a:chExt cx="4972045" cy="1323439"/>
          </a:xfrm>
        </p:grpSpPr>
        <p:sp>
          <p:nvSpPr>
            <p:cNvPr id="19" name="TextBox 18">
              <a:extLst>
                <a:ext uri="{FF2B5EF4-FFF2-40B4-BE49-F238E27FC236}">
                  <a16:creationId xmlns:a16="http://schemas.microsoft.com/office/drawing/2014/main" id="{804636F6-7420-EC5A-668B-BFE7AFFA82A4}"/>
                </a:ext>
              </a:extLst>
            </p:cNvPr>
            <p:cNvSpPr txBox="1"/>
            <p:nvPr/>
          </p:nvSpPr>
          <p:spPr>
            <a:xfrm>
              <a:off x="19955629" y="2220269"/>
              <a:ext cx="3818674" cy="132343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4000" b="1" i="0" u="none" strike="noStrike" kern="0" cap="none" spc="0" normalizeH="0" baseline="0" noProof="0" dirty="0">
                  <a:ln>
                    <a:noFill/>
                  </a:ln>
                  <a:solidFill>
                    <a:srgbClr val="4472C4"/>
                  </a:solidFill>
                  <a:effectLst/>
                  <a:uLnTx/>
                  <a:uFillTx/>
                  <a:cs typeface="Arial"/>
                  <a:sym typeface="Arial"/>
                </a:rPr>
                <a:t>Digital</a:t>
              </a:r>
              <a:br>
                <a:rPr kumimoji="0" lang="en-US" sz="4000" b="1" i="0" u="none" strike="noStrike" kern="0" cap="none" spc="0" normalizeH="0" baseline="0" noProof="0" dirty="0">
                  <a:ln>
                    <a:noFill/>
                  </a:ln>
                  <a:solidFill>
                    <a:srgbClr val="4472C4"/>
                  </a:solidFill>
                  <a:effectLst/>
                  <a:uLnTx/>
                  <a:uFillTx/>
                  <a:cs typeface="Arial"/>
                  <a:sym typeface="Arial"/>
                </a:rPr>
              </a:br>
              <a:r>
                <a:rPr kumimoji="0" lang="en-US" sz="4000" b="1" i="0" u="none" strike="noStrike" kern="0" cap="none" spc="0" normalizeH="0" baseline="0" noProof="0" dirty="0">
                  <a:ln>
                    <a:noFill/>
                  </a:ln>
                  <a:solidFill>
                    <a:srgbClr val="4472C4"/>
                  </a:solidFill>
                  <a:effectLst/>
                  <a:uLnTx/>
                  <a:uFillTx/>
                  <a:cs typeface="Arial"/>
                  <a:sym typeface="Arial"/>
                </a:rPr>
                <a:t>Transformation</a:t>
              </a:r>
            </a:p>
          </p:txBody>
        </p:sp>
        <p:sp>
          <p:nvSpPr>
            <p:cNvPr id="20" name="Oval 19">
              <a:extLst>
                <a:ext uri="{FF2B5EF4-FFF2-40B4-BE49-F238E27FC236}">
                  <a16:creationId xmlns:a16="http://schemas.microsoft.com/office/drawing/2014/main" id="{979889C3-EF5B-93A8-7600-BCC5FAA2193B}"/>
                </a:ext>
              </a:extLst>
            </p:cNvPr>
            <p:cNvSpPr/>
            <p:nvPr/>
          </p:nvSpPr>
          <p:spPr bwMode="auto">
            <a:xfrm>
              <a:off x="18802258" y="2360494"/>
              <a:ext cx="983298" cy="1060704"/>
            </a:xfrm>
            <a:prstGeom prst="ellipse">
              <a:avLst/>
            </a:prstGeom>
            <a:solidFill>
              <a:schemeClr val="bg2"/>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IBM Plex Sans Light"/>
                <a:buNone/>
                <a:tabLst/>
              </a:pPr>
              <a:r>
                <a:rPr lang="en-US" sz="4400" b="1" dirty="0">
                  <a:solidFill>
                    <a:schemeClr val="bg1">
                      <a:lumMod val="50000"/>
                    </a:schemeClr>
                  </a:solidFill>
                </a:rPr>
                <a:t>3</a:t>
              </a:r>
              <a:endParaRPr kumimoji="0" lang="en-US" sz="1400" b="1" i="0" u="none" strike="noStrike" cap="none" normalizeH="0" baseline="0" dirty="0">
                <a:ln>
                  <a:noFill/>
                </a:ln>
                <a:solidFill>
                  <a:schemeClr val="bg1">
                    <a:lumMod val="50000"/>
                  </a:schemeClr>
                </a:solidFill>
                <a:effectLst/>
                <a:latin typeface="+mn-lt"/>
              </a:endParaRPr>
            </a:p>
          </p:txBody>
        </p:sp>
      </p:grpSp>
      <p:sp>
        <p:nvSpPr>
          <p:cNvPr id="24" name="Content Placeholder 1">
            <a:extLst>
              <a:ext uri="{FF2B5EF4-FFF2-40B4-BE49-F238E27FC236}">
                <a16:creationId xmlns:a16="http://schemas.microsoft.com/office/drawing/2014/main" id="{99B604E6-8021-CBA1-AC7E-1F4F96BF497D}"/>
              </a:ext>
            </a:extLst>
          </p:cNvPr>
          <p:cNvSpPr txBox="1">
            <a:spLocks/>
          </p:cNvSpPr>
          <p:nvPr/>
        </p:nvSpPr>
        <p:spPr>
          <a:xfrm>
            <a:off x="33259" y="894"/>
            <a:ext cx="6095205" cy="13726405"/>
          </a:xfrm>
          <a:prstGeom prst="rect">
            <a:avLst/>
          </a:prstGeom>
          <a:solidFill>
            <a:schemeClr val="bg1"/>
          </a:solidFill>
        </p:spPr>
        <p:txBody>
          <a:bodyPr lIns="671909" tIns="2111725"/>
          <a:lstStyle>
            <a:lvl1pPr marL="0" indent="0" algn="l" rtl="0" eaLnBrk="1" fontAlgn="base" hangingPunct="1">
              <a:lnSpc>
                <a:spcPct val="100000"/>
              </a:lnSpc>
              <a:spcBef>
                <a:spcPts val="1100"/>
              </a:spcBef>
              <a:spcAft>
                <a:spcPct val="0"/>
              </a:spcAft>
              <a:buClr>
                <a:srgbClr val="6D6E70"/>
              </a:buClr>
              <a:buSzPct val="90000"/>
              <a:buFont typeface="Wingdings" pitchFamily="2" charset="2"/>
              <a:buNone/>
              <a:defRPr sz="1400">
                <a:solidFill>
                  <a:schemeClr val="bg1"/>
                </a:solidFill>
                <a:latin typeface="+mn-lt"/>
                <a:ea typeface="IBM Plex Sans" charset="0"/>
                <a:cs typeface="IBM Plex Sans" charset="0"/>
              </a:defRPr>
            </a:lvl1pPr>
            <a:lvl2pPr marL="171452" indent="-173736" algn="l" rtl="0" eaLnBrk="1" fontAlgn="base" hangingPunct="1">
              <a:lnSpc>
                <a:spcPct val="100000"/>
              </a:lnSpc>
              <a:spcBef>
                <a:spcPts val="1100"/>
              </a:spcBef>
              <a:spcAft>
                <a:spcPct val="0"/>
              </a:spcAft>
              <a:buClr>
                <a:schemeClr val="bg1"/>
              </a:buClr>
              <a:buSzPct val="100000"/>
              <a:buFont typeface=".AppleSystemUIFont" charset="-120"/>
              <a:buChar char="–"/>
              <a:tabLst/>
              <a:defRPr sz="1400">
                <a:solidFill>
                  <a:schemeClr val="bg1"/>
                </a:solidFill>
                <a:latin typeface="+mn-lt"/>
                <a:ea typeface="IBM Plex Sans" charset="0"/>
                <a:cs typeface="IBM Plex Sans" charset="0"/>
              </a:defRPr>
            </a:lvl2pPr>
            <a:lvl3pPr marL="342905" indent="-173736" algn="l" rtl="0" eaLnBrk="1" fontAlgn="base" hangingPunct="1">
              <a:lnSpc>
                <a:spcPct val="100000"/>
              </a:lnSpc>
              <a:spcBef>
                <a:spcPts val="1100"/>
              </a:spcBef>
              <a:spcAft>
                <a:spcPct val="0"/>
              </a:spcAft>
              <a:buClr>
                <a:schemeClr val="bg1"/>
              </a:buClr>
              <a:buSzPct val="100000"/>
              <a:buFont typeface="Arial" panose="020B0604020202020204" pitchFamily="34" charset="0"/>
              <a:buChar char="•"/>
              <a:tabLst/>
              <a:defRPr sz="1400">
                <a:solidFill>
                  <a:schemeClr val="bg1"/>
                </a:solidFill>
                <a:latin typeface="+mn-lt"/>
                <a:ea typeface="IBM Plex Sans" charset="0"/>
                <a:cs typeface="IBM Plex Sans" charset="0"/>
              </a:defRPr>
            </a:lvl3pPr>
            <a:lvl4pPr marL="628658" indent="-173736" algn="l" rtl="0" eaLnBrk="1" fontAlgn="base" hangingPunct="1">
              <a:lnSpc>
                <a:spcPct val="100000"/>
              </a:lnSpc>
              <a:spcBef>
                <a:spcPts val="1100"/>
              </a:spcBef>
              <a:spcAft>
                <a:spcPct val="0"/>
              </a:spcAft>
              <a:buClr>
                <a:schemeClr val="bg1"/>
              </a:buClr>
              <a:buSzPct val="100000"/>
              <a:buFont typeface=".AppleSystemUIFont" charset="-120"/>
              <a:buChar char="–"/>
              <a:tabLst/>
              <a:defRPr sz="1400" baseline="0">
                <a:solidFill>
                  <a:schemeClr val="bg1"/>
                </a:solidFill>
                <a:latin typeface="+mn-lt"/>
                <a:ea typeface="IBM Plex Sans" charset="0"/>
                <a:cs typeface="IBM Plex Sans" charset="0"/>
              </a:defRPr>
            </a:lvl4pPr>
            <a:lvl5pPr marL="803285" indent="-173736" algn="l" rtl="0" eaLnBrk="1" fontAlgn="base" hangingPunct="1">
              <a:lnSpc>
                <a:spcPct val="100000"/>
              </a:lnSpc>
              <a:spcBef>
                <a:spcPts val="1100"/>
              </a:spcBef>
              <a:spcAft>
                <a:spcPct val="0"/>
              </a:spcAft>
              <a:buClr>
                <a:schemeClr val="bg1"/>
              </a:buClr>
              <a:buFont typeface=".AppleSystemUIFont" charset="-120"/>
              <a:buChar char="»"/>
              <a:tabLst/>
              <a:defRPr sz="1400">
                <a:solidFill>
                  <a:schemeClr val="bg1"/>
                </a:solidFill>
                <a:latin typeface="+mn-lt"/>
                <a:ea typeface="IBM Plex Sans" charset="0"/>
                <a:cs typeface="IBM Plex Sans"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Arial"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Arial"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Arial"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Arial" charset="0"/>
              </a:defRPr>
            </a:lvl9pPr>
          </a:lstStyle>
          <a:p>
            <a:pPr marL="0" marR="0" lvl="0" indent="0" algn="l" defTabSz="2437884" rtl="0" eaLnBrk="1" fontAlgn="base" latinLnBrk="0" hangingPunct="1">
              <a:lnSpc>
                <a:spcPct val="100000"/>
              </a:lnSpc>
              <a:spcBef>
                <a:spcPts val="2200"/>
              </a:spcBef>
              <a:spcAft>
                <a:spcPct val="0"/>
              </a:spcAft>
              <a:buClr>
                <a:srgbClr val="6D6E70"/>
              </a:buClr>
              <a:buSzPct val="90000"/>
              <a:buFont typeface="Wingdings" pitchFamily="2" charset="2"/>
              <a:buNone/>
              <a:tabLst/>
              <a:defRPr/>
            </a:pPr>
            <a:endParaRPr kumimoji="0" lang="en-US" sz="4800" b="0" i="0" u="none" strike="noStrike" kern="0" cap="none" spc="0" normalizeH="0" baseline="0" noProof="0" dirty="0">
              <a:ln>
                <a:noFill/>
              </a:ln>
              <a:solidFill>
                <a:srgbClr val="FFFFFF"/>
              </a:solidFill>
              <a:effectLst/>
              <a:uLnTx/>
              <a:uFillTx/>
              <a:latin typeface="IBM Plex Sans Light"/>
              <a:sym typeface="Arial"/>
            </a:endParaRPr>
          </a:p>
        </p:txBody>
      </p:sp>
      <p:sp>
        <p:nvSpPr>
          <p:cNvPr id="25" name="Graphic 10">
            <a:extLst>
              <a:ext uri="{FF2B5EF4-FFF2-40B4-BE49-F238E27FC236}">
                <a16:creationId xmlns:a16="http://schemas.microsoft.com/office/drawing/2014/main" id="{0409D292-EBC5-4311-3226-066A57EFC367}"/>
              </a:ext>
            </a:extLst>
          </p:cNvPr>
          <p:cNvSpPr/>
          <p:nvPr/>
        </p:nvSpPr>
        <p:spPr>
          <a:xfrm>
            <a:off x="1250243" y="4796793"/>
            <a:ext cx="3601083" cy="3361336"/>
          </a:xfrm>
          <a:custGeom>
            <a:avLst/>
            <a:gdLst>
              <a:gd name="connsiteX0" fmla="*/ 91154 w 285750"/>
              <a:gd name="connsiteY0" fmla="*/ 253270 h 266726"/>
              <a:gd name="connsiteX1" fmla="*/ 228410 w 285750"/>
              <a:gd name="connsiteY1" fmla="*/ 216503 h 266726"/>
              <a:gd name="connsiteX2" fmla="*/ 191643 w 285750"/>
              <a:gd name="connsiteY2" fmla="*/ 79248 h 266726"/>
              <a:gd name="connsiteX3" fmla="*/ 191643 w 285750"/>
              <a:gd name="connsiteY3" fmla="*/ 79248 h 266726"/>
              <a:gd name="connsiteX4" fmla="*/ 115824 w 285750"/>
              <a:gd name="connsiteY4" fmla="*/ 69056 h 266726"/>
              <a:gd name="connsiteX5" fmla="*/ 43625 w 285750"/>
              <a:gd name="connsiteY5" fmla="*/ 189643 h 266726"/>
              <a:gd name="connsiteX6" fmla="*/ 91059 w 285750"/>
              <a:gd name="connsiteY6" fmla="*/ 253270 h 266726"/>
              <a:gd name="connsiteX7" fmla="*/ 191548 w 285750"/>
              <a:gd name="connsiteY7" fmla="*/ 79248 h 266726"/>
              <a:gd name="connsiteX8" fmla="*/ 102489 w 285750"/>
              <a:gd name="connsiteY8" fmla="*/ 143828 h 266726"/>
              <a:gd name="connsiteX9" fmla="*/ 91059 w 285750"/>
              <a:gd name="connsiteY9" fmla="*/ 253175 h 266726"/>
              <a:gd name="connsiteX10" fmla="*/ 112490 w 285750"/>
              <a:gd name="connsiteY10" fmla="*/ 92774 h 266726"/>
              <a:gd name="connsiteX11" fmla="*/ 53912 w 285750"/>
              <a:gd name="connsiteY11" fmla="*/ 116777 h 266726"/>
              <a:gd name="connsiteX12" fmla="*/ 109157 w 285750"/>
              <a:gd name="connsiteY12" fmla="*/ 221933 h 266726"/>
              <a:gd name="connsiteX13" fmla="*/ 227838 w 285750"/>
              <a:gd name="connsiteY13" fmla="*/ 217170 h 266726"/>
              <a:gd name="connsiteX14" fmla="*/ 0 w 285750"/>
              <a:gd name="connsiteY14" fmla="*/ 82487 h 266726"/>
              <a:gd name="connsiteX15" fmla="*/ 28289 w 285750"/>
              <a:gd name="connsiteY15" fmla="*/ 98870 h 266726"/>
              <a:gd name="connsiteX16" fmla="*/ 60389 w 285750"/>
              <a:gd name="connsiteY16" fmla="*/ 22098 h 266726"/>
              <a:gd name="connsiteX17" fmla="*/ 76772 w 285750"/>
              <a:gd name="connsiteY17" fmla="*/ 50387 h 266726"/>
              <a:gd name="connsiteX18" fmla="*/ 142875 w 285750"/>
              <a:gd name="connsiteY18" fmla="*/ 0 h 266726"/>
              <a:gd name="connsiteX19" fmla="*/ 142875 w 285750"/>
              <a:gd name="connsiteY19" fmla="*/ 32671 h 266726"/>
              <a:gd name="connsiteX20" fmla="*/ 225362 w 285750"/>
              <a:gd name="connsiteY20" fmla="*/ 22098 h 266726"/>
              <a:gd name="connsiteX21" fmla="*/ 208979 w 285750"/>
              <a:gd name="connsiteY21" fmla="*/ 50387 h 266726"/>
              <a:gd name="connsiteX22" fmla="*/ 257461 w 285750"/>
              <a:gd name="connsiteY22" fmla="*/ 98870 h 266726"/>
              <a:gd name="connsiteX23" fmla="*/ 285750 w 285750"/>
              <a:gd name="connsiteY23" fmla="*/ 82487 h 266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85750" h="266726">
                <a:moveTo>
                  <a:pt x="91154" y="253270"/>
                </a:moveTo>
                <a:cubicBezTo>
                  <a:pt x="139160" y="280988"/>
                  <a:pt x="200692" y="264509"/>
                  <a:pt x="228410" y="216503"/>
                </a:cubicBezTo>
                <a:cubicBezTo>
                  <a:pt x="256127" y="168497"/>
                  <a:pt x="239649" y="106966"/>
                  <a:pt x="191643" y="79248"/>
                </a:cubicBezTo>
                <a:moveTo>
                  <a:pt x="191643" y="79248"/>
                </a:moveTo>
                <a:cubicBezTo>
                  <a:pt x="167735" y="65437"/>
                  <a:pt x="140589" y="62579"/>
                  <a:pt x="115824" y="69056"/>
                </a:cubicBezTo>
                <a:moveTo>
                  <a:pt x="43625" y="189643"/>
                </a:moveTo>
                <a:cubicBezTo>
                  <a:pt x="49816" y="215551"/>
                  <a:pt x="66199" y="238887"/>
                  <a:pt x="91059" y="253270"/>
                </a:cubicBezTo>
                <a:moveTo>
                  <a:pt x="191548" y="79248"/>
                </a:moveTo>
                <a:cubicBezTo>
                  <a:pt x="170117" y="66866"/>
                  <a:pt x="130302" y="95822"/>
                  <a:pt x="102489" y="143828"/>
                </a:cubicBezTo>
                <a:cubicBezTo>
                  <a:pt x="74676" y="191834"/>
                  <a:pt x="69628" y="240887"/>
                  <a:pt x="91059" y="253175"/>
                </a:cubicBezTo>
                <a:moveTo>
                  <a:pt x="112490" y="92774"/>
                </a:moveTo>
                <a:cubicBezTo>
                  <a:pt x="86297" y="91059"/>
                  <a:pt x="64103" y="99155"/>
                  <a:pt x="53912" y="116777"/>
                </a:cubicBezTo>
                <a:cubicBezTo>
                  <a:pt x="36386" y="147161"/>
                  <a:pt x="61151" y="194215"/>
                  <a:pt x="109157" y="221933"/>
                </a:cubicBezTo>
                <a:cubicBezTo>
                  <a:pt x="157163" y="249650"/>
                  <a:pt x="210312" y="247555"/>
                  <a:pt x="227838" y="217170"/>
                </a:cubicBezTo>
                <a:moveTo>
                  <a:pt x="0" y="82487"/>
                </a:moveTo>
                <a:lnTo>
                  <a:pt x="28289" y="98870"/>
                </a:lnTo>
                <a:moveTo>
                  <a:pt x="60389" y="22098"/>
                </a:moveTo>
                <a:lnTo>
                  <a:pt x="76772" y="50387"/>
                </a:lnTo>
                <a:moveTo>
                  <a:pt x="142875" y="0"/>
                </a:moveTo>
                <a:lnTo>
                  <a:pt x="142875" y="32671"/>
                </a:lnTo>
                <a:moveTo>
                  <a:pt x="225362" y="22098"/>
                </a:moveTo>
                <a:lnTo>
                  <a:pt x="208979" y="50387"/>
                </a:lnTo>
                <a:moveTo>
                  <a:pt x="257461" y="98870"/>
                </a:moveTo>
                <a:lnTo>
                  <a:pt x="285750" y="82487"/>
                </a:lnTo>
              </a:path>
            </a:pathLst>
          </a:custGeom>
          <a:noFill/>
          <a:ln w="38100" cap="rnd">
            <a:solidFill>
              <a:srgbClr val="054ADA"/>
            </a:solidFill>
            <a:prstDash val="solid"/>
            <a:round/>
          </a:ln>
        </p:spPr>
        <p:txBody>
          <a:bodyPr rtlCol="0" anchor="ctr"/>
          <a:lstStyle/>
          <a:p>
            <a:pPr marL="0" marR="0" lvl="0" indent="0" algn="l" defTabSz="1828458" rtl="0" eaLnBrk="1" fontAlgn="auto" latinLnBrk="0" hangingPunct="1">
              <a:lnSpc>
                <a:spcPct val="100000"/>
              </a:lnSpc>
              <a:spcBef>
                <a:spcPts val="0"/>
              </a:spcBef>
              <a:spcAft>
                <a:spcPts val="0"/>
              </a:spcAft>
              <a:buClr>
                <a:srgbClr val="000000"/>
              </a:buClr>
              <a:buSzTx/>
              <a:buFont typeface="Arial"/>
              <a:buNone/>
              <a:tabLst/>
              <a:defRPr/>
            </a:pPr>
            <a:endParaRPr kumimoji="0" lang="en-US" sz="4800" b="0" i="0" u="none" strike="noStrike" kern="0" cap="none" spc="0" normalizeH="0" baseline="0" noProof="0" dirty="0">
              <a:ln>
                <a:noFill/>
              </a:ln>
              <a:solidFill>
                <a:srgbClr val="000000"/>
              </a:solidFill>
              <a:effectLst/>
              <a:uLnTx/>
              <a:uFillTx/>
              <a:latin typeface="IBM Plex Sans"/>
              <a:cs typeface="Arial"/>
              <a:sym typeface="Arial"/>
            </a:endParaRPr>
          </a:p>
        </p:txBody>
      </p:sp>
      <p:sp>
        <p:nvSpPr>
          <p:cNvPr id="26" name="Title 16">
            <a:extLst>
              <a:ext uri="{FF2B5EF4-FFF2-40B4-BE49-F238E27FC236}">
                <a16:creationId xmlns:a16="http://schemas.microsoft.com/office/drawing/2014/main" id="{767C9E4B-0C9B-4538-F15A-757FD916E69C}"/>
              </a:ext>
            </a:extLst>
          </p:cNvPr>
          <p:cNvSpPr txBox="1">
            <a:spLocks/>
          </p:cNvSpPr>
          <p:nvPr/>
        </p:nvSpPr>
        <p:spPr>
          <a:xfrm>
            <a:off x="425131" y="695534"/>
            <a:ext cx="5511503" cy="2186455"/>
          </a:xfrm>
          <a:prstGeom prst="rect">
            <a:avLst/>
          </a:prstGeom>
        </p:spPr>
        <p:txBody>
          <a:bodyPr anchor="t">
            <a:normAutofit/>
          </a:bodyPr>
          <a:lstStyle>
            <a:lvl1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chemeClr val="tx2"/>
                </a:solidFill>
                <a:uFillTx/>
                <a:latin typeface="+mj-lt"/>
                <a:ea typeface="+mj-ea"/>
                <a:cs typeface="+mj-cs"/>
                <a:sym typeface="IBM Plex Sans Light"/>
              </a:defRPr>
            </a:lvl1pPr>
            <a:lvl2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2pPr>
            <a:lvl3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3pPr>
            <a:lvl4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4pPr>
            <a:lvl5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5pPr>
            <a:lvl6pPr marL="0" marR="0" indent="362568"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6pPr>
            <a:lvl7pPr marL="0" marR="0" indent="725139"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7pPr>
            <a:lvl8pPr marL="0" marR="0" indent="108770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8pPr>
            <a:lvl9pPr marL="0" marR="0" indent="145027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9pPr>
          </a:lstStyle>
          <a:p>
            <a:r>
              <a:rPr lang="en-US" sz="6000" kern="0" dirty="0">
                <a:latin typeface="IBM Plex Sans"/>
              </a:rPr>
              <a:t>Align to your </a:t>
            </a:r>
            <a:br>
              <a:rPr lang="en-US" sz="6000" kern="0" dirty="0">
                <a:latin typeface="IBM Plex Sans"/>
              </a:rPr>
            </a:br>
            <a:r>
              <a:rPr lang="en-US" sz="6000" kern="0" dirty="0">
                <a:latin typeface="IBM Plex Sans"/>
              </a:rPr>
              <a:t>Business Goals</a:t>
            </a:r>
          </a:p>
        </p:txBody>
      </p:sp>
    </p:spTree>
    <p:extLst>
      <p:ext uri="{BB962C8B-B14F-4D97-AF65-F5344CB8AC3E}">
        <p14:creationId xmlns:p14="http://schemas.microsoft.com/office/powerpoint/2010/main" val="1761151853"/>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DC656-28DF-41B2-97A2-74E3C53B3840}"/>
              </a:ext>
            </a:extLst>
          </p:cNvPr>
          <p:cNvSpPr>
            <a:spLocks noGrp="1"/>
          </p:cNvSpPr>
          <p:nvPr>
            <p:ph type="title"/>
          </p:nvPr>
        </p:nvSpPr>
        <p:spPr/>
        <p:txBody>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nSpc>
                <a:spcPct val="100000"/>
              </a:lnSpc>
            </a:pPr>
            <a:r>
              <a:rPr lang="en-US" sz="4400" dirty="0"/>
              <a:t>Phases of the IBM Mono2Micro journey</a:t>
            </a:r>
          </a:p>
        </p:txBody>
      </p:sp>
      <p:sp>
        <p:nvSpPr>
          <p:cNvPr id="7" name="Text Placeholder 2">
            <a:extLst>
              <a:ext uri="{FF2B5EF4-FFF2-40B4-BE49-F238E27FC236}">
                <a16:creationId xmlns:a16="http://schemas.microsoft.com/office/drawing/2014/main" id="{43679390-1B3C-8900-B21E-9FB3487D0B8E}"/>
              </a:ext>
            </a:extLst>
          </p:cNvPr>
          <p:cNvSpPr txBox="1">
            <a:spLocks/>
          </p:cNvSpPr>
          <p:nvPr/>
        </p:nvSpPr>
        <p:spPr>
          <a:xfrm>
            <a:off x="15727307" y="7682814"/>
            <a:ext cx="3315663" cy="1183657"/>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0" tIns="0" rIns="0" bIns="0">
            <a:spAutoFit/>
          </a:bodyPr>
          <a:lstStyle>
            <a:lvl1pPr marL="0" marR="0" indent="0" algn="l" defTabSz="2438400" rtl="0" eaLnBrk="1" latinLnBrk="0" hangingPunct="1">
              <a:lnSpc>
                <a:spcPct val="110000"/>
              </a:lnSpc>
              <a:spcBef>
                <a:spcPts val="0"/>
              </a:spcBef>
              <a:spcAft>
                <a:spcPts val="0"/>
              </a:spcAft>
              <a:buClrTx/>
              <a:buSzTx/>
              <a:buFontTx/>
              <a:buNone/>
              <a:tabLst/>
              <a:defRPr sz="2400" b="0" i="0" u="none" strike="noStrike" cap="none" spc="0" baseline="0">
                <a:solidFill>
                  <a:schemeClr val="tx1"/>
                </a:solidFill>
                <a:uFillTx/>
                <a:latin typeface="+mj-lt"/>
                <a:ea typeface="+mj-ea"/>
                <a:cs typeface="+mj-cs"/>
                <a:sym typeface="IBM Plex Sans Light"/>
              </a:defRPr>
            </a:lvl1pPr>
            <a:lvl2pPr marL="219456" marR="0" indent="-219456" algn="l" defTabSz="2438400" rtl="0" eaLnBrk="1" latinLnBrk="0" hangingPunct="1">
              <a:lnSpc>
                <a:spcPct val="110000"/>
              </a:lnSpc>
              <a:spcBef>
                <a:spcPts val="0"/>
              </a:spcBef>
              <a:spcAft>
                <a:spcPts val="0"/>
              </a:spcAft>
              <a:buClrTx/>
              <a:buSzPct val="100000"/>
              <a:buFontTx/>
              <a:buChar char="–"/>
              <a:tabLst/>
              <a:defRPr sz="2400" b="0" i="0" u="none" strike="noStrike" cap="none" spc="0" baseline="0">
                <a:solidFill>
                  <a:schemeClr val="tx1"/>
                </a:solidFill>
                <a:uFillTx/>
                <a:latin typeface="+mj-lt"/>
                <a:ea typeface="+mj-ea"/>
                <a:cs typeface="+mj-cs"/>
                <a:sym typeface="IBM Plex Sans Light"/>
              </a:defRPr>
            </a:lvl2pPr>
            <a:lvl3pPr marL="438912" marR="0" indent="-219456" algn="l" defTabSz="2438400" rtl="0" eaLnBrk="1" latinLnBrk="0" hangingPunct="1">
              <a:lnSpc>
                <a:spcPct val="110000"/>
              </a:lnSpc>
              <a:spcBef>
                <a:spcPts val="0"/>
              </a:spcBef>
              <a:spcAft>
                <a:spcPts val="0"/>
              </a:spcAft>
              <a:buClrTx/>
              <a:buSzPct val="100000"/>
              <a:buFontTx/>
              <a:buChar char="•"/>
              <a:tabLst/>
              <a:defRPr sz="2400" b="0" i="0" u="none" strike="noStrike" cap="none" spc="0" baseline="0">
                <a:solidFill>
                  <a:schemeClr val="tx1"/>
                </a:solidFill>
                <a:uFillTx/>
                <a:latin typeface="+mj-lt"/>
                <a:ea typeface="+mj-ea"/>
                <a:cs typeface="+mj-cs"/>
                <a:sym typeface="IBM Plex Sans Light"/>
              </a:defRPr>
            </a:lvl3pPr>
            <a:lvl4pPr marL="658368" marR="0" indent="-219456" algn="l" defTabSz="2438400" rtl="0" eaLnBrk="1" latinLnBrk="0" hangingPunct="1">
              <a:lnSpc>
                <a:spcPct val="110000"/>
              </a:lnSpc>
              <a:spcBef>
                <a:spcPts val="0"/>
              </a:spcBef>
              <a:spcAft>
                <a:spcPts val="0"/>
              </a:spcAft>
              <a:buClrTx/>
              <a:buSzPct val="100000"/>
              <a:buFontTx/>
              <a:buChar char="–"/>
              <a:tabLst/>
              <a:defRPr sz="24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Arial" panose="020B0604020202020204" pitchFamily="34" charset="0"/>
              <a:buChar char="•"/>
              <a:tabLst/>
              <a:defRPr sz="2400" b="0" i="0" u="none" strike="noStrike" cap="none" spc="0" baseline="0">
                <a:solidFill>
                  <a:schemeClr val="tx1"/>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defTabSz="914400"/>
            <a:r>
              <a:rPr lang="en-US" sz="3600" dirty="0">
                <a:solidFill>
                  <a:schemeClr val="accent1"/>
                </a:solidFill>
                <a:latin typeface="+mn-lt"/>
              </a:rPr>
              <a:t>Refactoring </a:t>
            </a:r>
            <a:br>
              <a:rPr lang="en-US" sz="3600" dirty="0">
                <a:solidFill>
                  <a:schemeClr val="accent1"/>
                </a:solidFill>
                <a:latin typeface="+mn-lt"/>
              </a:rPr>
            </a:br>
            <a:r>
              <a:rPr lang="en-US" sz="3600" dirty="0">
                <a:solidFill>
                  <a:schemeClr val="accent1"/>
                </a:solidFill>
                <a:latin typeface="+mn-lt"/>
              </a:rPr>
              <a:t>partitions</a:t>
            </a:r>
          </a:p>
        </p:txBody>
      </p:sp>
      <p:sp>
        <p:nvSpPr>
          <p:cNvPr id="9" name="Text Placeholder 3">
            <a:extLst>
              <a:ext uri="{FF2B5EF4-FFF2-40B4-BE49-F238E27FC236}">
                <a16:creationId xmlns:a16="http://schemas.microsoft.com/office/drawing/2014/main" id="{08F73908-D62A-8FED-94F2-0E01EE8D7FFC}"/>
              </a:ext>
            </a:extLst>
          </p:cNvPr>
          <p:cNvSpPr txBox="1">
            <a:spLocks/>
          </p:cNvSpPr>
          <p:nvPr/>
        </p:nvSpPr>
        <p:spPr>
          <a:xfrm>
            <a:off x="19787663" y="7682814"/>
            <a:ext cx="3454078" cy="1183657"/>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0" tIns="0" rIns="0" bIns="0">
            <a:spAutoFit/>
          </a:bodyPr>
          <a:lstStyle>
            <a:lvl1pPr marL="0" marR="0" indent="0" algn="l" defTabSz="2438400" rtl="0" eaLnBrk="1" latinLnBrk="0" hangingPunct="1">
              <a:lnSpc>
                <a:spcPct val="110000"/>
              </a:lnSpc>
              <a:spcBef>
                <a:spcPts val="0"/>
              </a:spcBef>
              <a:spcAft>
                <a:spcPts val="0"/>
              </a:spcAft>
              <a:buClrTx/>
              <a:buSzTx/>
              <a:buFontTx/>
              <a:buNone/>
              <a:tabLst/>
              <a:defRPr sz="1400" b="0" i="0" u="none" strike="noStrike" cap="none" spc="0" baseline="0">
                <a:solidFill>
                  <a:schemeClr val="tx1"/>
                </a:solidFill>
                <a:uFillTx/>
                <a:latin typeface="+mj-lt"/>
                <a:ea typeface="+mj-ea"/>
                <a:cs typeface="+mj-cs"/>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Arial" panose="020B0604020202020204" pitchFamily="34" charset="0"/>
              <a:buChar char="•"/>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defTabSz="914400"/>
            <a:r>
              <a:rPr lang="en-US" altLang="en-US" sz="3600" dirty="0">
                <a:solidFill>
                  <a:schemeClr val="accent1"/>
                </a:solidFill>
                <a:latin typeface="+mn-lt"/>
              </a:rPr>
              <a:t>Code </a:t>
            </a:r>
            <a:br>
              <a:rPr lang="en-US" altLang="en-US" sz="3600" dirty="0">
                <a:solidFill>
                  <a:schemeClr val="accent1"/>
                </a:solidFill>
                <a:latin typeface="+mn-lt"/>
              </a:rPr>
            </a:br>
            <a:r>
              <a:rPr lang="en-US" altLang="en-US" sz="3600" dirty="0">
                <a:solidFill>
                  <a:schemeClr val="accent1"/>
                </a:solidFill>
                <a:latin typeface="+mn-lt"/>
              </a:rPr>
              <a:t>generation</a:t>
            </a:r>
          </a:p>
        </p:txBody>
      </p:sp>
      <p:sp>
        <p:nvSpPr>
          <p:cNvPr id="10" name="Text Placeholder 6">
            <a:extLst>
              <a:ext uri="{FF2B5EF4-FFF2-40B4-BE49-F238E27FC236}">
                <a16:creationId xmlns:a16="http://schemas.microsoft.com/office/drawing/2014/main" id="{417A7EF5-A22F-BE9B-66B8-88F5493DB755}"/>
              </a:ext>
            </a:extLst>
          </p:cNvPr>
          <p:cNvSpPr txBox="1">
            <a:spLocks/>
          </p:cNvSpPr>
          <p:nvPr/>
        </p:nvSpPr>
        <p:spPr>
          <a:xfrm>
            <a:off x="7572948" y="7682814"/>
            <a:ext cx="3348859" cy="1183657"/>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0" tIns="0" rIns="0" bIns="0">
            <a:spAutoFit/>
          </a:bodyPr>
          <a:lstStyle>
            <a:lvl1pPr marL="0" marR="0" indent="0" algn="l" defTabSz="2438400" rtl="0" eaLnBrk="1" latinLnBrk="0" hangingPunct="1">
              <a:lnSpc>
                <a:spcPct val="110000"/>
              </a:lnSpc>
              <a:spcBef>
                <a:spcPts val="0"/>
              </a:spcBef>
              <a:spcAft>
                <a:spcPts val="0"/>
              </a:spcAft>
              <a:buClrTx/>
              <a:buSzTx/>
              <a:buFontTx/>
              <a:buNone/>
              <a:tabLst/>
              <a:defRPr sz="1400" b="0" i="0" u="none" strike="noStrike" cap="none" spc="0" baseline="0">
                <a:solidFill>
                  <a:schemeClr val="tx1"/>
                </a:solidFill>
                <a:uFillTx/>
                <a:latin typeface="+mj-lt"/>
                <a:ea typeface="+mj-ea"/>
                <a:cs typeface="+mj-cs"/>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Arial" panose="020B0604020202020204" pitchFamily="34" charset="0"/>
              <a:buChar char="•"/>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defTabSz="914400"/>
            <a:r>
              <a:rPr lang="en-US" altLang="en-US" sz="3600" dirty="0">
                <a:solidFill>
                  <a:schemeClr val="accent1"/>
                </a:solidFill>
                <a:latin typeface="+mn-lt"/>
              </a:rPr>
              <a:t>Data </a:t>
            </a:r>
            <a:br>
              <a:rPr lang="en-US" altLang="en-US" sz="3600" dirty="0">
                <a:solidFill>
                  <a:schemeClr val="accent1"/>
                </a:solidFill>
                <a:latin typeface="+mn-lt"/>
              </a:rPr>
            </a:br>
            <a:r>
              <a:rPr lang="en-US" altLang="en-US" sz="3600" dirty="0">
                <a:solidFill>
                  <a:schemeClr val="accent1"/>
                </a:solidFill>
                <a:latin typeface="+mn-lt"/>
              </a:rPr>
              <a:t>collection</a:t>
            </a:r>
          </a:p>
        </p:txBody>
      </p:sp>
      <p:cxnSp>
        <p:nvCxnSpPr>
          <p:cNvPr id="11" name="Straight Connector 10">
            <a:extLst>
              <a:ext uri="{FF2B5EF4-FFF2-40B4-BE49-F238E27FC236}">
                <a16:creationId xmlns:a16="http://schemas.microsoft.com/office/drawing/2014/main" id="{44A3BEFA-9DED-6692-FB53-BF6D9FD581A2}"/>
              </a:ext>
            </a:extLst>
          </p:cNvPr>
          <p:cNvCxnSpPr>
            <a:cxnSpLocks/>
          </p:cNvCxnSpPr>
          <p:nvPr/>
        </p:nvCxnSpPr>
        <p:spPr bwMode="auto">
          <a:xfrm>
            <a:off x="7349883" y="6132568"/>
            <a:ext cx="0" cy="347472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3D1CDBFF-A5FD-5304-0668-EA66ACC812B2}"/>
              </a:ext>
            </a:extLst>
          </p:cNvPr>
          <p:cNvCxnSpPr>
            <a:cxnSpLocks/>
          </p:cNvCxnSpPr>
          <p:nvPr/>
        </p:nvCxnSpPr>
        <p:spPr bwMode="auto">
          <a:xfrm>
            <a:off x="15498055" y="6132568"/>
            <a:ext cx="0" cy="347472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5307F899-34C0-9DDC-AC97-4715E5A8D90F}"/>
              </a:ext>
            </a:extLst>
          </p:cNvPr>
          <p:cNvCxnSpPr>
            <a:cxnSpLocks/>
          </p:cNvCxnSpPr>
          <p:nvPr/>
        </p:nvCxnSpPr>
        <p:spPr bwMode="auto">
          <a:xfrm>
            <a:off x="19553345" y="6132568"/>
            <a:ext cx="0" cy="347472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38" name="Text Placeholder 2">
            <a:extLst>
              <a:ext uri="{FF2B5EF4-FFF2-40B4-BE49-F238E27FC236}">
                <a16:creationId xmlns:a16="http://schemas.microsoft.com/office/drawing/2014/main" id="{02E14FFD-39CC-48ED-6E73-E824E15FC04D}"/>
              </a:ext>
            </a:extLst>
          </p:cNvPr>
          <p:cNvSpPr txBox="1">
            <a:spLocks/>
          </p:cNvSpPr>
          <p:nvPr/>
        </p:nvSpPr>
        <p:spPr>
          <a:xfrm>
            <a:off x="11657163" y="7682814"/>
            <a:ext cx="3513556" cy="57426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0" tIns="0" rIns="0" bIns="0">
            <a:spAutoFit/>
          </a:bodyPr>
          <a:lstStyle>
            <a:lvl1pPr marL="0" marR="0" indent="0" algn="l" defTabSz="2438400" rtl="0" eaLnBrk="1" latinLnBrk="0" hangingPunct="1">
              <a:lnSpc>
                <a:spcPct val="110000"/>
              </a:lnSpc>
              <a:spcBef>
                <a:spcPts val="0"/>
              </a:spcBef>
              <a:spcAft>
                <a:spcPts val="0"/>
              </a:spcAft>
              <a:buClrTx/>
              <a:buSzTx/>
              <a:buFontTx/>
              <a:buNone/>
              <a:tabLst/>
              <a:defRPr sz="2400" b="0" i="0" u="none" strike="noStrike" cap="none" spc="0" baseline="0">
                <a:solidFill>
                  <a:schemeClr val="tx1"/>
                </a:solidFill>
                <a:uFillTx/>
                <a:latin typeface="+mj-lt"/>
                <a:ea typeface="+mj-ea"/>
                <a:cs typeface="+mj-cs"/>
                <a:sym typeface="IBM Plex Sans Light"/>
              </a:defRPr>
            </a:lvl1pPr>
            <a:lvl2pPr marL="219456" marR="0" indent="-219456" algn="l" defTabSz="2438400" rtl="0" eaLnBrk="1" latinLnBrk="0" hangingPunct="1">
              <a:lnSpc>
                <a:spcPct val="110000"/>
              </a:lnSpc>
              <a:spcBef>
                <a:spcPts val="0"/>
              </a:spcBef>
              <a:spcAft>
                <a:spcPts val="0"/>
              </a:spcAft>
              <a:buClrTx/>
              <a:buSzPct val="100000"/>
              <a:buFontTx/>
              <a:buChar char="–"/>
              <a:tabLst/>
              <a:defRPr sz="2400" b="0" i="0" u="none" strike="noStrike" cap="none" spc="0" baseline="0">
                <a:solidFill>
                  <a:schemeClr val="tx1"/>
                </a:solidFill>
                <a:uFillTx/>
                <a:latin typeface="+mj-lt"/>
                <a:ea typeface="+mj-ea"/>
                <a:cs typeface="+mj-cs"/>
                <a:sym typeface="IBM Plex Sans Light"/>
              </a:defRPr>
            </a:lvl2pPr>
            <a:lvl3pPr marL="438912" marR="0" indent="-219456" algn="l" defTabSz="2438400" rtl="0" eaLnBrk="1" latinLnBrk="0" hangingPunct="1">
              <a:lnSpc>
                <a:spcPct val="110000"/>
              </a:lnSpc>
              <a:spcBef>
                <a:spcPts val="0"/>
              </a:spcBef>
              <a:spcAft>
                <a:spcPts val="0"/>
              </a:spcAft>
              <a:buClrTx/>
              <a:buSzPct val="100000"/>
              <a:buFontTx/>
              <a:buChar char="•"/>
              <a:tabLst/>
              <a:defRPr sz="2400" b="0" i="0" u="none" strike="noStrike" cap="none" spc="0" baseline="0">
                <a:solidFill>
                  <a:schemeClr val="tx1"/>
                </a:solidFill>
                <a:uFillTx/>
                <a:latin typeface="+mj-lt"/>
                <a:ea typeface="+mj-ea"/>
                <a:cs typeface="+mj-cs"/>
                <a:sym typeface="IBM Plex Sans Light"/>
              </a:defRPr>
            </a:lvl3pPr>
            <a:lvl4pPr marL="658368" marR="0" indent="-219456" algn="l" defTabSz="2438400" rtl="0" eaLnBrk="1" latinLnBrk="0" hangingPunct="1">
              <a:lnSpc>
                <a:spcPct val="110000"/>
              </a:lnSpc>
              <a:spcBef>
                <a:spcPts val="0"/>
              </a:spcBef>
              <a:spcAft>
                <a:spcPts val="0"/>
              </a:spcAft>
              <a:buClrTx/>
              <a:buSzPct val="100000"/>
              <a:buFontTx/>
              <a:buChar char="–"/>
              <a:tabLst/>
              <a:defRPr sz="24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Arial" panose="020B0604020202020204" pitchFamily="34" charset="0"/>
              <a:buChar char="•"/>
              <a:tabLst/>
              <a:defRPr sz="2400" b="0" i="0" u="none" strike="noStrike" cap="none" spc="0" baseline="0">
                <a:solidFill>
                  <a:schemeClr val="tx1"/>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defTabSz="914400"/>
            <a:r>
              <a:rPr lang="en-US" sz="3600" dirty="0">
                <a:solidFill>
                  <a:schemeClr val="accent1"/>
                </a:solidFill>
                <a:latin typeface="+mn-lt"/>
              </a:rPr>
              <a:t>Analysis</a:t>
            </a:r>
          </a:p>
        </p:txBody>
      </p:sp>
      <p:cxnSp>
        <p:nvCxnSpPr>
          <p:cNvPr id="39" name="Straight Connector 38">
            <a:extLst>
              <a:ext uri="{FF2B5EF4-FFF2-40B4-BE49-F238E27FC236}">
                <a16:creationId xmlns:a16="http://schemas.microsoft.com/office/drawing/2014/main" id="{9B2198E5-8005-7AE9-9DD0-A6C79482338F}"/>
              </a:ext>
            </a:extLst>
          </p:cNvPr>
          <p:cNvCxnSpPr>
            <a:cxnSpLocks/>
          </p:cNvCxnSpPr>
          <p:nvPr/>
        </p:nvCxnSpPr>
        <p:spPr bwMode="auto">
          <a:xfrm>
            <a:off x="11430065" y="6132568"/>
            <a:ext cx="0" cy="347472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D90BDE86-FBCB-CB21-EA1B-38AF08CC0D65}"/>
              </a:ext>
            </a:extLst>
          </p:cNvPr>
          <p:cNvCxnSpPr>
            <a:cxnSpLocks/>
          </p:cNvCxnSpPr>
          <p:nvPr/>
        </p:nvCxnSpPr>
        <p:spPr bwMode="auto">
          <a:xfrm>
            <a:off x="6667500" y="5840433"/>
            <a:ext cx="17145000" cy="0"/>
          </a:xfrm>
          <a:prstGeom prst="line">
            <a:avLst/>
          </a:prstGeom>
          <a:ln w="12700">
            <a:solidFill>
              <a:schemeClr val="tx1"/>
            </a:solidFill>
            <a:headEnd type="none" w="med" len="med"/>
            <a:tailEnd type="arrow" w="lg" len="med"/>
          </a:ln>
          <a:effectLst/>
        </p:spPr>
        <p:style>
          <a:lnRef idx="1">
            <a:schemeClr val="dk1"/>
          </a:lnRef>
          <a:fillRef idx="0">
            <a:schemeClr val="dk1"/>
          </a:fillRef>
          <a:effectRef idx="0">
            <a:schemeClr val="dk1"/>
          </a:effectRef>
          <a:fontRef idx="minor">
            <a:schemeClr val="tx1"/>
          </a:fontRef>
        </p:style>
      </p:cxnSp>
      <p:sp>
        <p:nvSpPr>
          <p:cNvPr id="15" name="Oval 14">
            <a:extLst>
              <a:ext uri="{FF2B5EF4-FFF2-40B4-BE49-F238E27FC236}">
                <a16:creationId xmlns:a16="http://schemas.microsoft.com/office/drawing/2014/main" id="{31F4D4AC-F872-B6B9-B128-CF5F8F31B5B5}"/>
              </a:ext>
            </a:extLst>
          </p:cNvPr>
          <p:cNvSpPr/>
          <p:nvPr/>
        </p:nvSpPr>
        <p:spPr bwMode="auto">
          <a:xfrm>
            <a:off x="6674286" y="5143500"/>
            <a:ext cx="1375578" cy="1375578"/>
          </a:xfrm>
          <a:prstGeom prst="ellipse">
            <a:avLst/>
          </a:prstGeom>
          <a:solidFill>
            <a:schemeClr val="bg1"/>
          </a:solidFill>
          <a:ln w="12700">
            <a:solidFill>
              <a:schemeClr val="tx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 typeface="IBM Plex Sans Light"/>
              <a:buNone/>
              <a:tabLst/>
              <a:defRPr/>
            </a:pPr>
            <a:endParaRPr kumimoji="0" lang="en-US" sz="1400" b="0" i="0" u="none" strike="noStrike" kern="1200" cap="none" spc="0" normalizeH="0" baseline="0" noProof="0">
              <a:ln>
                <a:noFill/>
              </a:ln>
              <a:solidFill>
                <a:srgbClr val="FFFFFF"/>
              </a:solidFill>
              <a:effectLst/>
              <a:uLnTx/>
              <a:uFillTx/>
              <a:latin typeface="IBM Plex Sans Light"/>
              <a:ea typeface="+mn-ea"/>
              <a:cs typeface="+mn-cs"/>
            </a:endParaRPr>
          </a:p>
        </p:txBody>
      </p:sp>
      <p:sp>
        <p:nvSpPr>
          <p:cNvPr id="19" name="Oval 18">
            <a:extLst>
              <a:ext uri="{FF2B5EF4-FFF2-40B4-BE49-F238E27FC236}">
                <a16:creationId xmlns:a16="http://schemas.microsoft.com/office/drawing/2014/main" id="{443105C6-7136-0172-86E9-618E8F60A41F}"/>
              </a:ext>
            </a:extLst>
          </p:cNvPr>
          <p:cNvSpPr/>
          <p:nvPr/>
        </p:nvSpPr>
        <p:spPr bwMode="auto">
          <a:xfrm>
            <a:off x="10742276" y="5143500"/>
            <a:ext cx="1375578" cy="1375578"/>
          </a:xfrm>
          <a:prstGeom prst="ellipse">
            <a:avLst/>
          </a:prstGeom>
          <a:solidFill>
            <a:schemeClr val="bg1"/>
          </a:solidFill>
          <a:ln w="12700">
            <a:solidFill>
              <a:schemeClr val="tx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 typeface="IBM Plex Sans Light"/>
              <a:buNone/>
              <a:tabLst/>
              <a:defRPr/>
            </a:pPr>
            <a:endParaRPr kumimoji="0" lang="en-US" sz="1400" b="0" i="0" u="none" strike="noStrike" kern="1200" cap="none" spc="0" normalizeH="0" baseline="0" noProof="0" dirty="0">
              <a:ln>
                <a:noFill/>
              </a:ln>
              <a:solidFill>
                <a:srgbClr val="FFFFFF"/>
              </a:solidFill>
              <a:effectLst/>
              <a:uLnTx/>
              <a:uFillTx/>
              <a:latin typeface="IBM Plex Sans Light"/>
              <a:ea typeface="+mn-ea"/>
              <a:cs typeface="+mn-cs"/>
            </a:endParaRPr>
          </a:p>
        </p:txBody>
      </p:sp>
      <p:sp>
        <p:nvSpPr>
          <p:cNvPr id="20" name="Oval 19">
            <a:extLst>
              <a:ext uri="{FF2B5EF4-FFF2-40B4-BE49-F238E27FC236}">
                <a16:creationId xmlns:a16="http://schemas.microsoft.com/office/drawing/2014/main" id="{86B4907B-B4EB-E566-3525-D2AC9DEDF6C3}"/>
              </a:ext>
            </a:extLst>
          </p:cNvPr>
          <p:cNvSpPr/>
          <p:nvPr/>
        </p:nvSpPr>
        <p:spPr bwMode="auto">
          <a:xfrm>
            <a:off x="14810266" y="5143500"/>
            <a:ext cx="1375578" cy="1375578"/>
          </a:xfrm>
          <a:prstGeom prst="ellipse">
            <a:avLst/>
          </a:prstGeom>
          <a:solidFill>
            <a:schemeClr val="bg1"/>
          </a:solidFill>
          <a:ln w="12700">
            <a:solidFill>
              <a:schemeClr val="tx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 typeface="IBM Plex Sans Light"/>
              <a:buNone/>
              <a:tabLst/>
              <a:defRPr/>
            </a:pPr>
            <a:endParaRPr kumimoji="0" lang="en-US" sz="1400" b="0" i="0" u="none" strike="noStrike" kern="1200" cap="none" spc="0" normalizeH="0" baseline="0" noProof="0">
              <a:ln>
                <a:noFill/>
              </a:ln>
              <a:solidFill>
                <a:srgbClr val="FFFFFF"/>
              </a:solidFill>
              <a:effectLst/>
              <a:uLnTx/>
              <a:uFillTx/>
              <a:latin typeface="IBM Plex Sans Light"/>
              <a:ea typeface="+mn-ea"/>
              <a:cs typeface="+mn-cs"/>
            </a:endParaRPr>
          </a:p>
        </p:txBody>
      </p:sp>
      <p:sp>
        <p:nvSpPr>
          <p:cNvPr id="21" name="Oval 20">
            <a:extLst>
              <a:ext uri="{FF2B5EF4-FFF2-40B4-BE49-F238E27FC236}">
                <a16:creationId xmlns:a16="http://schemas.microsoft.com/office/drawing/2014/main" id="{F7F8C4FE-8ED2-A762-A275-809DE851DE96}"/>
              </a:ext>
            </a:extLst>
          </p:cNvPr>
          <p:cNvSpPr/>
          <p:nvPr/>
        </p:nvSpPr>
        <p:spPr bwMode="auto">
          <a:xfrm>
            <a:off x="18878256" y="5143500"/>
            <a:ext cx="1375578" cy="1375578"/>
          </a:xfrm>
          <a:prstGeom prst="ellipse">
            <a:avLst/>
          </a:prstGeom>
          <a:solidFill>
            <a:schemeClr val="bg1"/>
          </a:solidFill>
          <a:ln w="12700">
            <a:solidFill>
              <a:schemeClr val="tx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 typeface="IBM Plex Sans Light"/>
              <a:buNone/>
              <a:tabLst/>
              <a:defRPr/>
            </a:pPr>
            <a:endParaRPr kumimoji="0" lang="en-US" sz="1400" b="0" i="0" u="none" strike="noStrike" kern="1200" cap="none" spc="0" normalizeH="0" baseline="0" noProof="0">
              <a:ln>
                <a:noFill/>
              </a:ln>
              <a:solidFill>
                <a:srgbClr val="FFFFFF"/>
              </a:solidFill>
              <a:effectLst/>
              <a:uLnTx/>
              <a:uFillTx/>
              <a:latin typeface="IBM Plex Sans Light"/>
              <a:ea typeface="+mn-ea"/>
              <a:cs typeface="+mn-cs"/>
            </a:endParaRPr>
          </a:p>
        </p:txBody>
      </p:sp>
      <p:sp>
        <p:nvSpPr>
          <p:cNvPr id="60" name="Freeform 59">
            <a:extLst>
              <a:ext uri="{FF2B5EF4-FFF2-40B4-BE49-F238E27FC236}">
                <a16:creationId xmlns:a16="http://schemas.microsoft.com/office/drawing/2014/main" id="{1B4CF8AC-94B8-E040-20FC-B47939C10EB0}"/>
              </a:ext>
            </a:extLst>
          </p:cNvPr>
          <p:cNvSpPr/>
          <p:nvPr/>
        </p:nvSpPr>
        <p:spPr>
          <a:xfrm>
            <a:off x="7057085" y="5525252"/>
            <a:ext cx="609982" cy="612074"/>
          </a:xfrm>
          <a:custGeom>
            <a:avLst/>
            <a:gdLst>
              <a:gd name="connsiteX0" fmla="*/ 146304 w 291607"/>
              <a:gd name="connsiteY0" fmla="*/ 292608 h 292608"/>
              <a:gd name="connsiteX1" fmla="*/ 51054 w 291607"/>
              <a:gd name="connsiteY1" fmla="*/ 292608 h 292608"/>
              <a:gd name="connsiteX2" fmla="*/ 48635 w 291607"/>
              <a:gd name="connsiteY2" fmla="*/ 291608 h 292608"/>
              <a:gd name="connsiteX3" fmla="*/ 1010 w 291607"/>
              <a:gd name="connsiteY3" fmla="*/ 243983 h 292608"/>
              <a:gd name="connsiteX4" fmla="*/ 0 w 291607"/>
              <a:gd name="connsiteY4" fmla="*/ 241554 h 292608"/>
              <a:gd name="connsiteX5" fmla="*/ 0 w 291607"/>
              <a:gd name="connsiteY5" fmla="*/ 98679 h 292608"/>
              <a:gd name="connsiteX6" fmla="*/ 3419 w 291607"/>
              <a:gd name="connsiteY6" fmla="*/ 95250 h 292608"/>
              <a:gd name="connsiteX7" fmla="*/ 47682 w 291607"/>
              <a:gd name="connsiteY7" fmla="*/ 95221 h 292608"/>
              <a:gd name="connsiteX8" fmla="*/ 146304 w 291607"/>
              <a:gd name="connsiteY8" fmla="*/ 0 h 292608"/>
              <a:gd name="connsiteX9" fmla="*/ 244983 w 291607"/>
              <a:gd name="connsiteY9" fmla="*/ 98679 h 292608"/>
              <a:gd name="connsiteX10" fmla="*/ 218456 w 291607"/>
              <a:gd name="connsiteY10" fmla="*/ 165983 h 292608"/>
              <a:gd name="connsiteX11" fmla="*/ 291608 w 291607"/>
              <a:gd name="connsiteY11" fmla="*/ 239125 h 292608"/>
              <a:gd name="connsiteX12" fmla="*/ 286750 w 291607"/>
              <a:gd name="connsiteY12" fmla="*/ 243983 h 292608"/>
              <a:gd name="connsiteX13" fmla="*/ 213608 w 291607"/>
              <a:gd name="connsiteY13" fmla="*/ 170831 h 292608"/>
              <a:gd name="connsiteX14" fmla="*/ 149723 w 291607"/>
              <a:gd name="connsiteY14" fmla="*/ 197291 h 292608"/>
              <a:gd name="connsiteX15" fmla="*/ 149723 w 291607"/>
              <a:gd name="connsiteY15" fmla="*/ 289179 h 292608"/>
              <a:gd name="connsiteX16" fmla="*/ 146304 w 291607"/>
              <a:gd name="connsiteY16" fmla="*/ 292608 h 292608"/>
              <a:gd name="connsiteX17" fmla="*/ 54483 w 291607"/>
              <a:gd name="connsiteY17" fmla="*/ 285750 h 292608"/>
              <a:gd name="connsiteX18" fmla="*/ 142875 w 291607"/>
              <a:gd name="connsiteY18" fmla="*/ 285750 h 292608"/>
              <a:gd name="connsiteX19" fmla="*/ 142875 w 291607"/>
              <a:gd name="connsiteY19" fmla="*/ 197301 h 292608"/>
              <a:gd name="connsiteX20" fmla="*/ 47682 w 291607"/>
              <a:gd name="connsiteY20" fmla="*/ 102079 h 292608"/>
              <a:gd name="connsiteX21" fmla="*/ 6858 w 291607"/>
              <a:gd name="connsiteY21" fmla="*/ 102108 h 292608"/>
              <a:gd name="connsiteX22" fmla="*/ 6858 w 291607"/>
              <a:gd name="connsiteY22" fmla="*/ 238125 h 292608"/>
              <a:gd name="connsiteX23" fmla="*/ 51054 w 291607"/>
              <a:gd name="connsiteY23" fmla="*/ 238125 h 292608"/>
              <a:gd name="connsiteX24" fmla="*/ 54483 w 291607"/>
              <a:gd name="connsiteY24" fmla="*/ 241554 h 292608"/>
              <a:gd name="connsiteX25" fmla="*/ 54483 w 291607"/>
              <a:gd name="connsiteY25" fmla="*/ 285750 h 292608"/>
              <a:gd name="connsiteX26" fmla="*/ 11706 w 291607"/>
              <a:gd name="connsiteY26" fmla="*/ 244983 h 292608"/>
              <a:gd name="connsiteX27" fmla="*/ 47625 w 291607"/>
              <a:gd name="connsiteY27" fmla="*/ 280902 h 292608"/>
              <a:gd name="connsiteX28" fmla="*/ 47625 w 291607"/>
              <a:gd name="connsiteY28" fmla="*/ 244983 h 292608"/>
              <a:gd name="connsiteX29" fmla="*/ 11706 w 291607"/>
              <a:gd name="connsiteY29" fmla="*/ 244983 h 292608"/>
              <a:gd name="connsiteX30" fmla="*/ 146304 w 291607"/>
              <a:gd name="connsiteY30" fmla="*/ 6858 h 292608"/>
              <a:gd name="connsiteX31" fmla="*/ 54483 w 291607"/>
              <a:gd name="connsiteY31" fmla="*/ 98679 h 292608"/>
              <a:gd name="connsiteX32" fmla="*/ 146304 w 291607"/>
              <a:gd name="connsiteY32" fmla="*/ 190500 h 292608"/>
              <a:gd name="connsiteX33" fmla="*/ 211217 w 291607"/>
              <a:gd name="connsiteY33" fmla="*/ 163601 h 292608"/>
              <a:gd name="connsiteX34" fmla="*/ 238125 w 291607"/>
              <a:gd name="connsiteY34" fmla="*/ 98679 h 292608"/>
              <a:gd name="connsiteX35" fmla="*/ 146304 w 291607"/>
              <a:gd name="connsiteY35" fmla="*/ 6858 h 292608"/>
              <a:gd name="connsiteX36" fmla="*/ 85134 w 291607"/>
              <a:gd name="connsiteY36" fmla="*/ 126368 h 292608"/>
              <a:gd name="connsiteX37" fmla="*/ 79200 w 291607"/>
              <a:gd name="connsiteY37" fmla="*/ 122939 h 292608"/>
              <a:gd name="connsiteX38" fmla="*/ 105223 w 291607"/>
              <a:gd name="connsiteY38" fmla="*/ 77886 h 292608"/>
              <a:gd name="connsiteX39" fmla="*/ 108547 w 291607"/>
              <a:gd name="connsiteY39" fmla="*/ 76190 h 292608"/>
              <a:gd name="connsiteX40" fmla="*/ 111452 w 291607"/>
              <a:gd name="connsiteY40" fmla="*/ 78543 h 292608"/>
              <a:gd name="connsiteX41" fmla="*/ 120777 w 291607"/>
              <a:gd name="connsiteY41" fmla="*/ 107166 h 292608"/>
              <a:gd name="connsiteX42" fmla="*/ 143304 w 291607"/>
              <a:gd name="connsiteY42" fmla="*/ 68361 h 292608"/>
              <a:gd name="connsiteX43" fmla="*/ 146428 w 291607"/>
              <a:gd name="connsiteY43" fmla="*/ 66656 h 292608"/>
              <a:gd name="connsiteX44" fmla="*/ 149381 w 291607"/>
              <a:gd name="connsiteY44" fmla="*/ 68637 h 292608"/>
              <a:gd name="connsiteX45" fmla="*/ 167897 w 291607"/>
              <a:gd name="connsiteY45" fmla="*/ 108242 h 292608"/>
              <a:gd name="connsiteX46" fmla="*/ 200511 w 291607"/>
              <a:gd name="connsiteY46" fmla="*/ 54035 h 292608"/>
              <a:gd name="connsiteX47" fmla="*/ 206388 w 291607"/>
              <a:gd name="connsiteY47" fmla="*/ 57569 h 292608"/>
              <a:gd name="connsiteX48" fmla="*/ 170459 w 291607"/>
              <a:gd name="connsiteY48" fmla="*/ 117300 h 292608"/>
              <a:gd name="connsiteX49" fmla="*/ 167345 w 291607"/>
              <a:gd name="connsiteY49" fmla="*/ 118958 h 292608"/>
              <a:gd name="connsiteX50" fmla="*/ 164411 w 291607"/>
              <a:gd name="connsiteY50" fmla="*/ 116986 h 292608"/>
              <a:gd name="connsiteX51" fmla="*/ 145952 w 291607"/>
              <a:gd name="connsiteY51" fmla="*/ 77495 h 292608"/>
              <a:gd name="connsiteX52" fmla="*/ 122863 w 291607"/>
              <a:gd name="connsiteY52" fmla="*/ 117262 h 292608"/>
              <a:gd name="connsiteX53" fmla="*/ 119529 w 291607"/>
              <a:gd name="connsiteY53" fmla="*/ 118948 h 292608"/>
              <a:gd name="connsiteX54" fmla="*/ 116634 w 291607"/>
              <a:gd name="connsiteY54" fmla="*/ 116596 h 292608"/>
              <a:gd name="connsiteX55" fmla="*/ 107318 w 291607"/>
              <a:gd name="connsiteY55" fmla="*/ 88001 h 292608"/>
              <a:gd name="connsiteX56" fmla="*/ 85134 w 291607"/>
              <a:gd name="connsiteY56" fmla="*/ 126368 h 292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291607" h="292608">
                <a:moveTo>
                  <a:pt x="146304" y="292608"/>
                </a:moveTo>
                <a:lnTo>
                  <a:pt x="51054" y="292608"/>
                </a:lnTo>
                <a:cubicBezTo>
                  <a:pt x="50140" y="292608"/>
                  <a:pt x="49273" y="292246"/>
                  <a:pt x="48635" y="291608"/>
                </a:cubicBezTo>
                <a:lnTo>
                  <a:pt x="1010" y="243983"/>
                </a:lnTo>
                <a:cubicBezTo>
                  <a:pt x="362" y="243345"/>
                  <a:pt x="0" y="242468"/>
                  <a:pt x="0" y="241554"/>
                </a:cubicBezTo>
                <a:lnTo>
                  <a:pt x="0" y="98679"/>
                </a:lnTo>
                <a:cubicBezTo>
                  <a:pt x="0" y="96784"/>
                  <a:pt x="1534" y="95250"/>
                  <a:pt x="3419" y="95250"/>
                </a:cubicBezTo>
                <a:lnTo>
                  <a:pt x="47682" y="95221"/>
                </a:lnTo>
                <a:cubicBezTo>
                  <a:pt x="49511" y="42405"/>
                  <a:pt x="93050" y="0"/>
                  <a:pt x="146304" y="0"/>
                </a:cubicBezTo>
                <a:cubicBezTo>
                  <a:pt x="200720" y="0"/>
                  <a:pt x="244983" y="44263"/>
                  <a:pt x="244983" y="98679"/>
                </a:cubicBezTo>
                <a:cubicBezTo>
                  <a:pt x="244983" y="123882"/>
                  <a:pt x="235591" y="147647"/>
                  <a:pt x="218456" y="165983"/>
                </a:cubicBezTo>
                <a:lnTo>
                  <a:pt x="291608" y="239125"/>
                </a:lnTo>
                <a:lnTo>
                  <a:pt x="286750" y="243983"/>
                </a:lnTo>
                <a:lnTo>
                  <a:pt x="213608" y="170831"/>
                </a:lnTo>
                <a:cubicBezTo>
                  <a:pt x="196101" y="187185"/>
                  <a:pt x="173660" y="196482"/>
                  <a:pt x="149723" y="197291"/>
                </a:cubicBezTo>
                <a:lnTo>
                  <a:pt x="149723" y="289179"/>
                </a:lnTo>
                <a:cubicBezTo>
                  <a:pt x="149733" y="291074"/>
                  <a:pt x="148199" y="292608"/>
                  <a:pt x="146304" y="292608"/>
                </a:cubicBezTo>
                <a:close/>
                <a:moveTo>
                  <a:pt x="54483" y="285750"/>
                </a:moveTo>
                <a:lnTo>
                  <a:pt x="142875" y="285750"/>
                </a:lnTo>
                <a:lnTo>
                  <a:pt x="142875" y="197301"/>
                </a:lnTo>
                <a:cubicBezTo>
                  <a:pt x="91173" y="195520"/>
                  <a:pt x="49435" y="153791"/>
                  <a:pt x="47682" y="102079"/>
                </a:cubicBezTo>
                <a:lnTo>
                  <a:pt x="6858" y="102108"/>
                </a:lnTo>
                <a:lnTo>
                  <a:pt x="6858" y="238125"/>
                </a:lnTo>
                <a:lnTo>
                  <a:pt x="51054" y="238125"/>
                </a:lnTo>
                <a:cubicBezTo>
                  <a:pt x="52949" y="238125"/>
                  <a:pt x="54483" y="239659"/>
                  <a:pt x="54483" y="241554"/>
                </a:cubicBezTo>
                <a:lnTo>
                  <a:pt x="54483" y="285750"/>
                </a:lnTo>
                <a:close/>
                <a:moveTo>
                  <a:pt x="11706" y="244983"/>
                </a:moveTo>
                <a:lnTo>
                  <a:pt x="47625" y="280902"/>
                </a:lnTo>
                <a:lnTo>
                  <a:pt x="47625" y="244983"/>
                </a:lnTo>
                <a:lnTo>
                  <a:pt x="11706" y="244983"/>
                </a:lnTo>
                <a:close/>
                <a:moveTo>
                  <a:pt x="146304" y="6858"/>
                </a:moveTo>
                <a:cubicBezTo>
                  <a:pt x="95679" y="6858"/>
                  <a:pt x="54483" y="48054"/>
                  <a:pt x="54483" y="98679"/>
                </a:cubicBezTo>
                <a:cubicBezTo>
                  <a:pt x="54483" y="149304"/>
                  <a:pt x="95679" y="190500"/>
                  <a:pt x="146304" y="190500"/>
                </a:cubicBezTo>
                <a:cubicBezTo>
                  <a:pt x="170821" y="190500"/>
                  <a:pt x="193872" y="180946"/>
                  <a:pt x="211217" y="163601"/>
                </a:cubicBezTo>
                <a:cubicBezTo>
                  <a:pt x="228562" y="146256"/>
                  <a:pt x="238125" y="123187"/>
                  <a:pt x="238125" y="98679"/>
                </a:cubicBezTo>
                <a:cubicBezTo>
                  <a:pt x="238125" y="48054"/>
                  <a:pt x="196929" y="6858"/>
                  <a:pt x="146304" y="6858"/>
                </a:cubicBezTo>
                <a:close/>
                <a:moveTo>
                  <a:pt x="85134" y="126368"/>
                </a:moveTo>
                <a:lnTo>
                  <a:pt x="79200" y="122939"/>
                </a:lnTo>
                <a:lnTo>
                  <a:pt x="105223" y="77886"/>
                </a:lnTo>
                <a:cubicBezTo>
                  <a:pt x="105899" y="76714"/>
                  <a:pt x="107137" y="76029"/>
                  <a:pt x="108547" y="76190"/>
                </a:cubicBezTo>
                <a:cubicBezTo>
                  <a:pt x="109890" y="76333"/>
                  <a:pt x="111033" y="77248"/>
                  <a:pt x="111452" y="78543"/>
                </a:cubicBezTo>
                <a:lnTo>
                  <a:pt x="120777" y="107166"/>
                </a:lnTo>
                <a:lnTo>
                  <a:pt x="143304" y="68361"/>
                </a:lnTo>
                <a:cubicBezTo>
                  <a:pt x="143942" y="67256"/>
                  <a:pt x="145199" y="66599"/>
                  <a:pt x="146428" y="66656"/>
                </a:cubicBezTo>
                <a:cubicBezTo>
                  <a:pt x="147704" y="66713"/>
                  <a:pt x="148838" y="67475"/>
                  <a:pt x="149381" y="68637"/>
                </a:cubicBezTo>
                <a:lnTo>
                  <a:pt x="167897" y="108242"/>
                </a:lnTo>
                <a:lnTo>
                  <a:pt x="200511" y="54035"/>
                </a:lnTo>
                <a:lnTo>
                  <a:pt x="206388" y="57569"/>
                </a:lnTo>
                <a:lnTo>
                  <a:pt x="170459" y="117300"/>
                </a:lnTo>
                <a:cubicBezTo>
                  <a:pt x="169812" y="118377"/>
                  <a:pt x="168602" y="119015"/>
                  <a:pt x="167345" y="118958"/>
                </a:cubicBezTo>
                <a:cubicBezTo>
                  <a:pt x="166078" y="118891"/>
                  <a:pt x="164954" y="118139"/>
                  <a:pt x="164411" y="116986"/>
                </a:cubicBezTo>
                <a:lnTo>
                  <a:pt x="145952" y="77495"/>
                </a:lnTo>
                <a:lnTo>
                  <a:pt x="122863" y="117262"/>
                </a:lnTo>
                <a:cubicBezTo>
                  <a:pt x="122177" y="118434"/>
                  <a:pt x="120882" y="119101"/>
                  <a:pt x="119529" y="118948"/>
                </a:cubicBezTo>
                <a:cubicBezTo>
                  <a:pt x="118186" y="118805"/>
                  <a:pt x="117053" y="117891"/>
                  <a:pt x="116634" y="116596"/>
                </a:cubicBezTo>
                <a:lnTo>
                  <a:pt x="107318" y="88001"/>
                </a:lnTo>
                <a:lnTo>
                  <a:pt x="85134" y="126368"/>
                </a:lnTo>
                <a:close/>
              </a:path>
            </a:pathLst>
          </a:custGeom>
          <a:solidFill>
            <a:schemeClr val="accent1"/>
          </a:solidFill>
          <a:ln w="9525" cap="flat">
            <a:noFill/>
            <a:prstDash val="solid"/>
            <a:miter/>
          </a:ln>
        </p:spPr>
        <p:txBody>
          <a:bodyPr rtlCol="0" anchor="ctr"/>
          <a:lstStyle/>
          <a:p>
            <a:endParaRPr lang="en-US"/>
          </a:p>
        </p:txBody>
      </p:sp>
      <p:sp>
        <p:nvSpPr>
          <p:cNvPr id="61" name="Freeform 60">
            <a:extLst>
              <a:ext uri="{FF2B5EF4-FFF2-40B4-BE49-F238E27FC236}">
                <a16:creationId xmlns:a16="http://schemas.microsoft.com/office/drawing/2014/main" id="{C4A39E92-E47F-66DF-153F-A784BC86CC4E}"/>
              </a:ext>
            </a:extLst>
          </p:cNvPr>
          <p:cNvSpPr/>
          <p:nvPr/>
        </p:nvSpPr>
        <p:spPr>
          <a:xfrm>
            <a:off x="11124507" y="5539042"/>
            <a:ext cx="611116" cy="584496"/>
          </a:xfrm>
          <a:custGeom>
            <a:avLst/>
            <a:gdLst>
              <a:gd name="connsiteX0" fmla="*/ 288950 w 292150"/>
              <a:gd name="connsiteY0" fmla="*/ 279425 h 279425"/>
              <a:gd name="connsiteX1" fmla="*/ 3200 w 292150"/>
              <a:gd name="connsiteY1" fmla="*/ 279425 h 279425"/>
              <a:gd name="connsiteX2" fmla="*/ 0 w 292150"/>
              <a:gd name="connsiteY2" fmla="*/ 276225 h 279425"/>
              <a:gd name="connsiteX3" fmla="*/ 0 w 292150"/>
              <a:gd name="connsiteY3" fmla="*/ 228600 h 279425"/>
              <a:gd name="connsiteX4" fmla="*/ 6401 w 292150"/>
              <a:gd name="connsiteY4" fmla="*/ 228600 h 279425"/>
              <a:gd name="connsiteX5" fmla="*/ 6401 w 292150"/>
              <a:gd name="connsiteY5" fmla="*/ 273025 h 279425"/>
              <a:gd name="connsiteX6" fmla="*/ 285750 w 292150"/>
              <a:gd name="connsiteY6" fmla="*/ 273025 h 279425"/>
              <a:gd name="connsiteX7" fmla="*/ 285750 w 292150"/>
              <a:gd name="connsiteY7" fmla="*/ 228600 h 279425"/>
              <a:gd name="connsiteX8" fmla="*/ 292151 w 292150"/>
              <a:gd name="connsiteY8" fmla="*/ 228600 h 279425"/>
              <a:gd name="connsiteX9" fmla="*/ 292151 w 292150"/>
              <a:gd name="connsiteY9" fmla="*/ 276225 h 279425"/>
              <a:gd name="connsiteX10" fmla="*/ 288950 w 292150"/>
              <a:gd name="connsiteY10" fmla="*/ 279425 h 279425"/>
              <a:gd name="connsiteX11" fmla="*/ 288950 w 292150"/>
              <a:gd name="connsiteY11" fmla="*/ 203225 h 279425"/>
              <a:gd name="connsiteX12" fmla="*/ 3200 w 292150"/>
              <a:gd name="connsiteY12" fmla="*/ 203225 h 279425"/>
              <a:gd name="connsiteX13" fmla="*/ 0 w 292150"/>
              <a:gd name="connsiteY13" fmla="*/ 200025 h 279425"/>
              <a:gd name="connsiteX14" fmla="*/ 0 w 292150"/>
              <a:gd name="connsiteY14" fmla="*/ 152400 h 279425"/>
              <a:gd name="connsiteX15" fmla="*/ 6401 w 292150"/>
              <a:gd name="connsiteY15" fmla="*/ 152400 h 279425"/>
              <a:gd name="connsiteX16" fmla="*/ 6401 w 292150"/>
              <a:gd name="connsiteY16" fmla="*/ 196825 h 279425"/>
              <a:gd name="connsiteX17" fmla="*/ 285750 w 292150"/>
              <a:gd name="connsiteY17" fmla="*/ 196825 h 279425"/>
              <a:gd name="connsiteX18" fmla="*/ 285750 w 292150"/>
              <a:gd name="connsiteY18" fmla="*/ 152400 h 279425"/>
              <a:gd name="connsiteX19" fmla="*/ 292151 w 292150"/>
              <a:gd name="connsiteY19" fmla="*/ 152400 h 279425"/>
              <a:gd name="connsiteX20" fmla="*/ 292151 w 292150"/>
              <a:gd name="connsiteY20" fmla="*/ 200025 h 279425"/>
              <a:gd name="connsiteX21" fmla="*/ 288950 w 292150"/>
              <a:gd name="connsiteY21" fmla="*/ 203225 h 279425"/>
              <a:gd name="connsiteX22" fmla="*/ 288950 w 292150"/>
              <a:gd name="connsiteY22" fmla="*/ 127025 h 279425"/>
              <a:gd name="connsiteX23" fmla="*/ 3200 w 292150"/>
              <a:gd name="connsiteY23" fmla="*/ 127025 h 279425"/>
              <a:gd name="connsiteX24" fmla="*/ 0 w 292150"/>
              <a:gd name="connsiteY24" fmla="*/ 123825 h 279425"/>
              <a:gd name="connsiteX25" fmla="*/ 0 w 292150"/>
              <a:gd name="connsiteY25" fmla="*/ 76200 h 279425"/>
              <a:gd name="connsiteX26" fmla="*/ 6401 w 292150"/>
              <a:gd name="connsiteY26" fmla="*/ 76200 h 279425"/>
              <a:gd name="connsiteX27" fmla="*/ 6401 w 292150"/>
              <a:gd name="connsiteY27" fmla="*/ 120625 h 279425"/>
              <a:gd name="connsiteX28" fmla="*/ 285750 w 292150"/>
              <a:gd name="connsiteY28" fmla="*/ 120625 h 279425"/>
              <a:gd name="connsiteX29" fmla="*/ 285750 w 292150"/>
              <a:gd name="connsiteY29" fmla="*/ 76200 h 279425"/>
              <a:gd name="connsiteX30" fmla="*/ 292151 w 292150"/>
              <a:gd name="connsiteY30" fmla="*/ 76200 h 279425"/>
              <a:gd name="connsiteX31" fmla="*/ 292151 w 292150"/>
              <a:gd name="connsiteY31" fmla="*/ 123825 h 279425"/>
              <a:gd name="connsiteX32" fmla="*/ 288950 w 292150"/>
              <a:gd name="connsiteY32" fmla="*/ 127025 h 279425"/>
              <a:gd name="connsiteX33" fmla="*/ 288950 w 292150"/>
              <a:gd name="connsiteY33" fmla="*/ 50825 h 279425"/>
              <a:gd name="connsiteX34" fmla="*/ 3200 w 292150"/>
              <a:gd name="connsiteY34" fmla="*/ 50825 h 279425"/>
              <a:gd name="connsiteX35" fmla="*/ 0 w 292150"/>
              <a:gd name="connsiteY35" fmla="*/ 47625 h 279425"/>
              <a:gd name="connsiteX36" fmla="*/ 0 w 292150"/>
              <a:gd name="connsiteY36" fmla="*/ 0 h 279425"/>
              <a:gd name="connsiteX37" fmla="*/ 6401 w 292150"/>
              <a:gd name="connsiteY37" fmla="*/ 0 h 279425"/>
              <a:gd name="connsiteX38" fmla="*/ 6401 w 292150"/>
              <a:gd name="connsiteY38" fmla="*/ 44425 h 279425"/>
              <a:gd name="connsiteX39" fmla="*/ 285750 w 292150"/>
              <a:gd name="connsiteY39" fmla="*/ 44425 h 279425"/>
              <a:gd name="connsiteX40" fmla="*/ 285750 w 292150"/>
              <a:gd name="connsiteY40" fmla="*/ 0 h 279425"/>
              <a:gd name="connsiteX41" fmla="*/ 292151 w 292150"/>
              <a:gd name="connsiteY41" fmla="*/ 0 h 279425"/>
              <a:gd name="connsiteX42" fmla="*/ 292151 w 292150"/>
              <a:gd name="connsiteY42" fmla="*/ 47625 h 279425"/>
              <a:gd name="connsiteX43" fmla="*/ 288950 w 292150"/>
              <a:gd name="connsiteY43" fmla="*/ 50825 h 279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292150" h="279425">
                <a:moveTo>
                  <a:pt x="288950" y="279425"/>
                </a:moveTo>
                <a:lnTo>
                  <a:pt x="3200" y="279425"/>
                </a:lnTo>
                <a:cubicBezTo>
                  <a:pt x="1429" y="279425"/>
                  <a:pt x="0" y="277997"/>
                  <a:pt x="0" y="276225"/>
                </a:cubicBezTo>
                <a:lnTo>
                  <a:pt x="0" y="228600"/>
                </a:lnTo>
                <a:lnTo>
                  <a:pt x="6401" y="228600"/>
                </a:lnTo>
                <a:lnTo>
                  <a:pt x="6401" y="273025"/>
                </a:lnTo>
                <a:lnTo>
                  <a:pt x="285750" y="273025"/>
                </a:lnTo>
                <a:lnTo>
                  <a:pt x="285750" y="228600"/>
                </a:lnTo>
                <a:lnTo>
                  <a:pt x="292151" y="228600"/>
                </a:lnTo>
                <a:lnTo>
                  <a:pt x="292151" y="276225"/>
                </a:lnTo>
                <a:cubicBezTo>
                  <a:pt x="292151" y="277997"/>
                  <a:pt x="290722" y="279425"/>
                  <a:pt x="288950" y="279425"/>
                </a:cubicBezTo>
                <a:close/>
                <a:moveTo>
                  <a:pt x="288950" y="203225"/>
                </a:moveTo>
                <a:lnTo>
                  <a:pt x="3200" y="203225"/>
                </a:lnTo>
                <a:cubicBezTo>
                  <a:pt x="1429" y="203225"/>
                  <a:pt x="0" y="201797"/>
                  <a:pt x="0" y="200025"/>
                </a:cubicBezTo>
                <a:lnTo>
                  <a:pt x="0" y="152400"/>
                </a:lnTo>
                <a:lnTo>
                  <a:pt x="6401" y="152400"/>
                </a:lnTo>
                <a:lnTo>
                  <a:pt x="6401" y="196825"/>
                </a:lnTo>
                <a:lnTo>
                  <a:pt x="285750" y="196825"/>
                </a:lnTo>
                <a:lnTo>
                  <a:pt x="285750" y="152400"/>
                </a:lnTo>
                <a:lnTo>
                  <a:pt x="292151" y="152400"/>
                </a:lnTo>
                <a:lnTo>
                  <a:pt x="292151" y="200025"/>
                </a:lnTo>
                <a:cubicBezTo>
                  <a:pt x="292151" y="201797"/>
                  <a:pt x="290722" y="203225"/>
                  <a:pt x="288950" y="203225"/>
                </a:cubicBezTo>
                <a:close/>
                <a:moveTo>
                  <a:pt x="288950" y="127025"/>
                </a:moveTo>
                <a:lnTo>
                  <a:pt x="3200" y="127025"/>
                </a:lnTo>
                <a:cubicBezTo>
                  <a:pt x="1429" y="127025"/>
                  <a:pt x="0" y="125597"/>
                  <a:pt x="0" y="123825"/>
                </a:cubicBezTo>
                <a:lnTo>
                  <a:pt x="0" y="76200"/>
                </a:lnTo>
                <a:lnTo>
                  <a:pt x="6401" y="76200"/>
                </a:lnTo>
                <a:lnTo>
                  <a:pt x="6401" y="120625"/>
                </a:lnTo>
                <a:lnTo>
                  <a:pt x="285750" y="120625"/>
                </a:lnTo>
                <a:lnTo>
                  <a:pt x="285750" y="76200"/>
                </a:lnTo>
                <a:lnTo>
                  <a:pt x="292151" y="76200"/>
                </a:lnTo>
                <a:lnTo>
                  <a:pt x="292151" y="123825"/>
                </a:lnTo>
                <a:cubicBezTo>
                  <a:pt x="292151" y="125597"/>
                  <a:pt x="290722" y="127025"/>
                  <a:pt x="288950" y="127025"/>
                </a:cubicBezTo>
                <a:close/>
                <a:moveTo>
                  <a:pt x="288950" y="50825"/>
                </a:moveTo>
                <a:lnTo>
                  <a:pt x="3200" y="50825"/>
                </a:lnTo>
                <a:cubicBezTo>
                  <a:pt x="1429" y="50825"/>
                  <a:pt x="0" y="49397"/>
                  <a:pt x="0" y="47625"/>
                </a:cubicBezTo>
                <a:lnTo>
                  <a:pt x="0" y="0"/>
                </a:lnTo>
                <a:lnTo>
                  <a:pt x="6401" y="0"/>
                </a:lnTo>
                <a:lnTo>
                  <a:pt x="6401" y="44425"/>
                </a:lnTo>
                <a:lnTo>
                  <a:pt x="285750" y="44425"/>
                </a:lnTo>
                <a:lnTo>
                  <a:pt x="285750" y="0"/>
                </a:lnTo>
                <a:lnTo>
                  <a:pt x="292151" y="0"/>
                </a:lnTo>
                <a:lnTo>
                  <a:pt x="292151" y="47625"/>
                </a:lnTo>
                <a:cubicBezTo>
                  <a:pt x="292151" y="49397"/>
                  <a:pt x="290722" y="50825"/>
                  <a:pt x="288950" y="50825"/>
                </a:cubicBezTo>
                <a:close/>
              </a:path>
            </a:pathLst>
          </a:custGeom>
          <a:solidFill>
            <a:schemeClr val="accent1"/>
          </a:solidFill>
          <a:ln w="9525" cap="flat">
            <a:noFill/>
            <a:prstDash val="solid"/>
            <a:miter/>
          </a:ln>
        </p:spPr>
        <p:txBody>
          <a:bodyPr rtlCol="0" anchor="ctr"/>
          <a:lstStyle/>
          <a:p>
            <a:endParaRPr lang="en-US"/>
          </a:p>
        </p:txBody>
      </p:sp>
      <p:sp>
        <p:nvSpPr>
          <p:cNvPr id="62" name="Freeform 61">
            <a:extLst>
              <a:ext uri="{FF2B5EF4-FFF2-40B4-BE49-F238E27FC236}">
                <a16:creationId xmlns:a16="http://schemas.microsoft.com/office/drawing/2014/main" id="{550E2D17-CD55-DE9C-A810-2428B1EC9100}"/>
              </a:ext>
            </a:extLst>
          </p:cNvPr>
          <p:cNvSpPr/>
          <p:nvPr/>
        </p:nvSpPr>
        <p:spPr>
          <a:xfrm>
            <a:off x="19260008" y="5545176"/>
            <a:ext cx="612074" cy="572226"/>
          </a:xfrm>
          <a:custGeom>
            <a:avLst/>
            <a:gdLst>
              <a:gd name="connsiteX0" fmla="*/ 146304 w 292608"/>
              <a:gd name="connsiteY0" fmla="*/ 273558 h 273558"/>
              <a:gd name="connsiteX1" fmla="*/ 10249 w 292608"/>
              <a:gd name="connsiteY1" fmla="*/ 149447 h 273558"/>
              <a:gd name="connsiteX2" fmla="*/ 0 w 292608"/>
              <a:gd name="connsiteY2" fmla="*/ 136779 h 273558"/>
              <a:gd name="connsiteX3" fmla="*/ 10249 w 292608"/>
              <a:gd name="connsiteY3" fmla="*/ 124111 h 273558"/>
              <a:gd name="connsiteX4" fmla="*/ 146304 w 292608"/>
              <a:gd name="connsiteY4" fmla="*/ 0 h 273558"/>
              <a:gd name="connsiteX5" fmla="*/ 282359 w 292608"/>
              <a:gd name="connsiteY5" fmla="*/ 124111 h 273558"/>
              <a:gd name="connsiteX6" fmla="*/ 292608 w 292608"/>
              <a:gd name="connsiteY6" fmla="*/ 136779 h 273558"/>
              <a:gd name="connsiteX7" fmla="*/ 282359 w 292608"/>
              <a:gd name="connsiteY7" fmla="*/ 149447 h 273558"/>
              <a:gd name="connsiteX8" fmla="*/ 146304 w 292608"/>
              <a:gd name="connsiteY8" fmla="*/ 273558 h 273558"/>
              <a:gd name="connsiteX9" fmla="*/ 17107 w 292608"/>
              <a:gd name="connsiteY9" fmla="*/ 149047 h 273558"/>
              <a:gd name="connsiteX10" fmla="*/ 146304 w 292608"/>
              <a:gd name="connsiteY10" fmla="*/ 266700 h 273558"/>
              <a:gd name="connsiteX11" fmla="*/ 275501 w 292608"/>
              <a:gd name="connsiteY11" fmla="*/ 149047 h 273558"/>
              <a:gd name="connsiteX12" fmla="*/ 273548 w 292608"/>
              <a:gd name="connsiteY12" fmla="*/ 148199 h 273558"/>
              <a:gd name="connsiteX13" fmla="*/ 146304 w 292608"/>
              <a:gd name="connsiteY13" fmla="*/ 216408 h 273558"/>
              <a:gd name="connsiteX14" fmla="*/ 19060 w 292608"/>
              <a:gd name="connsiteY14" fmla="*/ 148199 h 273558"/>
              <a:gd name="connsiteX15" fmla="*/ 17107 w 292608"/>
              <a:gd name="connsiteY15" fmla="*/ 149047 h 273558"/>
              <a:gd name="connsiteX16" fmla="*/ 24041 w 292608"/>
              <a:gd name="connsiteY16" fmla="*/ 143485 h 273558"/>
              <a:gd name="connsiteX17" fmla="*/ 146304 w 292608"/>
              <a:gd name="connsiteY17" fmla="*/ 209550 h 273558"/>
              <a:gd name="connsiteX18" fmla="*/ 268576 w 292608"/>
              <a:gd name="connsiteY18" fmla="*/ 143485 h 273558"/>
              <a:gd name="connsiteX19" fmla="*/ 266700 w 292608"/>
              <a:gd name="connsiteY19" fmla="*/ 136779 h 273558"/>
              <a:gd name="connsiteX20" fmla="*/ 268576 w 292608"/>
              <a:gd name="connsiteY20" fmla="*/ 130073 h 273558"/>
              <a:gd name="connsiteX21" fmla="*/ 146304 w 292608"/>
              <a:gd name="connsiteY21" fmla="*/ 64008 h 273558"/>
              <a:gd name="connsiteX22" fmla="*/ 24041 w 292608"/>
              <a:gd name="connsiteY22" fmla="*/ 130083 h 273558"/>
              <a:gd name="connsiteX23" fmla="*/ 25908 w 292608"/>
              <a:gd name="connsiteY23" fmla="*/ 136779 h 273558"/>
              <a:gd name="connsiteX24" fmla="*/ 24041 w 292608"/>
              <a:gd name="connsiteY24" fmla="*/ 143485 h 273558"/>
              <a:gd name="connsiteX25" fmla="*/ 279654 w 292608"/>
              <a:gd name="connsiteY25" fmla="*/ 130683 h 273558"/>
              <a:gd name="connsiteX26" fmla="*/ 273558 w 292608"/>
              <a:gd name="connsiteY26" fmla="*/ 136779 h 273558"/>
              <a:gd name="connsiteX27" fmla="*/ 279654 w 292608"/>
              <a:gd name="connsiteY27" fmla="*/ 142875 h 273558"/>
              <a:gd name="connsiteX28" fmla="*/ 285750 w 292608"/>
              <a:gd name="connsiteY28" fmla="*/ 136779 h 273558"/>
              <a:gd name="connsiteX29" fmla="*/ 279654 w 292608"/>
              <a:gd name="connsiteY29" fmla="*/ 130683 h 273558"/>
              <a:gd name="connsiteX30" fmla="*/ 12954 w 292608"/>
              <a:gd name="connsiteY30" fmla="*/ 130683 h 273558"/>
              <a:gd name="connsiteX31" fmla="*/ 6858 w 292608"/>
              <a:gd name="connsiteY31" fmla="*/ 136779 h 273558"/>
              <a:gd name="connsiteX32" fmla="*/ 12954 w 292608"/>
              <a:gd name="connsiteY32" fmla="*/ 142875 h 273558"/>
              <a:gd name="connsiteX33" fmla="*/ 19050 w 292608"/>
              <a:gd name="connsiteY33" fmla="*/ 136779 h 273558"/>
              <a:gd name="connsiteX34" fmla="*/ 12954 w 292608"/>
              <a:gd name="connsiteY34" fmla="*/ 130683 h 273558"/>
              <a:gd name="connsiteX35" fmla="*/ 146304 w 292608"/>
              <a:gd name="connsiteY35" fmla="*/ 57150 h 273558"/>
              <a:gd name="connsiteX36" fmla="*/ 273548 w 292608"/>
              <a:gd name="connsiteY36" fmla="*/ 125359 h 273558"/>
              <a:gd name="connsiteX37" fmla="*/ 275501 w 292608"/>
              <a:gd name="connsiteY37" fmla="*/ 124511 h 273558"/>
              <a:gd name="connsiteX38" fmla="*/ 146304 w 292608"/>
              <a:gd name="connsiteY38" fmla="*/ 6858 h 273558"/>
              <a:gd name="connsiteX39" fmla="*/ 17107 w 292608"/>
              <a:gd name="connsiteY39" fmla="*/ 124501 h 273558"/>
              <a:gd name="connsiteX40" fmla="*/ 19060 w 292608"/>
              <a:gd name="connsiteY40" fmla="*/ 125349 h 273558"/>
              <a:gd name="connsiteX41" fmla="*/ 146304 w 292608"/>
              <a:gd name="connsiteY41" fmla="*/ 57150 h 273558"/>
              <a:gd name="connsiteX42" fmla="*/ 146304 w 292608"/>
              <a:gd name="connsiteY42" fmla="*/ 197358 h 273558"/>
              <a:gd name="connsiteX43" fmla="*/ 87154 w 292608"/>
              <a:gd name="connsiteY43" fmla="*/ 149571 h 273558"/>
              <a:gd name="connsiteX44" fmla="*/ 76200 w 292608"/>
              <a:gd name="connsiteY44" fmla="*/ 136779 h 273558"/>
              <a:gd name="connsiteX45" fmla="*/ 87144 w 292608"/>
              <a:gd name="connsiteY45" fmla="*/ 123977 h 273558"/>
              <a:gd name="connsiteX46" fmla="*/ 146304 w 292608"/>
              <a:gd name="connsiteY46" fmla="*/ 76200 h 273558"/>
              <a:gd name="connsiteX47" fmla="*/ 205464 w 292608"/>
              <a:gd name="connsiteY47" fmla="*/ 123977 h 273558"/>
              <a:gd name="connsiteX48" fmla="*/ 216408 w 292608"/>
              <a:gd name="connsiteY48" fmla="*/ 136779 h 273558"/>
              <a:gd name="connsiteX49" fmla="*/ 205464 w 292608"/>
              <a:gd name="connsiteY49" fmla="*/ 149581 h 273558"/>
              <a:gd name="connsiteX50" fmla="*/ 146304 w 292608"/>
              <a:gd name="connsiteY50" fmla="*/ 197358 h 273558"/>
              <a:gd name="connsiteX51" fmla="*/ 94002 w 292608"/>
              <a:gd name="connsiteY51" fmla="*/ 148800 h 273558"/>
              <a:gd name="connsiteX52" fmla="*/ 146304 w 292608"/>
              <a:gd name="connsiteY52" fmla="*/ 190500 h 273558"/>
              <a:gd name="connsiteX53" fmla="*/ 198615 w 292608"/>
              <a:gd name="connsiteY53" fmla="*/ 148800 h 273558"/>
              <a:gd name="connsiteX54" fmla="*/ 190500 w 292608"/>
              <a:gd name="connsiteY54" fmla="*/ 136779 h 273558"/>
              <a:gd name="connsiteX55" fmla="*/ 198625 w 292608"/>
              <a:gd name="connsiteY55" fmla="*/ 124758 h 273558"/>
              <a:gd name="connsiteX56" fmla="*/ 146304 w 292608"/>
              <a:gd name="connsiteY56" fmla="*/ 83058 h 273558"/>
              <a:gd name="connsiteX57" fmla="*/ 94002 w 292608"/>
              <a:gd name="connsiteY57" fmla="*/ 124768 h 273558"/>
              <a:gd name="connsiteX58" fmla="*/ 102108 w 292608"/>
              <a:gd name="connsiteY58" fmla="*/ 136779 h 273558"/>
              <a:gd name="connsiteX59" fmla="*/ 94002 w 292608"/>
              <a:gd name="connsiteY59" fmla="*/ 148800 h 273558"/>
              <a:gd name="connsiteX60" fmla="*/ 203454 w 292608"/>
              <a:gd name="connsiteY60" fmla="*/ 130683 h 273558"/>
              <a:gd name="connsiteX61" fmla="*/ 197358 w 292608"/>
              <a:gd name="connsiteY61" fmla="*/ 136779 h 273558"/>
              <a:gd name="connsiteX62" fmla="*/ 203454 w 292608"/>
              <a:gd name="connsiteY62" fmla="*/ 142875 h 273558"/>
              <a:gd name="connsiteX63" fmla="*/ 209550 w 292608"/>
              <a:gd name="connsiteY63" fmla="*/ 136779 h 273558"/>
              <a:gd name="connsiteX64" fmla="*/ 203454 w 292608"/>
              <a:gd name="connsiteY64" fmla="*/ 130683 h 273558"/>
              <a:gd name="connsiteX65" fmla="*/ 89154 w 292608"/>
              <a:gd name="connsiteY65" fmla="*/ 130683 h 273558"/>
              <a:gd name="connsiteX66" fmla="*/ 83058 w 292608"/>
              <a:gd name="connsiteY66" fmla="*/ 136779 h 273558"/>
              <a:gd name="connsiteX67" fmla="*/ 89154 w 292608"/>
              <a:gd name="connsiteY67" fmla="*/ 142875 h 273558"/>
              <a:gd name="connsiteX68" fmla="*/ 95250 w 292608"/>
              <a:gd name="connsiteY68" fmla="*/ 136779 h 273558"/>
              <a:gd name="connsiteX69" fmla="*/ 89154 w 292608"/>
              <a:gd name="connsiteY69" fmla="*/ 130683 h 273558"/>
              <a:gd name="connsiteX70" fmla="*/ 146304 w 292608"/>
              <a:gd name="connsiteY70" fmla="*/ 149733 h 273558"/>
              <a:gd name="connsiteX71" fmla="*/ 133350 w 292608"/>
              <a:gd name="connsiteY71" fmla="*/ 136779 h 273558"/>
              <a:gd name="connsiteX72" fmla="*/ 146304 w 292608"/>
              <a:gd name="connsiteY72" fmla="*/ 123825 h 273558"/>
              <a:gd name="connsiteX73" fmla="*/ 159258 w 292608"/>
              <a:gd name="connsiteY73" fmla="*/ 136779 h 273558"/>
              <a:gd name="connsiteX74" fmla="*/ 146304 w 292608"/>
              <a:gd name="connsiteY74" fmla="*/ 149733 h 273558"/>
              <a:gd name="connsiteX75" fmla="*/ 146304 w 292608"/>
              <a:gd name="connsiteY75" fmla="*/ 130683 h 273558"/>
              <a:gd name="connsiteX76" fmla="*/ 140208 w 292608"/>
              <a:gd name="connsiteY76" fmla="*/ 136779 h 273558"/>
              <a:gd name="connsiteX77" fmla="*/ 146304 w 292608"/>
              <a:gd name="connsiteY77" fmla="*/ 142875 h 273558"/>
              <a:gd name="connsiteX78" fmla="*/ 152400 w 292608"/>
              <a:gd name="connsiteY78" fmla="*/ 136779 h 273558"/>
              <a:gd name="connsiteX79" fmla="*/ 146304 w 292608"/>
              <a:gd name="connsiteY79" fmla="*/ 130683 h 273558"/>
              <a:gd name="connsiteX80" fmla="*/ 254508 w 292608"/>
              <a:gd name="connsiteY80" fmla="*/ 146304 h 273558"/>
              <a:gd name="connsiteX81" fmla="*/ 247650 w 292608"/>
              <a:gd name="connsiteY81" fmla="*/ 146304 h 273558"/>
              <a:gd name="connsiteX82" fmla="*/ 247650 w 292608"/>
              <a:gd name="connsiteY82" fmla="*/ 127254 h 273558"/>
              <a:gd name="connsiteX83" fmla="*/ 254518 w 292608"/>
              <a:gd name="connsiteY83" fmla="*/ 127254 h 273558"/>
              <a:gd name="connsiteX84" fmla="*/ 254508 w 292608"/>
              <a:gd name="connsiteY84" fmla="*/ 146304 h 273558"/>
              <a:gd name="connsiteX85" fmla="*/ 254508 w 292608"/>
              <a:gd name="connsiteY85" fmla="*/ 146304 h 273558"/>
              <a:gd name="connsiteX86" fmla="*/ 235458 w 292608"/>
              <a:gd name="connsiteY86" fmla="*/ 146304 h 273558"/>
              <a:gd name="connsiteX87" fmla="*/ 228600 w 292608"/>
              <a:gd name="connsiteY87" fmla="*/ 146304 h 273558"/>
              <a:gd name="connsiteX88" fmla="*/ 228600 w 292608"/>
              <a:gd name="connsiteY88" fmla="*/ 127254 h 273558"/>
              <a:gd name="connsiteX89" fmla="*/ 235468 w 292608"/>
              <a:gd name="connsiteY89" fmla="*/ 127254 h 273558"/>
              <a:gd name="connsiteX90" fmla="*/ 235458 w 292608"/>
              <a:gd name="connsiteY90" fmla="*/ 146304 h 273558"/>
              <a:gd name="connsiteX91" fmla="*/ 235458 w 292608"/>
              <a:gd name="connsiteY91" fmla="*/ 146304 h 273558"/>
              <a:gd name="connsiteX92" fmla="*/ 178308 w 292608"/>
              <a:gd name="connsiteY92" fmla="*/ 146304 h 273558"/>
              <a:gd name="connsiteX93" fmla="*/ 171450 w 292608"/>
              <a:gd name="connsiteY93" fmla="*/ 146304 h 273558"/>
              <a:gd name="connsiteX94" fmla="*/ 171450 w 292608"/>
              <a:gd name="connsiteY94" fmla="*/ 127254 h 273558"/>
              <a:gd name="connsiteX95" fmla="*/ 178318 w 292608"/>
              <a:gd name="connsiteY95" fmla="*/ 127254 h 273558"/>
              <a:gd name="connsiteX96" fmla="*/ 178308 w 292608"/>
              <a:gd name="connsiteY96" fmla="*/ 146304 h 273558"/>
              <a:gd name="connsiteX97" fmla="*/ 178308 w 292608"/>
              <a:gd name="connsiteY97" fmla="*/ 146304 h 273558"/>
              <a:gd name="connsiteX98" fmla="*/ 121158 w 292608"/>
              <a:gd name="connsiteY98" fmla="*/ 146304 h 273558"/>
              <a:gd name="connsiteX99" fmla="*/ 114300 w 292608"/>
              <a:gd name="connsiteY99" fmla="*/ 146304 h 273558"/>
              <a:gd name="connsiteX100" fmla="*/ 114300 w 292608"/>
              <a:gd name="connsiteY100" fmla="*/ 127254 h 273558"/>
              <a:gd name="connsiteX101" fmla="*/ 121158 w 292608"/>
              <a:gd name="connsiteY101" fmla="*/ 127254 h 273558"/>
              <a:gd name="connsiteX102" fmla="*/ 121158 w 292608"/>
              <a:gd name="connsiteY102" fmla="*/ 146304 h 273558"/>
              <a:gd name="connsiteX103" fmla="*/ 64008 w 292608"/>
              <a:gd name="connsiteY103" fmla="*/ 146304 h 273558"/>
              <a:gd name="connsiteX104" fmla="*/ 57150 w 292608"/>
              <a:gd name="connsiteY104" fmla="*/ 146304 h 273558"/>
              <a:gd name="connsiteX105" fmla="*/ 57150 w 292608"/>
              <a:gd name="connsiteY105" fmla="*/ 127254 h 273558"/>
              <a:gd name="connsiteX106" fmla="*/ 64008 w 292608"/>
              <a:gd name="connsiteY106" fmla="*/ 127254 h 273558"/>
              <a:gd name="connsiteX107" fmla="*/ 64008 w 292608"/>
              <a:gd name="connsiteY107" fmla="*/ 146304 h 273558"/>
              <a:gd name="connsiteX108" fmla="*/ 44958 w 292608"/>
              <a:gd name="connsiteY108" fmla="*/ 146304 h 273558"/>
              <a:gd name="connsiteX109" fmla="*/ 38100 w 292608"/>
              <a:gd name="connsiteY109" fmla="*/ 146304 h 273558"/>
              <a:gd name="connsiteX110" fmla="*/ 38100 w 292608"/>
              <a:gd name="connsiteY110" fmla="*/ 127254 h 273558"/>
              <a:gd name="connsiteX111" fmla="*/ 44958 w 292608"/>
              <a:gd name="connsiteY111" fmla="*/ 127254 h 273558"/>
              <a:gd name="connsiteX112" fmla="*/ 44958 w 292608"/>
              <a:gd name="connsiteY112" fmla="*/ 146304 h 273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292608" h="273558">
                <a:moveTo>
                  <a:pt x="146304" y="273558"/>
                </a:moveTo>
                <a:cubicBezTo>
                  <a:pt x="75886" y="273558"/>
                  <a:pt x="16707" y="219285"/>
                  <a:pt x="10249" y="149447"/>
                </a:cubicBezTo>
                <a:cubicBezTo>
                  <a:pt x="4401" y="148199"/>
                  <a:pt x="0" y="142999"/>
                  <a:pt x="0" y="136779"/>
                </a:cubicBezTo>
                <a:cubicBezTo>
                  <a:pt x="0" y="130559"/>
                  <a:pt x="4401" y="125359"/>
                  <a:pt x="10249" y="124111"/>
                </a:cubicBezTo>
                <a:cubicBezTo>
                  <a:pt x="16707" y="54273"/>
                  <a:pt x="75886" y="0"/>
                  <a:pt x="146304" y="0"/>
                </a:cubicBezTo>
                <a:cubicBezTo>
                  <a:pt x="216732" y="0"/>
                  <a:pt x="275911" y="54273"/>
                  <a:pt x="282359" y="124111"/>
                </a:cubicBezTo>
                <a:cubicBezTo>
                  <a:pt x="288198" y="125359"/>
                  <a:pt x="292608" y="130559"/>
                  <a:pt x="292608" y="136779"/>
                </a:cubicBezTo>
                <a:cubicBezTo>
                  <a:pt x="292608" y="142999"/>
                  <a:pt x="288198" y="148199"/>
                  <a:pt x="282359" y="149447"/>
                </a:cubicBezTo>
                <a:cubicBezTo>
                  <a:pt x="275911" y="219285"/>
                  <a:pt x="216732" y="273558"/>
                  <a:pt x="146304" y="273558"/>
                </a:cubicBezTo>
                <a:close/>
                <a:moveTo>
                  <a:pt x="17107" y="149047"/>
                </a:moveTo>
                <a:cubicBezTo>
                  <a:pt x="23336" y="215265"/>
                  <a:pt x="79496" y="266700"/>
                  <a:pt x="146304" y="266700"/>
                </a:cubicBezTo>
                <a:cubicBezTo>
                  <a:pt x="213112" y="266700"/>
                  <a:pt x="269272" y="215275"/>
                  <a:pt x="275501" y="149047"/>
                </a:cubicBezTo>
                <a:cubicBezTo>
                  <a:pt x="274825" y="148828"/>
                  <a:pt x="274168" y="148533"/>
                  <a:pt x="273548" y="148199"/>
                </a:cubicBezTo>
                <a:cubicBezTo>
                  <a:pt x="251574" y="170326"/>
                  <a:pt x="199406" y="216408"/>
                  <a:pt x="146304" y="216408"/>
                </a:cubicBezTo>
                <a:cubicBezTo>
                  <a:pt x="93202" y="216408"/>
                  <a:pt x="41043" y="170326"/>
                  <a:pt x="19060" y="148199"/>
                </a:cubicBezTo>
                <a:cubicBezTo>
                  <a:pt x="18431" y="148533"/>
                  <a:pt x="17783" y="148828"/>
                  <a:pt x="17107" y="149047"/>
                </a:cubicBezTo>
                <a:close/>
                <a:moveTo>
                  <a:pt x="24041" y="143485"/>
                </a:moveTo>
                <a:cubicBezTo>
                  <a:pt x="42081" y="161573"/>
                  <a:pt x="94821" y="209550"/>
                  <a:pt x="146304" y="209550"/>
                </a:cubicBezTo>
                <a:cubicBezTo>
                  <a:pt x="197777" y="209550"/>
                  <a:pt x="250527" y="161573"/>
                  <a:pt x="268576" y="143485"/>
                </a:cubicBezTo>
                <a:cubicBezTo>
                  <a:pt x="267386" y="141522"/>
                  <a:pt x="266700" y="139227"/>
                  <a:pt x="266700" y="136779"/>
                </a:cubicBezTo>
                <a:cubicBezTo>
                  <a:pt x="266700" y="134331"/>
                  <a:pt x="267386" y="132036"/>
                  <a:pt x="268576" y="130073"/>
                </a:cubicBezTo>
                <a:cubicBezTo>
                  <a:pt x="250527" y="111985"/>
                  <a:pt x="197777" y="64008"/>
                  <a:pt x="146304" y="64008"/>
                </a:cubicBezTo>
                <a:cubicBezTo>
                  <a:pt x="94821" y="64008"/>
                  <a:pt x="42081" y="111985"/>
                  <a:pt x="24041" y="130083"/>
                </a:cubicBezTo>
                <a:cubicBezTo>
                  <a:pt x="25222" y="132036"/>
                  <a:pt x="25908" y="134331"/>
                  <a:pt x="25908" y="136779"/>
                </a:cubicBezTo>
                <a:cubicBezTo>
                  <a:pt x="25908" y="139227"/>
                  <a:pt x="25222" y="141522"/>
                  <a:pt x="24041" y="143485"/>
                </a:cubicBezTo>
                <a:close/>
                <a:moveTo>
                  <a:pt x="279654" y="130683"/>
                </a:moveTo>
                <a:cubicBezTo>
                  <a:pt x="276292" y="130683"/>
                  <a:pt x="273558" y="133417"/>
                  <a:pt x="273558" y="136779"/>
                </a:cubicBezTo>
                <a:cubicBezTo>
                  <a:pt x="273558" y="140141"/>
                  <a:pt x="276292" y="142875"/>
                  <a:pt x="279654" y="142875"/>
                </a:cubicBezTo>
                <a:cubicBezTo>
                  <a:pt x="283016" y="142875"/>
                  <a:pt x="285750" y="140141"/>
                  <a:pt x="285750" y="136779"/>
                </a:cubicBezTo>
                <a:cubicBezTo>
                  <a:pt x="285750" y="133417"/>
                  <a:pt x="283016" y="130683"/>
                  <a:pt x="279654" y="130683"/>
                </a:cubicBezTo>
                <a:close/>
                <a:moveTo>
                  <a:pt x="12954" y="130683"/>
                </a:moveTo>
                <a:cubicBezTo>
                  <a:pt x="9592" y="130683"/>
                  <a:pt x="6858" y="133417"/>
                  <a:pt x="6858" y="136779"/>
                </a:cubicBezTo>
                <a:cubicBezTo>
                  <a:pt x="6858" y="140141"/>
                  <a:pt x="9592" y="142875"/>
                  <a:pt x="12954" y="142875"/>
                </a:cubicBezTo>
                <a:cubicBezTo>
                  <a:pt x="16316" y="142875"/>
                  <a:pt x="19050" y="140141"/>
                  <a:pt x="19050" y="136779"/>
                </a:cubicBezTo>
                <a:cubicBezTo>
                  <a:pt x="19050" y="133417"/>
                  <a:pt x="16316" y="130683"/>
                  <a:pt x="12954" y="130683"/>
                </a:cubicBezTo>
                <a:close/>
                <a:moveTo>
                  <a:pt x="146304" y="57150"/>
                </a:moveTo>
                <a:cubicBezTo>
                  <a:pt x="199406" y="57150"/>
                  <a:pt x="251574" y="103222"/>
                  <a:pt x="273548" y="125359"/>
                </a:cubicBezTo>
                <a:cubicBezTo>
                  <a:pt x="274168" y="125025"/>
                  <a:pt x="274825" y="124739"/>
                  <a:pt x="275501" y="124511"/>
                </a:cubicBezTo>
                <a:cubicBezTo>
                  <a:pt x="269272" y="58283"/>
                  <a:pt x="213112" y="6858"/>
                  <a:pt x="146304" y="6858"/>
                </a:cubicBezTo>
                <a:cubicBezTo>
                  <a:pt x="79496" y="6858"/>
                  <a:pt x="23336" y="58283"/>
                  <a:pt x="17107" y="124501"/>
                </a:cubicBezTo>
                <a:cubicBezTo>
                  <a:pt x="17783" y="124730"/>
                  <a:pt x="18440" y="125016"/>
                  <a:pt x="19060" y="125349"/>
                </a:cubicBezTo>
                <a:cubicBezTo>
                  <a:pt x="41043" y="103222"/>
                  <a:pt x="93202" y="57150"/>
                  <a:pt x="146304" y="57150"/>
                </a:cubicBezTo>
                <a:close/>
                <a:moveTo>
                  <a:pt x="146304" y="197358"/>
                </a:moveTo>
                <a:cubicBezTo>
                  <a:pt x="117538" y="197358"/>
                  <a:pt x="93116" y="177432"/>
                  <a:pt x="87154" y="149571"/>
                </a:cubicBezTo>
                <a:cubicBezTo>
                  <a:pt x="80953" y="148609"/>
                  <a:pt x="76200" y="143237"/>
                  <a:pt x="76200" y="136779"/>
                </a:cubicBezTo>
                <a:cubicBezTo>
                  <a:pt x="76200" y="130321"/>
                  <a:pt x="80953" y="124949"/>
                  <a:pt x="87144" y="123977"/>
                </a:cubicBezTo>
                <a:cubicBezTo>
                  <a:pt x="93116" y="96117"/>
                  <a:pt x="117538" y="76200"/>
                  <a:pt x="146304" y="76200"/>
                </a:cubicBezTo>
                <a:cubicBezTo>
                  <a:pt x="175079" y="76200"/>
                  <a:pt x="199501" y="96117"/>
                  <a:pt x="205464" y="123977"/>
                </a:cubicBezTo>
                <a:cubicBezTo>
                  <a:pt x="211655" y="124949"/>
                  <a:pt x="216408" y="130321"/>
                  <a:pt x="216408" y="136779"/>
                </a:cubicBezTo>
                <a:cubicBezTo>
                  <a:pt x="216408" y="143237"/>
                  <a:pt x="211655" y="148609"/>
                  <a:pt x="205464" y="149581"/>
                </a:cubicBezTo>
                <a:cubicBezTo>
                  <a:pt x="199501" y="177441"/>
                  <a:pt x="175079" y="197358"/>
                  <a:pt x="146304" y="197358"/>
                </a:cubicBezTo>
                <a:close/>
                <a:moveTo>
                  <a:pt x="94002" y="148800"/>
                </a:moveTo>
                <a:cubicBezTo>
                  <a:pt x="99536" y="173155"/>
                  <a:pt x="121025" y="190500"/>
                  <a:pt x="146304" y="190500"/>
                </a:cubicBezTo>
                <a:cubicBezTo>
                  <a:pt x="171583" y="190500"/>
                  <a:pt x="193081" y="173155"/>
                  <a:pt x="198615" y="148800"/>
                </a:cubicBezTo>
                <a:cubicBezTo>
                  <a:pt x="193862" y="146876"/>
                  <a:pt x="190500" y="142208"/>
                  <a:pt x="190500" y="136779"/>
                </a:cubicBezTo>
                <a:cubicBezTo>
                  <a:pt x="190500" y="131350"/>
                  <a:pt x="193872" y="126683"/>
                  <a:pt x="198625" y="124758"/>
                </a:cubicBezTo>
                <a:cubicBezTo>
                  <a:pt x="193081" y="100413"/>
                  <a:pt x="171583" y="83058"/>
                  <a:pt x="146304" y="83058"/>
                </a:cubicBezTo>
                <a:cubicBezTo>
                  <a:pt x="121025" y="83058"/>
                  <a:pt x="99527" y="100413"/>
                  <a:pt x="94002" y="124768"/>
                </a:cubicBezTo>
                <a:cubicBezTo>
                  <a:pt x="98746" y="126683"/>
                  <a:pt x="102108" y="131350"/>
                  <a:pt x="102108" y="136779"/>
                </a:cubicBezTo>
                <a:cubicBezTo>
                  <a:pt x="102108" y="142208"/>
                  <a:pt x="98746" y="146876"/>
                  <a:pt x="94002" y="148800"/>
                </a:cubicBezTo>
                <a:close/>
                <a:moveTo>
                  <a:pt x="203454" y="130683"/>
                </a:moveTo>
                <a:cubicBezTo>
                  <a:pt x="200092" y="130683"/>
                  <a:pt x="197358" y="133417"/>
                  <a:pt x="197358" y="136779"/>
                </a:cubicBezTo>
                <a:cubicBezTo>
                  <a:pt x="197358" y="140141"/>
                  <a:pt x="200092" y="142875"/>
                  <a:pt x="203454" y="142875"/>
                </a:cubicBezTo>
                <a:cubicBezTo>
                  <a:pt x="206816" y="142875"/>
                  <a:pt x="209550" y="140141"/>
                  <a:pt x="209550" y="136779"/>
                </a:cubicBezTo>
                <a:cubicBezTo>
                  <a:pt x="209550" y="133417"/>
                  <a:pt x="206816" y="130683"/>
                  <a:pt x="203454" y="130683"/>
                </a:cubicBezTo>
                <a:close/>
                <a:moveTo>
                  <a:pt x="89154" y="130683"/>
                </a:moveTo>
                <a:cubicBezTo>
                  <a:pt x="85792" y="130683"/>
                  <a:pt x="83058" y="133417"/>
                  <a:pt x="83058" y="136779"/>
                </a:cubicBezTo>
                <a:cubicBezTo>
                  <a:pt x="83058" y="140141"/>
                  <a:pt x="85792" y="142875"/>
                  <a:pt x="89154" y="142875"/>
                </a:cubicBezTo>
                <a:cubicBezTo>
                  <a:pt x="92516" y="142875"/>
                  <a:pt x="95250" y="140141"/>
                  <a:pt x="95250" y="136779"/>
                </a:cubicBezTo>
                <a:cubicBezTo>
                  <a:pt x="95250" y="133417"/>
                  <a:pt x="92516" y="130683"/>
                  <a:pt x="89154" y="130683"/>
                </a:cubicBezTo>
                <a:close/>
                <a:moveTo>
                  <a:pt x="146304" y="149733"/>
                </a:moveTo>
                <a:cubicBezTo>
                  <a:pt x="139160" y="149733"/>
                  <a:pt x="133350" y="143923"/>
                  <a:pt x="133350" y="136779"/>
                </a:cubicBezTo>
                <a:cubicBezTo>
                  <a:pt x="133350" y="129635"/>
                  <a:pt x="139160" y="123825"/>
                  <a:pt x="146304" y="123825"/>
                </a:cubicBezTo>
                <a:cubicBezTo>
                  <a:pt x="153448" y="123825"/>
                  <a:pt x="159258" y="129635"/>
                  <a:pt x="159258" y="136779"/>
                </a:cubicBezTo>
                <a:cubicBezTo>
                  <a:pt x="159258" y="143923"/>
                  <a:pt x="153448" y="149733"/>
                  <a:pt x="146304" y="149733"/>
                </a:cubicBezTo>
                <a:close/>
                <a:moveTo>
                  <a:pt x="146304" y="130683"/>
                </a:moveTo>
                <a:cubicBezTo>
                  <a:pt x="142942" y="130683"/>
                  <a:pt x="140208" y="133417"/>
                  <a:pt x="140208" y="136779"/>
                </a:cubicBezTo>
                <a:cubicBezTo>
                  <a:pt x="140208" y="140141"/>
                  <a:pt x="142942" y="142875"/>
                  <a:pt x="146304" y="142875"/>
                </a:cubicBezTo>
                <a:cubicBezTo>
                  <a:pt x="149666" y="142875"/>
                  <a:pt x="152400" y="140141"/>
                  <a:pt x="152400" y="136779"/>
                </a:cubicBezTo>
                <a:cubicBezTo>
                  <a:pt x="152400" y="133417"/>
                  <a:pt x="149666" y="130683"/>
                  <a:pt x="146304" y="130683"/>
                </a:cubicBezTo>
                <a:close/>
                <a:moveTo>
                  <a:pt x="254508" y="146304"/>
                </a:moveTo>
                <a:lnTo>
                  <a:pt x="247650" y="146304"/>
                </a:lnTo>
                <a:lnTo>
                  <a:pt x="247650" y="127254"/>
                </a:lnTo>
                <a:lnTo>
                  <a:pt x="254518" y="127254"/>
                </a:lnTo>
                <a:lnTo>
                  <a:pt x="254508" y="146304"/>
                </a:lnTo>
                <a:lnTo>
                  <a:pt x="254508" y="146304"/>
                </a:lnTo>
                <a:close/>
                <a:moveTo>
                  <a:pt x="235458" y="146304"/>
                </a:moveTo>
                <a:lnTo>
                  <a:pt x="228600" y="146304"/>
                </a:lnTo>
                <a:lnTo>
                  <a:pt x="228600" y="127254"/>
                </a:lnTo>
                <a:lnTo>
                  <a:pt x="235468" y="127254"/>
                </a:lnTo>
                <a:lnTo>
                  <a:pt x="235458" y="146304"/>
                </a:lnTo>
                <a:lnTo>
                  <a:pt x="235458" y="146304"/>
                </a:lnTo>
                <a:close/>
                <a:moveTo>
                  <a:pt x="178308" y="146304"/>
                </a:moveTo>
                <a:lnTo>
                  <a:pt x="171450" y="146304"/>
                </a:lnTo>
                <a:lnTo>
                  <a:pt x="171450" y="127254"/>
                </a:lnTo>
                <a:lnTo>
                  <a:pt x="178318" y="127254"/>
                </a:lnTo>
                <a:lnTo>
                  <a:pt x="178308" y="146304"/>
                </a:lnTo>
                <a:lnTo>
                  <a:pt x="178308" y="146304"/>
                </a:lnTo>
                <a:close/>
                <a:moveTo>
                  <a:pt x="121158" y="146304"/>
                </a:moveTo>
                <a:lnTo>
                  <a:pt x="114300" y="146304"/>
                </a:lnTo>
                <a:lnTo>
                  <a:pt x="114300" y="127254"/>
                </a:lnTo>
                <a:lnTo>
                  <a:pt x="121158" y="127254"/>
                </a:lnTo>
                <a:lnTo>
                  <a:pt x="121158" y="146304"/>
                </a:lnTo>
                <a:close/>
                <a:moveTo>
                  <a:pt x="64008" y="146304"/>
                </a:moveTo>
                <a:lnTo>
                  <a:pt x="57150" y="146304"/>
                </a:lnTo>
                <a:lnTo>
                  <a:pt x="57150" y="127254"/>
                </a:lnTo>
                <a:lnTo>
                  <a:pt x="64008" y="127254"/>
                </a:lnTo>
                <a:cubicBezTo>
                  <a:pt x="64008" y="127254"/>
                  <a:pt x="64008" y="146304"/>
                  <a:pt x="64008" y="146304"/>
                </a:cubicBezTo>
                <a:close/>
                <a:moveTo>
                  <a:pt x="44958" y="146304"/>
                </a:moveTo>
                <a:lnTo>
                  <a:pt x="38100" y="146304"/>
                </a:lnTo>
                <a:lnTo>
                  <a:pt x="38100" y="127254"/>
                </a:lnTo>
                <a:lnTo>
                  <a:pt x="44958" y="127254"/>
                </a:lnTo>
                <a:cubicBezTo>
                  <a:pt x="44958" y="127254"/>
                  <a:pt x="44958" y="146304"/>
                  <a:pt x="44958" y="146304"/>
                </a:cubicBezTo>
                <a:close/>
              </a:path>
            </a:pathLst>
          </a:custGeom>
          <a:solidFill>
            <a:schemeClr val="accent1"/>
          </a:solidFill>
          <a:ln w="9525" cap="flat">
            <a:noFill/>
            <a:prstDash val="solid"/>
            <a:miter/>
          </a:ln>
        </p:spPr>
        <p:txBody>
          <a:bodyPr rtlCol="0" anchor="ctr"/>
          <a:lstStyle/>
          <a:p>
            <a:endParaRPr lang="en-US"/>
          </a:p>
        </p:txBody>
      </p:sp>
      <p:sp>
        <p:nvSpPr>
          <p:cNvPr id="63" name="Freeform 62">
            <a:extLst>
              <a:ext uri="{FF2B5EF4-FFF2-40B4-BE49-F238E27FC236}">
                <a16:creationId xmlns:a16="http://schemas.microsoft.com/office/drawing/2014/main" id="{777D5DD7-E0B0-301E-F49F-7CBB3302ED39}"/>
              </a:ext>
            </a:extLst>
          </p:cNvPr>
          <p:cNvSpPr/>
          <p:nvPr/>
        </p:nvSpPr>
        <p:spPr>
          <a:xfrm>
            <a:off x="15211942" y="5545176"/>
            <a:ext cx="572226" cy="572226"/>
          </a:xfrm>
          <a:custGeom>
            <a:avLst/>
            <a:gdLst>
              <a:gd name="connsiteX0" fmla="*/ 155829 w 273558"/>
              <a:gd name="connsiteY0" fmla="*/ 121158 h 273558"/>
              <a:gd name="connsiteX1" fmla="*/ 270129 w 273558"/>
              <a:gd name="connsiteY1" fmla="*/ 121158 h 273558"/>
              <a:gd name="connsiteX2" fmla="*/ 273558 w 273558"/>
              <a:gd name="connsiteY2" fmla="*/ 117729 h 273558"/>
              <a:gd name="connsiteX3" fmla="*/ 273558 w 273558"/>
              <a:gd name="connsiteY3" fmla="*/ 3429 h 273558"/>
              <a:gd name="connsiteX4" fmla="*/ 270129 w 273558"/>
              <a:gd name="connsiteY4" fmla="*/ 0 h 273558"/>
              <a:gd name="connsiteX5" fmla="*/ 155829 w 273558"/>
              <a:gd name="connsiteY5" fmla="*/ 0 h 273558"/>
              <a:gd name="connsiteX6" fmla="*/ 152400 w 273558"/>
              <a:gd name="connsiteY6" fmla="*/ 3429 h 273558"/>
              <a:gd name="connsiteX7" fmla="*/ 152400 w 273558"/>
              <a:gd name="connsiteY7" fmla="*/ 57150 h 273558"/>
              <a:gd name="connsiteX8" fmla="*/ 121158 w 273558"/>
              <a:gd name="connsiteY8" fmla="*/ 57150 h 273558"/>
              <a:gd name="connsiteX9" fmla="*/ 121158 w 273558"/>
              <a:gd name="connsiteY9" fmla="*/ 3429 h 273558"/>
              <a:gd name="connsiteX10" fmla="*/ 117729 w 273558"/>
              <a:gd name="connsiteY10" fmla="*/ 0 h 273558"/>
              <a:gd name="connsiteX11" fmla="*/ 3429 w 273558"/>
              <a:gd name="connsiteY11" fmla="*/ 0 h 273558"/>
              <a:gd name="connsiteX12" fmla="*/ 0 w 273558"/>
              <a:gd name="connsiteY12" fmla="*/ 3429 h 273558"/>
              <a:gd name="connsiteX13" fmla="*/ 0 w 273558"/>
              <a:gd name="connsiteY13" fmla="*/ 117729 h 273558"/>
              <a:gd name="connsiteX14" fmla="*/ 3429 w 273558"/>
              <a:gd name="connsiteY14" fmla="*/ 121158 h 273558"/>
              <a:gd name="connsiteX15" fmla="*/ 57150 w 273558"/>
              <a:gd name="connsiteY15" fmla="*/ 121158 h 273558"/>
              <a:gd name="connsiteX16" fmla="*/ 57150 w 273558"/>
              <a:gd name="connsiteY16" fmla="*/ 152400 h 273558"/>
              <a:gd name="connsiteX17" fmla="*/ 3429 w 273558"/>
              <a:gd name="connsiteY17" fmla="*/ 152400 h 273558"/>
              <a:gd name="connsiteX18" fmla="*/ 0 w 273558"/>
              <a:gd name="connsiteY18" fmla="*/ 155829 h 273558"/>
              <a:gd name="connsiteX19" fmla="*/ 0 w 273558"/>
              <a:gd name="connsiteY19" fmla="*/ 270129 h 273558"/>
              <a:gd name="connsiteX20" fmla="*/ 3429 w 273558"/>
              <a:gd name="connsiteY20" fmla="*/ 273558 h 273558"/>
              <a:gd name="connsiteX21" fmla="*/ 117729 w 273558"/>
              <a:gd name="connsiteY21" fmla="*/ 273558 h 273558"/>
              <a:gd name="connsiteX22" fmla="*/ 121158 w 273558"/>
              <a:gd name="connsiteY22" fmla="*/ 270129 h 273558"/>
              <a:gd name="connsiteX23" fmla="*/ 121158 w 273558"/>
              <a:gd name="connsiteY23" fmla="*/ 216408 h 273558"/>
              <a:gd name="connsiteX24" fmla="*/ 152400 w 273558"/>
              <a:gd name="connsiteY24" fmla="*/ 216408 h 273558"/>
              <a:gd name="connsiteX25" fmla="*/ 152400 w 273558"/>
              <a:gd name="connsiteY25" fmla="*/ 270129 h 273558"/>
              <a:gd name="connsiteX26" fmla="*/ 155829 w 273558"/>
              <a:gd name="connsiteY26" fmla="*/ 273558 h 273558"/>
              <a:gd name="connsiteX27" fmla="*/ 270129 w 273558"/>
              <a:gd name="connsiteY27" fmla="*/ 273558 h 273558"/>
              <a:gd name="connsiteX28" fmla="*/ 273558 w 273558"/>
              <a:gd name="connsiteY28" fmla="*/ 270129 h 273558"/>
              <a:gd name="connsiteX29" fmla="*/ 273558 w 273558"/>
              <a:gd name="connsiteY29" fmla="*/ 155829 h 273558"/>
              <a:gd name="connsiteX30" fmla="*/ 270129 w 273558"/>
              <a:gd name="connsiteY30" fmla="*/ 152400 h 273558"/>
              <a:gd name="connsiteX31" fmla="*/ 155829 w 273558"/>
              <a:gd name="connsiteY31" fmla="*/ 152400 h 273558"/>
              <a:gd name="connsiteX32" fmla="*/ 152400 w 273558"/>
              <a:gd name="connsiteY32" fmla="*/ 155829 h 273558"/>
              <a:gd name="connsiteX33" fmla="*/ 152400 w 273558"/>
              <a:gd name="connsiteY33" fmla="*/ 209550 h 273558"/>
              <a:gd name="connsiteX34" fmla="*/ 121158 w 273558"/>
              <a:gd name="connsiteY34" fmla="*/ 209550 h 273558"/>
              <a:gd name="connsiteX35" fmla="*/ 121158 w 273558"/>
              <a:gd name="connsiteY35" fmla="*/ 155829 h 273558"/>
              <a:gd name="connsiteX36" fmla="*/ 117729 w 273558"/>
              <a:gd name="connsiteY36" fmla="*/ 152400 h 273558"/>
              <a:gd name="connsiteX37" fmla="*/ 64008 w 273558"/>
              <a:gd name="connsiteY37" fmla="*/ 152400 h 273558"/>
              <a:gd name="connsiteX38" fmla="*/ 64008 w 273558"/>
              <a:gd name="connsiteY38" fmla="*/ 121158 h 273558"/>
              <a:gd name="connsiteX39" fmla="*/ 117729 w 273558"/>
              <a:gd name="connsiteY39" fmla="*/ 121158 h 273558"/>
              <a:gd name="connsiteX40" fmla="*/ 121158 w 273558"/>
              <a:gd name="connsiteY40" fmla="*/ 117729 h 273558"/>
              <a:gd name="connsiteX41" fmla="*/ 121158 w 273558"/>
              <a:gd name="connsiteY41" fmla="*/ 64008 h 273558"/>
              <a:gd name="connsiteX42" fmla="*/ 152400 w 273558"/>
              <a:gd name="connsiteY42" fmla="*/ 64008 h 273558"/>
              <a:gd name="connsiteX43" fmla="*/ 152400 w 273558"/>
              <a:gd name="connsiteY43" fmla="*/ 117729 h 273558"/>
              <a:gd name="connsiteX44" fmla="*/ 155829 w 273558"/>
              <a:gd name="connsiteY44" fmla="*/ 121158 h 273558"/>
              <a:gd name="connsiteX45" fmla="*/ 159258 w 273558"/>
              <a:gd name="connsiteY45" fmla="*/ 64008 h 273558"/>
              <a:gd name="connsiteX46" fmla="*/ 214227 w 273558"/>
              <a:gd name="connsiteY46" fmla="*/ 64008 h 273558"/>
              <a:gd name="connsiteX47" fmla="*/ 201025 w 273558"/>
              <a:gd name="connsiteY47" fmla="*/ 77210 h 273558"/>
              <a:gd name="connsiteX48" fmla="*/ 205883 w 273558"/>
              <a:gd name="connsiteY48" fmla="*/ 82058 h 273558"/>
              <a:gd name="connsiteX49" fmla="*/ 227352 w 273558"/>
              <a:gd name="connsiteY49" fmla="*/ 60579 h 273558"/>
              <a:gd name="connsiteX50" fmla="*/ 205883 w 273558"/>
              <a:gd name="connsiteY50" fmla="*/ 39110 h 273558"/>
              <a:gd name="connsiteX51" fmla="*/ 201025 w 273558"/>
              <a:gd name="connsiteY51" fmla="*/ 43958 h 273558"/>
              <a:gd name="connsiteX52" fmla="*/ 214227 w 273558"/>
              <a:gd name="connsiteY52" fmla="*/ 57160 h 273558"/>
              <a:gd name="connsiteX53" fmla="*/ 159258 w 273558"/>
              <a:gd name="connsiteY53" fmla="*/ 57160 h 273558"/>
              <a:gd name="connsiteX54" fmla="*/ 159258 w 273558"/>
              <a:gd name="connsiteY54" fmla="*/ 6858 h 273558"/>
              <a:gd name="connsiteX55" fmla="*/ 266700 w 273558"/>
              <a:gd name="connsiteY55" fmla="*/ 6858 h 273558"/>
              <a:gd name="connsiteX56" fmla="*/ 266700 w 273558"/>
              <a:gd name="connsiteY56" fmla="*/ 114300 h 273558"/>
              <a:gd name="connsiteX57" fmla="*/ 159258 w 273558"/>
              <a:gd name="connsiteY57" fmla="*/ 114300 h 273558"/>
              <a:gd name="connsiteX58" fmla="*/ 159258 w 273558"/>
              <a:gd name="connsiteY58" fmla="*/ 64008 h 273558"/>
              <a:gd name="connsiteX59" fmla="*/ 159258 w 273558"/>
              <a:gd name="connsiteY59" fmla="*/ 216408 h 273558"/>
              <a:gd name="connsiteX60" fmla="*/ 200482 w 273558"/>
              <a:gd name="connsiteY60" fmla="*/ 216408 h 273558"/>
              <a:gd name="connsiteX61" fmla="*/ 212979 w 273558"/>
              <a:gd name="connsiteY61" fmla="*/ 225933 h 273558"/>
              <a:gd name="connsiteX62" fmla="*/ 225933 w 273558"/>
              <a:gd name="connsiteY62" fmla="*/ 212979 h 273558"/>
              <a:gd name="connsiteX63" fmla="*/ 212979 w 273558"/>
              <a:gd name="connsiteY63" fmla="*/ 200025 h 273558"/>
              <a:gd name="connsiteX64" fmla="*/ 200482 w 273558"/>
              <a:gd name="connsiteY64" fmla="*/ 209550 h 273558"/>
              <a:gd name="connsiteX65" fmla="*/ 159258 w 273558"/>
              <a:gd name="connsiteY65" fmla="*/ 209550 h 273558"/>
              <a:gd name="connsiteX66" fmla="*/ 159258 w 273558"/>
              <a:gd name="connsiteY66" fmla="*/ 159258 h 273558"/>
              <a:gd name="connsiteX67" fmla="*/ 266700 w 273558"/>
              <a:gd name="connsiteY67" fmla="*/ 159258 h 273558"/>
              <a:gd name="connsiteX68" fmla="*/ 266700 w 273558"/>
              <a:gd name="connsiteY68" fmla="*/ 266700 h 273558"/>
              <a:gd name="connsiteX69" fmla="*/ 159258 w 273558"/>
              <a:gd name="connsiteY69" fmla="*/ 266700 h 273558"/>
              <a:gd name="connsiteX70" fmla="*/ 159258 w 273558"/>
              <a:gd name="connsiteY70" fmla="*/ 216408 h 273558"/>
              <a:gd name="connsiteX71" fmla="*/ 206883 w 273558"/>
              <a:gd name="connsiteY71" fmla="*/ 212979 h 273558"/>
              <a:gd name="connsiteX72" fmla="*/ 212979 w 273558"/>
              <a:gd name="connsiteY72" fmla="*/ 206883 h 273558"/>
              <a:gd name="connsiteX73" fmla="*/ 219075 w 273558"/>
              <a:gd name="connsiteY73" fmla="*/ 212979 h 273558"/>
              <a:gd name="connsiteX74" fmla="*/ 212979 w 273558"/>
              <a:gd name="connsiteY74" fmla="*/ 219075 h 273558"/>
              <a:gd name="connsiteX75" fmla="*/ 206883 w 273558"/>
              <a:gd name="connsiteY75" fmla="*/ 212979 h 273558"/>
              <a:gd name="connsiteX76" fmla="*/ 60579 w 273558"/>
              <a:gd name="connsiteY76" fmla="*/ 206883 h 273558"/>
              <a:gd name="connsiteX77" fmla="*/ 66675 w 273558"/>
              <a:gd name="connsiteY77" fmla="*/ 212979 h 273558"/>
              <a:gd name="connsiteX78" fmla="*/ 60579 w 273558"/>
              <a:gd name="connsiteY78" fmla="*/ 219075 h 273558"/>
              <a:gd name="connsiteX79" fmla="*/ 54483 w 273558"/>
              <a:gd name="connsiteY79" fmla="*/ 212979 h 273558"/>
              <a:gd name="connsiteX80" fmla="*/ 60579 w 273558"/>
              <a:gd name="connsiteY80" fmla="*/ 206883 h 273558"/>
              <a:gd name="connsiteX81" fmla="*/ 114300 w 273558"/>
              <a:gd name="connsiteY81" fmla="*/ 266700 h 273558"/>
              <a:gd name="connsiteX82" fmla="*/ 6858 w 273558"/>
              <a:gd name="connsiteY82" fmla="*/ 266700 h 273558"/>
              <a:gd name="connsiteX83" fmla="*/ 6858 w 273558"/>
              <a:gd name="connsiteY83" fmla="*/ 159258 h 273558"/>
              <a:gd name="connsiteX84" fmla="*/ 57150 w 273558"/>
              <a:gd name="connsiteY84" fmla="*/ 159258 h 273558"/>
              <a:gd name="connsiteX85" fmla="*/ 57150 w 273558"/>
              <a:gd name="connsiteY85" fmla="*/ 200482 h 273558"/>
              <a:gd name="connsiteX86" fmla="*/ 47625 w 273558"/>
              <a:gd name="connsiteY86" fmla="*/ 212979 h 273558"/>
              <a:gd name="connsiteX87" fmla="*/ 60579 w 273558"/>
              <a:gd name="connsiteY87" fmla="*/ 225933 h 273558"/>
              <a:gd name="connsiteX88" fmla="*/ 73076 w 273558"/>
              <a:gd name="connsiteY88" fmla="*/ 216408 h 273558"/>
              <a:gd name="connsiteX89" fmla="*/ 114310 w 273558"/>
              <a:gd name="connsiteY89" fmla="*/ 216408 h 273558"/>
              <a:gd name="connsiteX90" fmla="*/ 114310 w 273558"/>
              <a:gd name="connsiteY90" fmla="*/ 266700 h 273558"/>
              <a:gd name="connsiteX91" fmla="*/ 114300 w 273558"/>
              <a:gd name="connsiteY91" fmla="*/ 266700 h 273558"/>
              <a:gd name="connsiteX92" fmla="*/ 114300 w 273558"/>
              <a:gd name="connsiteY92" fmla="*/ 159258 h 273558"/>
              <a:gd name="connsiteX93" fmla="*/ 114300 w 273558"/>
              <a:gd name="connsiteY93" fmla="*/ 209540 h 273558"/>
              <a:gd name="connsiteX94" fmla="*/ 73076 w 273558"/>
              <a:gd name="connsiteY94" fmla="*/ 209540 h 273558"/>
              <a:gd name="connsiteX95" fmla="*/ 64008 w 273558"/>
              <a:gd name="connsiteY95" fmla="*/ 200482 h 273558"/>
              <a:gd name="connsiteX96" fmla="*/ 64008 w 273558"/>
              <a:gd name="connsiteY96" fmla="*/ 159258 h 273558"/>
              <a:gd name="connsiteX97" fmla="*/ 114300 w 273558"/>
              <a:gd name="connsiteY97" fmla="*/ 159258 h 273558"/>
              <a:gd name="connsiteX98" fmla="*/ 60579 w 273558"/>
              <a:gd name="connsiteY98" fmla="*/ 66675 h 273558"/>
              <a:gd name="connsiteX99" fmla="*/ 54483 w 273558"/>
              <a:gd name="connsiteY99" fmla="*/ 60579 h 273558"/>
              <a:gd name="connsiteX100" fmla="*/ 60579 w 273558"/>
              <a:gd name="connsiteY100" fmla="*/ 54483 h 273558"/>
              <a:gd name="connsiteX101" fmla="*/ 66675 w 273558"/>
              <a:gd name="connsiteY101" fmla="*/ 60579 h 273558"/>
              <a:gd name="connsiteX102" fmla="*/ 60579 w 273558"/>
              <a:gd name="connsiteY102" fmla="*/ 66675 h 273558"/>
              <a:gd name="connsiteX103" fmla="*/ 114300 w 273558"/>
              <a:gd name="connsiteY103" fmla="*/ 114300 h 273558"/>
              <a:gd name="connsiteX104" fmla="*/ 64008 w 273558"/>
              <a:gd name="connsiteY104" fmla="*/ 114300 h 273558"/>
              <a:gd name="connsiteX105" fmla="*/ 64008 w 273558"/>
              <a:gd name="connsiteY105" fmla="*/ 73076 h 273558"/>
              <a:gd name="connsiteX106" fmla="*/ 73076 w 273558"/>
              <a:gd name="connsiteY106" fmla="*/ 64008 h 273558"/>
              <a:gd name="connsiteX107" fmla="*/ 114310 w 273558"/>
              <a:gd name="connsiteY107" fmla="*/ 64008 h 273558"/>
              <a:gd name="connsiteX108" fmla="*/ 114310 w 273558"/>
              <a:gd name="connsiteY108" fmla="*/ 114300 h 273558"/>
              <a:gd name="connsiteX109" fmla="*/ 114300 w 273558"/>
              <a:gd name="connsiteY109" fmla="*/ 114300 h 273558"/>
              <a:gd name="connsiteX110" fmla="*/ 114300 w 273558"/>
              <a:gd name="connsiteY110" fmla="*/ 57150 h 273558"/>
              <a:gd name="connsiteX111" fmla="*/ 73076 w 273558"/>
              <a:gd name="connsiteY111" fmla="*/ 57150 h 273558"/>
              <a:gd name="connsiteX112" fmla="*/ 60579 w 273558"/>
              <a:gd name="connsiteY112" fmla="*/ 47625 h 273558"/>
              <a:gd name="connsiteX113" fmla="*/ 47625 w 273558"/>
              <a:gd name="connsiteY113" fmla="*/ 60579 h 273558"/>
              <a:gd name="connsiteX114" fmla="*/ 57150 w 273558"/>
              <a:gd name="connsiteY114" fmla="*/ 73076 h 273558"/>
              <a:gd name="connsiteX115" fmla="*/ 57150 w 273558"/>
              <a:gd name="connsiteY115" fmla="*/ 114310 h 273558"/>
              <a:gd name="connsiteX116" fmla="*/ 6858 w 273558"/>
              <a:gd name="connsiteY116" fmla="*/ 114310 h 273558"/>
              <a:gd name="connsiteX117" fmla="*/ 6858 w 273558"/>
              <a:gd name="connsiteY117" fmla="*/ 6858 h 273558"/>
              <a:gd name="connsiteX118" fmla="*/ 114300 w 273558"/>
              <a:gd name="connsiteY118" fmla="*/ 6858 h 273558"/>
              <a:gd name="connsiteX119" fmla="*/ 114300 w 273558"/>
              <a:gd name="connsiteY119" fmla="*/ 57150 h 273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273558" h="273558">
                <a:moveTo>
                  <a:pt x="155829" y="121158"/>
                </a:moveTo>
                <a:lnTo>
                  <a:pt x="270129" y="121158"/>
                </a:lnTo>
                <a:cubicBezTo>
                  <a:pt x="272024" y="121158"/>
                  <a:pt x="273558" y="119624"/>
                  <a:pt x="273558" y="117729"/>
                </a:cubicBezTo>
                <a:lnTo>
                  <a:pt x="273558" y="3429"/>
                </a:lnTo>
                <a:cubicBezTo>
                  <a:pt x="273558" y="1534"/>
                  <a:pt x="272024" y="0"/>
                  <a:pt x="270129" y="0"/>
                </a:cubicBezTo>
                <a:lnTo>
                  <a:pt x="155829" y="0"/>
                </a:lnTo>
                <a:cubicBezTo>
                  <a:pt x="153934" y="0"/>
                  <a:pt x="152400" y="1534"/>
                  <a:pt x="152400" y="3429"/>
                </a:cubicBezTo>
                <a:lnTo>
                  <a:pt x="152400" y="57150"/>
                </a:lnTo>
                <a:lnTo>
                  <a:pt x="121158" y="57150"/>
                </a:lnTo>
                <a:lnTo>
                  <a:pt x="121158" y="3429"/>
                </a:lnTo>
                <a:cubicBezTo>
                  <a:pt x="121158" y="1534"/>
                  <a:pt x="119624" y="0"/>
                  <a:pt x="117729" y="0"/>
                </a:cubicBezTo>
                <a:lnTo>
                  <a:pt x="3429" y="0"/>
                </a:lnTo>
                <a:cubicBezTo>
                  <a:pt x="1534" y="0"/>
                  <a:pt x="0" y="1534"/>
                  <a:pt x="0" y="3429"/>
                </a:cubicBezTo>
                <a:lnTo>
                  <a:pt x="0" y="117729"/>
                </a:lnTo>
                <a:cubicBezTo>
                  <a:pt x="0" y="119624"/>
                  <a:pt x="1534" y="121158"/>
                  <a:pt x="3429" y="121158"/>
                </a:cubicBezTo>
                <a:lnTo>
                  <a:pt x="57150" y="121158"/>
                </a:lnTo>
                <a:lnTo>
                  <a:pt x="57150" y="152400"/>
                </a:lnTo>
                <a:lnTo>
                  <a:pt x="3429" y="152400"/>
                </a:lnTo>
                <a:cubicBezTo>
                  <a:pt x="1534" y="152400"/>
                  <a:pt x="0" y="153934"/>
                  <a:pt x="0" y="155829"/>
                </a:cubicBezTo>
                <a:lnTo>
                  <a:pt x="0" y="270129"/>
                </a:lnTo>
                <a:cubicBezTo>
                  <a:pt x="0" y="272024"/>
                  <a:pt x="1534" y="273558"/>
                  <a:pt x="3429" y="273558"/>
                </a:cubicBezTo>
                <a:lnTo>
                  <a:pt x="117729" y="273558"/>
                </a:lnTo>
                <a:cubicBezTo>
                  <a:pt x="119624" y="273558"/>
                  <a:pt x="121158" y="272024"/>
                  <a:pt x="121158" y="270129"/>
                </a:cubicBezTo>
                <a:lnTo>
                  <a:pt x="121158" y="216408"/>
                </a:lnTo>
                <a:lnTo>
                  <a:pt x="152400" y="216408"/>
                </a:lnTo>
                <a:lnTo>
                  <a:pt x="152400" y="270129"/>
                </a:lnTo>
                <a:cubicBezTo>
                  <a:pt x="152400" y="272024"/>
                  <a:pt x="153934" y="273558"/>
                  <a:pt x="155829" y="273558"/>
                </a:cubicBezTo>
                <a:lnTo>
                  <a:pt x="270129" y="273558"/>
                </a:lnTo>
                <a:cubicBezTo>
                  <a:pt x="272024" y="273558"/>
                  <a:pt x="273558" y="272024"/>
                  <a:pt x="273558" y="270129"/>
                </a:cubicBezTo>
                <a:lnTo>
                  <a:pt x="273558" y="155829"/>
                </a:lnTo>
                <a:cubicBezTo>
                  <a:pt x="273558" y="153934"/>
                  <a:pt x="272024" y="152400"/>
                  <a:pt x="270129" y="152400"/>
                </a:cubicBezTo>
                <a:lnTo>
                  <a:pt x="155829" y="152400"/>
                </a:lnTo>
                <a:cubicBezTo>
                  <a:pt x="153934" y="152400"/>
                  <a:pt x="152400" y="153934"/>
                  <a:pt x="152400" y="155829"/>
                </a:cubicBezTo>
                <a:lnTo>
                  <a:pt x="152400" y="209550"/>
                </a:lnTo>
                <a:lnTo>
                  <a:pt x="121158" y="209550"/>
                </a:lnTo>
                <a:lnTo>
                  <a:pt x="121158" y="155829"/>
                </a:lnTo>
                <a:cubicBezTo>
                  <a:pt x="121158" y="153934"/>
                  <a:pt x="119624" y="152400"/>
                  <a:pt x="117729" y="152400"/>
                </a:cubicBezTo>
                <a:lnTo>
                  <a:pt x="64008" y="152400"/>
                </a:lnTo>
                <a:lnTo>
                  <a:pt x="64008" y="121158"/>
                </a:lnTo>
                <a:lnTo>
                  <a:pt x="117729" y="121158"/>
                </a:lnTo>
                <a:cubicBezTo>
                  <a:pt x="119624" y="121158"/>
                  <a:pt x="121158" y="119624"/>
                  <a:pt x="121158" y="117729"/>
                </a:cubicBezTo>
                <a:lnTo>
                  <a:pt x="121158" y="64008"/>
                </a:lnTo>
                <a:lnTo>
                  <a:pt x="152400" y="64008"/>
                </a:lnTo>
                <a:lnTo>
                  <a:pt x="152400" y="117729"/>
                </a:lnTo>
                <a:cubicBezTo>
                  <a:pt x="152400" y="119624"/>
                  <a:pt x="153934" y="121158"/>
                  <a:pt x="155829" y="121158"/>
                </a:cubicBezTo>
                <a:close/>
                <a:moveTo>
                  <a:pt x="159258" y="64008"/>
                </a:moveTo>
                <a:lnTo>
                  <a:pt x="214227" y="64008"/>
                </a:lnTo>
                <a:lnTo>
                  <a:pt x="201025" y="77210"/>
                </a:lnTo>
                <a:lnTo>
                  <a:pt x="205883" y="82058"/>
                </a:lnTo>
                <a:lnTo>
                  <a:pt x="227352" y="60579"/>
                </a:lnTo>
                <a:lnTo>
                  <a:pt x="205883" y="39110"/>
                </a:lnTo>
                <a:lnTo>
                  <a:pt x="201025" y="43958"/>
                </a:lnTo>
                <a:lnTo>
                  <a:pt x="214227" y="57160"/>
                </a:lnTo>
                <a:lnTo>
                  <a:pt x="159258" y="57160"/>
                </a:lnTo>
                <a:lnTo>
                  <a:pt x="159258" y="6858"/>
                </a:lnTo>
                <a:lnTo>
                  <a:pt x="266700" y="6858"/>
                </a:lnTo>
                <a:lnTo>
                  <a:pt x="266700" y="114300"/>
                </a:lnTo>
                <a:lnTo>
                  <a:pt x="159258" y="114300"/>
                </a:lnTo>
                <a:lnTo>
                  <a:pt x="159258" y="64008"/>
                </a:lnTo>
                <a:close/>
                <a:moveTo>
                  <a:pt x="159258" y="216408"/>
                </a:moveTo>
                <a:lnTo>
                  <a:pt x="200482" y="216408"/>
                </a:lnTo>
                <a:cubicBezTo>
                  <a:pt x="201987" y="221885"/>
                  <a:pt x="207026" y="225933"/>
                  <a:pt x="212979" y="225933"/>
                </a:cubicBezTo>
                <a:cubicBezTo>
                  <a:pt x="220123" y="225933"/>
                  <a:pt x="225933" y="220123"/>
                  <a:pt x="225933" y="212979"/>
                </a:cubicBezTo>
                <a:cubicBezTo>
                  <a:pt x="225933" y="205835"/>
                  <a:pt x="220123" y="200025"/>
                  <a:pt x="212979" y="200025"/>
                </a:cubicBezTo>
                <a:cubicBezTo>
                  <a:pt x="207026" y="200025"/>
                  <a:pt x="201997" y="204073"/>
                  <a:pt x="200482" y="209550"/>
                </a:cubicBezTo>
                <a:lnTo>
                  <a:pt x="159258" y="209550"/>
                </a:lnTo>
                <a:lnTo>
                  <a:pt x="159258" y="159258"/>
                </a:lnTo>
                <a:lnTo>
                  <a:pt x="266700" y="159258"/>
                </a:lnTo>
                <a:lnTo>
                  <a:pt x="266700" y="266700"/>
                </a:lnTo>
                <a:lnTo>
                  <a:pt x="159258" y="266700"/>
                </a:lnTo>
                <a:lnTo>
                  <a:pt x="159258" y="216408"/>
                </a:lnTo>
                <a:close/>
                <a:moveTo>
                  <a:pt x="206883" y="212979"/>
                </a:moveTo>
                <a:cubicBezTo>
                  <a:pt x="206883" y="209617"/>
                  <a:pt x="209617" y="206883"/>
                  <a:pt x="212979" y="206883"/>
                </a:cubicBezTo>
                <a:cubicBezTo>
                  <a:pt x="216341" y="206883"/>
                  <a:pt x="219075" y="209617"/>
                  <a:pt x="219075" y="212979"/>
                </a:cubicBezTo>
                <a:cubicBezTo>
                  <a:pt x="219075" y="216341"/>
                  <a:pt x="216341" y="219075"/>
                  <a:pt x="212979" y="219075"/>
                </a:cubicBezTo>
                <a:cubicBezTo>
                  <a:pt x="209617" y="219075"/>
                  <a:pt x="206883" y="216341"/>
                  <a:pt x="206883" y="212979"/>
                </a:cubicBezTo>
                <a:close/>
                <a:moveTo>
                  <a:pt x="60579" y="206883"/>
                </a:moveTo>
                <a:cubicBezTo>
                  <a:pt x="63941" y="206883"/>
                  <a:pt x="66675" y="209617"/>
                  <a:pt x="66675" y="212979"/>
                </a:cubicBezTo>
                <a:cubicBezTo>
                  <a:pt x="66675" y="216341"/>
                  <a:pt x="63941" y="219075"/>
                  <a:pt x="60579" y="219075"/>
                </a:cubicBezTo>
                <a:cubicBezTo>
                  <a:pt x="57217" y="219075"/>
                  <a:pt x="54483" y="216341"/>
                  <a:pt x="54483" y="212979"/>
                </a:cubicBezTo>
                <a:cubicBezTo>
                  <a:pt x="54483" y="209617"/>
                  <a:pt x="57217" y="206883"/>
                  <a:pt x="60579" y="206883"/>
                </a:cubicBezTo>
                <a:close/>
                <a:moveTo>
                  <a:pt x="114300" y="266700"/>
                </a:moveTo>
                <a:lnTo>
                  <a:pt x="6858" y="266700"/>
                </a:lnTo>
                <a:lnTo>
                  <a:pt x="6858" y="159258"/>
                </a:lnTo>
                <a:lnTo>
                  <a:pt x="57150" y="159258"/>
                </a:lnTo>
                <a:lnTo>
                  <a:pt x="57150" y="200482"/>
                </a:lnTo>
                <a:cubicBezTo>
                  <a:pt x="51664" y="201987"/>
                  <a:pt x="47625" y="207026"/>
                  <a:pt x="47625" y="212979"/>
                </a:cubicBezTo>
                <a:cubicBezTo>
                  <a:pt x="47625" y="220123"/>
                  <a:pt x="53435" y="225933"/>
                  <a:pt x="60579" y="225933"/>
                </a:cubicBezTo>
                <a:cubicBezTo>
                  <a:pt x="66532" y="225933"/>
                  <a:pt x="71561" y="221885"/>
                  <a:pt x="73076" y="216408"/>
                </a:cubicBezTo>
                <a:lnTo>
                  <a:pt x="114310" y="216408"/>
                </a:lnTo>
                <a:lnTo>
                  <a:pt x="114310" y="266700"/>
                </a:lnTo>
                <a:lnTo>
                  <a:pt x="114300" y="266700"/>
                </a:lnTo>
                <a:close/>
                <a:moveTo>
                  <a:pt x="114300" y="159258"/>
                </a:moveTo>
                <a:lnTo>
                  <a:pt x="114300" y="209540"/>
                </a:lnTo>
                <a:lnTo>
                  <a:pt x="73076" y="209540"/>
                </a:lnTo>
                <a:cubicBezTo>
                  <a:pt x="71876" y="205149"/>
                  <a:pt x="68399" y="201692"/>
                  <a:pt x="64008" y="200482"/>
                </a:cubicBezTo>
                <a:lnTo>
                  <a:pt x="64008" y="159258"/>
                </a:lnTo>
                <a:lnTo>
                  <a:pt x="114300" y="159258"/>
                </a:lnTo>
                <a:close/>
                <a:moveTo>
                  <a:pt x="60579" y="66675"/>
                </a:moveTo>
                <a:cubicBezTo>
                  <a:pt x="57217" y="66675"/>
                  <a:pt x="54483" y="63941"/>
                  <a:pt x="54483" y="60579"/>
                </a:cubicBezTo>
                <a:cubicBezTo>
                  <a:pt x="54483" y="57217"/>
                  <a:pt x="57217" y="54483"/>
                  <a:pt x="60579" y="54483"/>
                </a:cubicBezTo>
                <a:cubicBezTo>
                  <a:pt x="63941" y="54483"/>
                  <a:pt x="66675" y="57217"/>
                  <a:pt x="66675" y="60579"/>
                </a:cubicBezTo>
                <a:cubicBezTo>
                  <a:pt x="66675" y="63941"/>
                  <a:pt x="63941" y="66675"/>
                  <a:pt x="60579" y="66675"/>
                </a:cubicBezTo>
                <a:close/>
                <a:moveTo>
                  <a:pt x="114300" y="114300"/>
                </a:moveTo>
                <a:lnTo>
                  <a:pt x="64008" y="114300"/>
                </a:lnTo>
                <a:lnTo>
                  <a:pt x="64008" y="73076"/>
                </a:lnTo>
                <a:cubicBezTo>
                  <a:pt x="68399" y="71866"/>
                  <a:pt x="71866" y="68399"/>
                  <a:pt x="73076" y="64008"/>
                </a:cubicBezTo>
                <a:lnTo>
                  <a:pt x="114310" y="64008"/>
                </a:lnTo>
                <a:lnTo>
                  <a:pt x="114310" y="114300"/>
                </a:lnTo>
                <a:lnTo>
                  <a:pt x="114300" y="114300"/>
                </a:lnTo>
                <a:close/>
                <a:moveTo>
                  <a:pt x="114300" y="57150"/>
                </a:moveTo>
                <a:lnTo>
                  <a:pt x="73076" y="57150"/>
                </a:lnTo>
                <a:cubicBezTo>
                  <a:pt x="71571" y="51664"/>
                  <a:pt x="66542" y="47625"/>
                  <a:pt x="60579" y="47625"/>
                </a:cubicBezTo>
                <a:cubicBezTo>
                  <a:pt x="53435" y="47625"/>
                  <a:pt x="47625" y="53435"/>
                  <a:pt x="47625" y="60579"/>
                </a:cubicBezTo>
                <a:cubicBezTo>
                  <a:pt x="47625" y="66532"/>
                  <a:pt x="51664" y="71561"/>
                  <a:pt x="57150" y="73076"/>
                </a:cubicBezTo>
                <a:lnTo>
                  <a:pt x="57150" y="114310"/>
                </a:lnTo>
                <a:lnTo>
                  <a:pt x="6858" y="114310"/>
                </a:lnTo>
                <a:lnTo>
                  <a:pt x="6858" y="6858"/>
                </a:lnTo>
                <a:lnTo>
                  <a:pt x="114300" y="6858"/>
                </a:lnTo>
                <a:cubicBezTo>
                  <a:pt x="114300" y="6858"/>
                  <a:pt x="114300" y="57150"/>
                  <a:pt x="114300" y="57150"/>
                </a:cubicBezTo>
                <a:close/>
              </a:path>
            </a:pathLst>
          </a:custGeom>
          <a:solidFill>
            <a:schemeClr val="accent1"/>
          </a:solidFill>
          <a:ln w="9525" cap="flat">
            <a:noFill/>
            <a:prstDash val="solid"/>
            <a:miter/>
          </a:ln>
        </p:spPr>
        <p:txBody>
          <a:bodyPr rtlCol="0" anchor="ctr"/>
          <a:lstStyle/>
          <a:p>
            <a:endParaRPr lang="en-US"/>
          </a:p>
        </p:txBody>
      </p:sp>
      <p:cxnSp>
        <p:nvCxnSpPr>
          <p:cNvPr id="65" name="Straight Connector 64">
            <a:extLst>
              <a:ext uri="{FF2B5EF4-FFF2-40B4-BE49-F238E27FC236}">
                <a16:creationId xmlns:a16="http://schemas.microsoft.com/office/drawing/2014/main" id="{59754362-4F28-3226-74E8-E3BA3C74FEE3}"/>
              </a:ext>
            </a:extLst>
          </p:cNvPr>
          <p:cNvCxnSpPr/>
          <p:nvPr/>
        </p:nvCxnSpPr>
        <p:spPr bwMode="auto">
          <a:xfrm>
            <a:off x="6096000" y="609600"/>
            <a:ext cx="0" cy="1139190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7188538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0" name="Straight Arrow Connector 239">
            <a:extLst>
              <a:ext uri="{FF2B5EF4-FFF2-40B4-BE49-F238E27FC236}">
                <a16:creationId xmlns:a16="http://schemas.microsoft.com/office/drawing/2014/main" id="{569F8C4B-E3A9-FB49-A82A-A45A5208882C}"/>
              </a:ext>
            </a:extLst>
          </p:cNvPr>
          <p:cNvCxnSpPr>
            <a:cxnSpLocks/>
          </p:cNvCxnSpPr>
          <p:nvPr/>
        </p:nvCxnSpPr>
        <p:spPr>
          <a:xfrm flipH="1" flipV="1">
            <a:off x="4788371" y="4107291"/>
            <a:ext cx="25296" cy="6356214"/>
          </a:xfrm>
          <a:prstGeom prst="straightConnector1">
            <a:avLst/>
          </a:prstGeom>
          <a:noFill/>
          <a:ln w="28575" cap="flat" cmpd="sng" algn="ctr">
            <a:solidFill>
              <a:schemeClr val="accent1"/>
            </a:solidFill>
            <a:prstDash val="solid"/>
            <a:tailEnd type="arrow"/>
          </a:ln>
          <a:effectLst/>
        </p:spPr>
      </p:cxnSp>
      <p:pic>
        <p:nvPicPr>
          <p:cNvPr id="9" name="Graphic 8" descr="Document with solid fill">
            <a:extLst>
              <a:ext uri="{FF2B5EF4-FFF2-40B4-BE49-F238E27FC236}">
                <a16:creationId xmlns:a16="http://schemas.microsoft.com/office/drawing/2014/main" id="{A5687A8E-E0C6-A84E-9B90-9DCEEE03C3F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272396" y="4656393"/>
            <a:ext cx="1240282" cy="1240282"/>
          </a:xfrm>
          <a:prstGeom prst="rect">
            <a:avLst/>
          </a:prstGeom>
        </p:spPr>
      </p:pic>
      <p:sp>
        <p:nvSpPr>
          <p:cNvPr id="16" name="Rectangle 15">
            <a:extLst>
              <a:ext uri="{FF2B5EF4-FFF2-40B4-BE49-F238E27FC236}">
                <a16:creationId xmlns:a16="http://schemas.microsoft.com/office/drawing/2014/main" id="{4E7AEBD0-2F2C-4CBB-BEAF-808F364887F4}"/>
              </a:ext>
            </a:extLst>
          </p:cNvPr>
          <p:cNvSpPr/>
          <p:nvPr/>
        </p:nvSpPr>
        <p:spPr>
          <a:xfrm>
            <a:off x="3949006" y="1793913"/>
            <a:ext cx="7604918" cy="2507882"/>
          </a:xfrm>
          <a:prstGeom prst="rect">
            <a:avLst/>
          </a:prstGeom>
          <a:noFill/>
          <a:ln w="9525" cap="flat" cmpd="sng" algn="ctr">
            <a:solidFill>
              <a:schemeClr val="accent1"/>
            </a:solidFill>
            <a:prstDash val="dash"/>
          </a:ln>
          <a:effectLst>
            <a:outerShdw blurRad="40000" dist="23000" dir="5400000" rotWithShape="0">
              <a:srgbClr val="000000">
                <a:alpha val="35000"/>
              </a:srgbClr>
            </a:outerShdw>
          </a:effectLst>
        </p:spPr>
        <p:txBody>
          <a:bodyPr rot="0" spcFirstLastPara="0" vertOverflow="overflow" horzOverflow="overflow" vert="horz" wrap="square" lIns="152400" tIns="76200" rIns="152400" bIns="76200" numCol="1" spcCol="0" rtlCol="0" fromWordArt="0" anchor="ctr" anchorCtr="0" forceAA="0" compatLnSpc="1">
            <a:prstTxWarp prst="textNoShape">
              <a:avLst/>
            </a:prstTxWarp>
            <a:noAutofit/>
          </a:bodyPr>
          <a:lstStyle/>
          <a:p>
            <a:pPr algn="ctr" defTabSz="1828528">
              <a:defRPr/>
            </a:pPr>
            <a:endParaRPr lang="en-US" sz="2934" kern="0" dirty="0">
              <a:solidFill>
                <a:srgbClr val="000E5E"/>
              </a:solidFill>
              <a:latin typeface="IBM Plex Sans"/>
              <a:sym typeface="Helvetica"/>
            </a:endParaRPr>
          </a:p>
        </p:txBody>
      </p:sp>
      <p:sp>
        <p:nvSpPr>
          <p:cNvPr id="36" name="Rectangle 35">
            <a:extLst>
              <a:ext uri="{FF2B5EF4-FFF2-40B4-BE49-F238E27FC236}">
                <a16:creationId xmlns:a16="http://schemas.microsoft.com/office/drawing/2014/main" id="{23A522FE-27F1-4F85-A0E0-1BFB7944B30A}"/>
              </a:ext>
            </a:extLst>
          </p:cNvPr>
          <p:cNvSpPr/>
          <p:nvPr/>
        </p:nvSpPr>
        <p:spPr>
          <a:xfrm>
            <a:off x="4368138" y="2765625"/>
            <a:ext cx="3750926" cy="1236666"/>
          </a:xfrm>
          <a:prstGeom prst="rect">
            <a:avLst/>
          </a:prstGeom>
          <a:solidFill>
            <a:schemeClr val="accent1"/>
          </a:solidFill>
          <a:ln/>
          <a:effectLst>
            <a:outerShdw blurRad="57150" dist="19050" dir="5400000" algn="ctr" rotWithShape="0">
              <a:srgbClr val="000000">
                <a:alpha val="63000"/>
              </a:srgbClr>
            </a:outerShdw>
            <a:softEdge rad="31750"/>
          </a:effectLst>
        </p:spPr>
        <p:style>
          <a:lnRef idx="0">
            <a:schemeClr val="accent5"/>
          </a:lnRef>
          <a:fillRef idx="3">
            <a:schemeClr val="accent5"/>
          </a:fillRef>
          <a:effectRef idx="3">
            <a:schemeClr val="accent5"/>
          </a:effectRef>
          <a:fontRef idx="minor">
            <a:schemeClr val="lt1"/>
          </a:fontRef>
        </p:style>
        <p:txBody>
          <a:bodyPr rot="0" spcFirstLastPara="0" vertOverflow="overflow" horzOverflow="overflow" vert="horz" wrap="square" lIns="152400" tIns="76200" rIns="152400" bIns="76200" numCol="1" spcCol="0" rtlCol="0" fromWordArt="0" anchor="ctr" anchorCtr="0" forceAA="0" compatLnSpc="1">
            <a:prstTxWarp prst="textNoShape">
              <a:avLst/>
            </a:prstTxWarp>
            <a:noAutofit/>
          </a:bodyPr>
          <a:lstStyle/>
          <a:p>
            <a:pPr algn="ctr" defTabSz="1828528">
              <a:defRPr/>
            </a:pPr>
            <a:r>
              <a:rPr lang="en-US" sz="3200" b="1" kern="0" dirty="0">
                <a:solidFill>
                  <a:srgbClr val="FFFFFF"/>
                </a:solidFill>
                <a:latin typeface="IBM Plex Sans SmBld" panose="020B0503050000000000" pitchFamily="34" charset="77"/>
                <a:sym typeface="Helvetica"/>
              </a:rPr>
              <a:t>Mono2Micro CLI</a:t>
            </a:r>
          </a:p>
        </p:txBody>
      </p:sp>
      <p:sp>
        <p:nvSpPr>
          <p:cNvPr id="42" name="TextBox 41"/>
          <p:cNvSpPr txBox="1"/>
          <p:nvPr/>
        </p:nvSpPr>
        <p:spPr>
          <a:xfrm>
            <a:off x="3877086" y="1916505"/>
            <a:ext cx="4557302" cy="666977"/>
          </a:xfrm>
          <a:prstGeom prst="rect">
            <a:avLst/>
          </a:prstGeom>
          <a:noFill/>
        </p:spPr>
        <p:txBody>
          <a:bodyPr wrap="square" rtlCol="0">
            <a:spAutoFit/>
          </a:bodyPr>
          <a:lstStyle/>
          <a:p>
            <a:pPr algn="ctr" defTabSz="1828664">
              <a:defRPr/>
            </a:pPr>
            <a:r>
              <a:rPr lang="en-US" sz="3734" b="1" dirty="0">
                <a:solidFill>
                  <a:srgbClr val="000000"/>
                </a:solidFill>
                <a:latin typeface="IBM Plex Sans"/>
                <a:sym typeface="Helvetica Neue"/>
              </a:rPr>
              <a:t>Desktop</a:t>
            </a:r>
          </a:p>
        </p:txBody>
      </p:sp>
      <p:cxnSp>
        <p:nvCxnSpPr>
          <p:cNvPr id="56" name="Straight Arrow Connector 55">
            <a:extLst>
              <a:ext uri="{FF2B5EF4-FFF2-40B4-BE49-F238E27FC236}">
                <a16:creationId xmlns:a16="http://schemas.microsoft.com/office/drawing/2014/main" id="{64451994-DFAC-DD47-88D1-57F94A0F3370}"/>
              </a:ext>
            </a:extLst>
          </p:cNvPr>
          <p:cNvCxnSpPr>
            <a:cxnSpLocks/>
          </p:cNvCxnSpPr>
          <p:nvPr/>
        </p:nvCxnSpPr>
        <p:spPr>
          <a:xfrm>
            <a:off x="2848232" y="2848355"/>
            <a:ext cx="893394" cy="6"/>
          </a:xfrm>
          <a:prstGeom prst="straightConnector1">
            <a:avLst/>
          </a:prstGeom>
          <a:noFill/>
          <a:ln w="28575" cap="flat" cmpd="sng" algn="ctr">
            <a:solidFill>
              <a:schemeClr val="accent1"/>
            </a:solidFill>
            <a:prstDash val="solid"/>
            <a:tailEnd type="arrow"/>
          </a:ln>
          <a:effectLst/>
        </p:spPr>
      </p:cxnSp>
      <p:sp>
        <p:nvSpPr>
          <p:cNvPr id="57" name="Rectangle 56">
            <a:extLst>
              <a:ext uri="{FF2B5EF4-FFF2-40B4-BE49-F238E27FC236}">
                <a16:creationId xmlns:a16="http://schemas.microsoft.com/office/drawing/2014/main" id="{6D8F2936-5922-8042-9A21-07856C8D34CA}"/>
              </a:ext>
            </a:extLst>
          </p:cNvPr>
          <p:cNvSpPr/>
          <p:nvPr/>
        </p:nvSpPr>
        <p:spPr>
          <a:xfrm>
            <a:off x="261260" y="9967521"/>
            <a:ext cx="3630202" cy="3421126"/>
          </a:xfrm>
          <a:prstGeom prst="rect">
            <a:avLst/>
          </a:prstGeom>
          <a:noFill/>
          <a:ln w="9525" cap="flat" cmpd="sng" algn="ctr">
            <a:solidFill>
              <a:schemeClr val="accent1"/>
            </a:solidFill>
            <a:prstDash val="dash"/>
          </a:ln>
          <a:effectLst>
            <a:outerShdw blurRad="40000" dist="23000" dir="5400000" rotWithShape="0">
              <a:srgbClr val="000000">
                <a:alpha val="35000"/>
              </a:srgbClr>
            </a:outerShdw>
          </a:effectLst>
        </p:spPr>
        <p:txBody>
          <a:bodyPr rot="0" spcFirstLastPara="0" vertOverflow="overflow" horzOverflow="overflow" vert="horz" wrap="square" lIns="152400" tIns="76200" rIns="152400" bIns="76200" numCol="1" spcCol="0" rtlCol="0" fromWordArt="0" anchor="ctr" anchorCtr="0" forceAA="0" compatLnSpc="1">
            <a:prstTxWarp prst="textNoShape">
              <a:avLst/>
            </a:prstTxWarp>
            <a:noAutofit/>
          </a:bodyPr>
          <a:lstStyle/>
          <a:p>
            <a:pPr algn="ctr" defTabSz="1828528">
              <a:defRPr/>
            </a:pPr>
            <a:endParaRPr lang="en-US" sz="2934" kern="0" dirty="0">
              <a:solidFill>
                <a:srgbClr val="000E5E"/>
              </a:solidFill>
              <a:latin typeface="IBM Plex Sans"/>
              <a:sym typeface="Helvetica"/>
            </a:endParaRPr>
          </a:p>
        </p:txBody>
      </p:sp>
      <p:sp>
        <p:nvSpPr>
          <p:cNvPr id="64" name="Rectangle 63">
            <a:extLst>
              <a:ext uri="{FF2B5EF4-FFF2-40B4-BE49-F238E27FC236}">
                <a16:creationId xmlns:a16="http://schemas.microsoft.com/office/drawing/2014/main" id="{95610106-CBA6-B146-B844-32F1AB1877FB}"/>
              </a:ext>
            </a:extLst>
          </p:cNvPr>
          <p:cNvSpPr/>
          <p:nvPr/>
        </p:nvSpPr>
        <p:spPr>
          <a:xfrm>
            <a:off x="12804992" y="968506"/>
            <a:ext cx="11045950" cy="11828879"/>
          </a:xfrm>
          <a:prstGeom prst="rect">
            <a:avLst/>
          </a:prstGeom>
        </p:spPr>
        <p:txBody>
          <a:bodyPr wrap="square">
            <a:spAutoFit/>
          </a:bodyPr>
          <a:lstStyle/>
          <a:p>
            <a:pPr marL="914378" lvl="7" indent="-914378" defTabSz="761896">
              <a:spcAft>
                <a:spcPts val="3200"/>
              </a:spcAft>
              <a:buClr>
                <a:srgbClr val="000000"/>
              </a:buClr>
              <a:buFont typeface="+mj-lt"/>
              <a:buAutoNum type="arabicPeriod"/>
              <a:defRPr/>
            </a:pPr>
            <a:r>
              <a:rPr lang="en-US" dirty="0">
                <a:solidFill>
                  <a:srgbClr val="000000"/>
                </a:solidFill>
                <a:sym typeface="Helvetica Neue"/>
              </a:rPr>
              <a:t>User will </a:t>
            </a:r>
            <a:r>
              <a:rPr lang="en-US" dirty="0">
                <a:solidFill>
                  <a:srgbClr val="0F62FE"/>
                </a:solidFill>
                <a:sym typeface="Helvetica Neue"/>
              </a:rPr>
              <a:t>install</a:t>
            </a:r>
            <a:r>
              <a:rPr lang="en-US" dirty="0">
                <a:solidFill>
                  <a:srgbClr val="000000"/>
                </a:solidFill>
                <a:sym typeface="Helvetica Neue"/>
              </a:rPr>
              <a:t> </a:t>
            </a:r>
            <a:r>
              <a:rPr lang="en-US" b="1" dirty="0">
                <a:solidFill>
                  <a:srgbClr val="000000"/>
                </a:solidFill>
                <a:sym typeface="Helvetica Neue"/>
              </a:rPr>
              <a:t>Mono2Micro </a:t>
            </a:r>
            <a:r>
              <a:rPr lang="en-US" dirty="0">
                <a:solidFill>
                  <a:srgbClr val="000000"/>
                </a:solidFill>
                <a:sym typeface="Helvetica Neue"/>
              </a:rPr>
              <a:t>on desktop.</a:t>
            </a:r>
          </a:p>
          <a:p>
            <a:pPr marL="914310" lvl="7" indent="-914310" defTabSz="761896">
              <a:spcAft>
                <a:spcPts val="3200"/>
              </a:spcAft>
              <a:buFont typeface="+mj-lt"/>
              <a:buAutoNum type="arabicPeriod"/>
              <a:defRPr/>
            </a:pPr>
            <a:r>
              <a:rPr lang="en-US" dirty="0">
                <a:solidFill>
                  <a:srgbClr val="000000"/>
                </a:solidFill>
                <a:sym typeface="Helvetica Neue"/>
              </a:rPr>
              <a:t>Mono2Micro will </a:t>
            </a:r>
            <a:r>
              <a:rPr lang="en-US" dirty="0">
                <a:solidFill>
                  <a:srgbClr val="0F62FE"/>
                </a:solidFill>
                <a:sym typeface="Helvetica Neue"/>
              </a:rPr>
              <a:t>analyze</a:t>
            </a:r>
            <a:r>
              <a:rPr lang="en-US" dirty="0">
                <a:solidFill>
                  <a:srgbClr val="000000"/>
                </a:solidFill>
                <a:sym typeface="Helvetica Neue"/>
              </a:rPr>
              <a:t> the monolith code.</a:t>
            </a:r>
          </a:p>
          <a:p>
            <a:pPr marL="914310" lvl="7" indent="-914310" defTabSz="761896">
              <a:spcAft>
                <a:spcPts val="3200"/>
              </a:spcAft>
              <a:buFont typeface="+mj-lt"/>
              <a:buAutoNum type="arabicPeriod"/>
              <a:defRPr/>
            </a:pPr>
            <a:r>
              <a:rPr lang="en-US" dirty="0">
                <a:solidFill>
                  <a:srgbClr val="000000"/>
                </a:solidFill>
                <a:sym typeface="Helvetica Neue"/>
              </a:rPr>
              <a:t>Mono2Micro’s runtime agent will dynamically </a:t>
            </a:r>
            <a:r>
              <a:rPr lang="en-US" dirty="0">
                <a:solidFill>
                  <a:srgbClr val="0F62FE"/>
                </a:solidFill>
                <a:sym typeface="Helvetica Neue"/>
              </a:rPr>
              <a:t>instrument</a:t>
            </a:r>
            <a:r>
              <a:rPr lang="en-US" dirty="0">
                <a:solidFill>
                  <a:srgbClr val="000000"/>
                </a:solidFill>
                <a:sym typeface="Helvetica Neue"/>
              </a:rPr>
              <a:t> the running monolith.</a:t>
            </a:r>
          </a:p>
          <a:p>
            <a:pPr marL="914310" lvl="7" indent="-914310" defTabSz="761896">
              <a:spcAft>
                <a:spcPts val="3200"/>
              </a:spcAft>
              <a:buFont typeface="+mj-lt"/>
              <a:buAutoNum type="arabicPeriod"/>
              <a:defRPr/>
            </a:pPr>
            <a:r>
              <a:rPr lang="en-US" dirty="0">
                <a:solidFill>
                  <a:srgbClr val="000000"/>
                </a:solidFill>
                <a:sym typeface="Helvetica Neue"/>
              </a:rPr>
              <a:t>The </a:t>
            </a:r>
            <a:r>
              <a:rPr lang="en-US" b="1" dirty="0">
                <a:solidFill>
                  <a:srgbClr val="000000"/>
                </a:solidFill>
                <a:sym typeface="Helvetica Neue"/>
              </a:rPr>
              <a:t>Business </a:t>
            </a:r>
            <a:r>
              <a:rPr lang="en-US" dirty="0" err="1">
                <a:solidFill>
                  <a:srgbClr val="0F62FE"/>
                </a:solidFill>
                <a:sym typeface="Helvetica Neue"/>
              </a:rPr>
              <a:t>usecase</a:t>
            </a:r>
            <a:r>
              <a:rPr lang="en-US" dirty="0">
                <a:solidFill>
                  <a:srgbClr val="000000"/>
                </a:solidFill>
                <a:sym typeface="Helvetica Neue"/>
              </a:rPr>
              <a:t> suite is run.</a:t>
            </a:r>
          </a:p>
          <a:p>
            <a:pPr marL="914310" lvl="7" indent="-914310" defTabSz="761896">
              <a:spcAft>
                <a:spcPts val="3200"/>
              </a:spcAft>
              <a:buFont typeface="+mj-lt"/>
              <a:buAutoNum type="arabicPeriod"/>
              <a:defRPr/>
            </a:pPr>
            <a:r>
              <a:rPr lang="en-US" dirty="0">
                <a:solidFill>
                  <a:srgbClr val="000000"/>
                </a:solidFill>
                <a:sym typeface="Helvetica Neue"/>
              </a:rPr>
              <a:t>Mono2Micro’s AI analyzes resulting  </a:t>
            </a:r>
            <a:r>
              <a:rPr lang="en-US" b="1" dirty="0">
                <a:solidFill>
                  <a:srgbClr val="000000"/>
                </a:solidFill>
                <a:sym typeface="Helvetica Neue"/>
              </a:rPr>
              <a:t>log files</a:t>
            </a:r>
            <a:r>
              <a:rPr lang="en-US" dirty="0">
                <a:solidFill>
                  <a:srgbClr val="000000"/>
                </a:solidFill>
                <a:sym typeface="Helvetica Neue"/>
              </a:rPr>
              <a:t> to </a:t>
            </a:r>
            <a:r>
              <a:rPr lang="en-US" dirty="0">
                <a:solidFill>
                  <a:srgbClr val="0F62FE"/>
                </a:solidFill>
                <a:sym typeface="Helvetica Neue"/>
              </a:rPr>
              <a:t>recommend</a:t>
            </a:r>
            <a:r>
              <a:rPr lang="en-US" dirty="0">
                <a:solidFill>
                  <a:srgbClr val="000000"/>
                </a:solidFill>
                <a:sym typeface="Helvetica Neue"/>
              </a:rPr>
              <a:t> microservice partitions.</a:t>
            </a:r>
            <a:r>
              <a:rPr lang="en-US" b="1" dirty="0">
                <a:solidFill>
                  <a:srgbClr val="000000"/>
                </a:solidFill>
                <a:sym typeface="Helvetica Neue"/>
              </a:rPr>
              <a:t> </a:t>
            </a:r>
            <a:endParaRPr lang="en-US" dirty="0">
              <a:solidFill>
                <a:srgbClr val="000000"/>
              </a:solidFill>
              <a:sym typeface="Helvetica Neue"/>
            </a:endParaRPr>
          </a:p>
          <a:p>
            <a:pPr marL="914310" lvl="7" indent="-914310" defTabSz="761896">
              <a:spcAft>
                <a:spcPts val="3200"/>
              </a:spcAft>
              <a:buFont typeface="+mj-lt"/>
              <a:buAutoNum type="arabicPeriod"/>
              <a:defRPr/>
            </a:pPr>
            <a:r>
              <a:rPr lang="en-IE" dirty="0">
                <a:solidFill>
                  <a:srgbClr val="000000"/>
                </a:solidFill>
                <a:sym typeface="Helvetica Neue"/>
              </a:rPr>
              <a:t>User will access the </a:t>
            </a:r>
            <a:r>
              <a:rPr lang="en-US" dirty="0">
                <a:solidFill>
                  <a:srgbClr val="0F62FE"/>
                </a:solidFill>
                <a:sym typeface="Helvetica Neue"/>
              </a:rPr>
              <a:t>workbench</a:t>
            </a:r>
            <a:r>
              <a:rPr lang="en-IE" dirty="0">
                <a:solidFill>
                  <a:srgbClr val="000000"/>
                </a:solidFill>
                <a:sym typeface="Helvetica Neue"/>
              </a:rPr>
              <a:t> in the browser to view and customize partitions.</a:t>
            </a:r>
          </a:p>
          <a:p>
            <a:pPr marL="914310" lvl="7" indent="-914310" defTabSz="761896">
              <a:spcAft>
                <a:spcPts val="3200"/>
              </a:spcAft>
              <a:buFont typeface="+mj-lt"/>
              <a:buAutoNum type="arabicPeriod"/>
              <a:defRPr/>
            </a:pPr>
            <a:r>
              <a:rPr lang="en-IE" dirty="0">
                <a:solidFill>
                  <a:srgbClr val="000000"/>
                </a:solidFill>
                <a:sym typeface="Helvetica Neue"/>
              </a:rPr>
              <a:t>Mono2Micro will </a:t>
            </a:r>
            <a:r>
              <a:rPr lang="en-US" dirty="0">
                <a:solidFill>
                  <a:srgbClr val="0F62FE"/>
                </a:solidFill>
                <a:sym typeface="Helvetica Neue"/>
              </a:rPr>
              <a:t>refine</a:t>
            </a:r>
            <a:r>
              <a:rPr lang="en-IE" dirty="0">
                <a:solidFill>
                  <a:srgbClr val="000000"/>
                </a:solidFill>
                <a:sym typeface="Helvetica Neue"/>
              </a:rPr>
              <a:t> customized recommendations, then </a:t>
            </a:r>
            <a:r>
              <a:rPr lang="en-US" dirty="0">
                <a:solidFill>
                  <a:srgbClr val="0F62FE"/>
                </a:solidFill>
                <a:sym typeface="Helvetica Neue"/>
              </a:rPr>
              <a:t>transform</a:t>
            </a:r>
            <a:r>
              <a:rPr lang="en-IE" dirty="0">
                <a:solidFill>
                  <a:srgbClr val="000000"/>
                </a:solidFill>
                <a:sym typeface="Helvetica Neue"/>
              </a:rPr>
              <a:t> the source tree and automatically generate the code to permit cross-partition communications.</a:t>
            </a:r>
          </a:p>
          <a:p>
            <a:pPr marL="914310" lvl="7" indent="-914310" defTabSz="761896">
              <a:spcAft>
                <a:spcPts val="3200"/>
              </a:spcAft>
              <a:buFont typeface="+mj-lt"/>
              <a:buAutoNum type="arabicPeriod"/>
              <a:defRPr/>
            </a:pPr>
            <a:r>
              <a:rPr lang="en-IE" dirty="0">
                <a:solidFill>
                  <a:srgbClr val="000000"/>
                </a:solidFill>
                <a:sym typeface="Helvetica Neue"/>
              </a:rPr>
              <a:t>Execute </a:t>
            </a:r>
            <a:r>
              <a:rPr lang="en-US" dirty="0">
                <a:solidFill>
                  <a:srgbClr val="000000"/>
                </a:solidFill>
                <a:sym typeface="Helvetica Neue"/>
              </a:rPr>
              <a:t>the same </a:t>
            </a:r>
            <a:r>
              <a:rPr lang="en-US" b="1" dirty="0">
                <a:solidFill>
                  <a:srgbClr val="000000"/>
                </a:solidFill>
                <a:sym typeface="Helvetica Neue"/>
              </a:rPr>
              <a:t>Business use case </a:t>
            </a:r>
            <a:r>
              <a:rPr lang="en-US" dirty="0">
                <a:solidFill>
                  <a:srgbClr val="000000"/>
                </a:solidFill>
                <a:sym typeface="Helvetica Neue"/>
              </a:rPr>
              <a:t>suite against the new microservice partitions in the Open Liberty or WebSphere Liberty runtime.</a:t>
            </a:r>
          </a:p>
        </p:txBody>
      </p:sp>
      <p:sp>
        <p:nvSpPr>
          <p:cNvPr id="65" name="TextBox 64">
            <a:extLst>
              <a:ext uri="{FF2B5EF4-FFF2-40B4-BE49-F238E27FC236}">
                <a16:creationId xmlns:a16="http://schemas.microsoft.com/office/drawing/2014/main" id="{682C752D-89D8-0C44-A99B-1812059B9506}"/>
              </a:ext>
            </a:extLst>
          </p:cNvPr>
          <p:cNvSpPr txBox="1"/>
          <p:nvPr/>
        </p:nvSpPr>
        <p:spPr>
          <a:xfrm>
            <a:off x="274070" y="10207130"/>
            <a:ext cx="3782774" cy="666977"/>
          </a:xfrm>
          <a:prstGeom prst="rect">
            <a:avLst/>
          </a:prstGeom>
          <a:noFill/>
        </p:spPr>
        <p:txBody>
          <a:bodyPr wrap="square" rtlCol="0">
            <a:spAutoFit/>
          </a:bodyPr>
          <a:lstStyle/>
          <a:p>
            <a:pPr algn="ctr" defTabSz="1828664">
              <a:defRPr/>
            </a:pPr>
            <a:r>
              <a:rPr lang="en-US" sz="3734" b="1" dirty="0">
                <a:solidFill>
                  <a:srgbClr val="000000"/>
                </a:solidFill>
                <a:latin typeface="IBM Plex Sans"/>
                <a:sym typeface="Helvetica Neue"/>
              </a:rPr>
              <a:t>Monolith</a:t>
            </a:r>
          </a:p>
        </p:txBody>
      </p:sp>
      <p:pic>
        <p:nvPicPr>
          <p:cNvPr id="1026" name="Picture 2" descr="https://prod-cdn.sumo.mozilla.net/uploads/products/2018-10-03-20-09-07-d6a5c9.png">
            <a:extLst>
              <a:ext uri="{FF2B5EF4-FFF2-40B4-BE49-F238E27FC236}">
                <a16:creationId xmlns:a16="http://schemas.microsoft.com/office/drawing/2014/main" id="{F6CC29C0-AB05-544A-AB10-D5402499E389}"/>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1118989" y="2035383"/>
            <a:ext cx="1937040" cy="1792286"/>
          </a:xfrm>
          <a:prstGeom prst="rect">
            <a:avLst/>
          </a:prstGeom>
          <a:noFill/>
          <a:extLst>
            <a:ext uri="{909E8E84-426E-40DD-AFC4-6F175D3DCCD1}">
              <a14:hiddenFill xmlns:a14="http://schemas.microsoft.com/office/drawing/2010/main">
                <a:solidFill>
                  <a:srgbClr val="FFFFFF"/>
                </a:solidFill>
              </a14:hiddenFill>
            </a:ext>
          </a:extLst>
        </p:spPr>
      </p:pic>
      <p:sp>
        <p:nvSpPr>
          <p:cNvPr id="7" name="Oval 6">
            <a:extLst>
              <a:ext uri="{FF2B5EF4-FFF2-40B4-BE49-F238E27FC236}">
                <a16:creationId xmlns:a16="http://schemas.microsoft.com/office/drawing/2014/main" id="{001B96F4-222D-9E42-9A9F-0B2457D6B584}"/>
              </a:ext>
            </a:extLst>
          </p:cNvPr>
          <p:cNvSpPr/>
          <p:nvPr/>
        </p:nvSpPr>
        <p:spPr>
          <a:xfrm>
            <a:off x="3576700" y="8236407"/>
            <a:ext cx="2016410" cy="1230510"/>
          </a:xfrm>
          <a:prstGeom prst="ellipse">
            <a:avLst/>
          </a:prstGeom>
        </p:spPr>
        <p:txBody>
          <a:bodyPr wrap="square" lIns="0" tIns="0" rIns="0" bIns="0" rtlCol="0" anchor="ctr">
            <a:noAutofit/>
          </a:bodyPr>
          <a:lstStyle/>
          <a:p>
            <a:pPr algn="ctr" defTabSz="1828664">
              <a:defRPr/>
            </a:pPr>
            <a:endParaRPr lang="en-US" sz="2400" dirty="0" err="1">
              <a:solidFill>
                <a:srgbClr val="FFFFFF"/>
              </a:solidFill>
              <a:latin typeface="Arial"/>
              <a:cs typeface="Arial"/>
              <a:sym typeface="Helvetica Neue"/>
            </a:endParaRPr>
          </a:p>
        </p:txBody>
      </p:sp>
      <p:sp>
        <p:nvSpPr>
          <p:cNvPr id="39" name="Rectangle 38">
            <a:extLst>
              <a:ext uri="{FF2B5EF4-FFF2-40B4-BE49-F238E27FC236}">
                <a16:creationId xmlns:a16="http://schemas.microsoft.com/office/drawing/2014/main" id="{D6C00E73-0DC6-FF44-9FEF-F25DDEA077B5}"/>
              </a:ext>
            </a:extLst>
          </p:cNvPr>
          <p:cNvSpPr/>
          <p:nvPr/>
        </p:nvSpPr>
        <p:spPr>
          <a:xfrm>
            <a:off x="8253953" y="6148163"/>
            <a:ext cx="1741656" cy="1969558"/>
          </a:xfrm>
          <a:prstGeom prst="rect">
            <a:avLst/>
          </a:prstGeom>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path path="circle">
              <a:fillToRect l="50000" t="130000" r="50000" b="-30000"/>
            </a:path>
            <a:tileRect/>
          </a:gradFill>
          <a:ln/>
          <a:effectLst>
            <a:outerShdw blurRad="57150" dist="19050" dir="5400000" algn="ctr" rotWithShape="0">
              <a:srgbClr val="000000">
                <a:alpha val="63000"/>
              </a:srgbClr>
            </a:outerShdw>
            <a:softEdge rad="31750"/>
          </a:effectLst>
        </p:spPr>
        <p:style>
          <a:lnRef idx="0">
            <a:schemeClr val="accent5"/>
          </a:lnRef>
          <a:fillRef idx="3">
            <a:schemeClr val="accent5"/>
          </a:fillRef>
          <a:effectRef idx="3">
            <a:schemeClr val="accent5"/>
          </a:effectRef>
          <a:fontRef idx="minor">
            <a:schemeClr val="lt1"/>
          </a:fontRef>
        </p:style>
        <p:txBody>
          <a:bodyPr rot="0" spcFirstLastPara="0" vertOverflow="overflow" horzOverflow="overflow" vert="horz" wrap="square" lIns="152400" tIns="76200" rIns="152400" bIns="76200" numCol="1" spcCol="0" rtlCol="0" fromWordArt="0" anchor="t" anchorCtr="0" forceAA="0" compatLnSpc="1">
            <a:prstTxWarp prst="textNoShape">
              <a:avLst/>
            </a:prstTxWarp>
            <a:noAutofit/>
          </a:bodyPr>
          <a:lstStyle/>
          <a:p>
            <a:pPr algn="ctr" defTabSz="1828528">
              <a:defRPr/>
            </a:pPr>
            <a:endParaRPr lang="en-US" sz="3200" b="1" kern="0" dirty="0">
              <a:solidFill>
                <a:srgbClr val="131046"/>
              </a:solidFill>
              <a:latin typeface="IBM Plex Sans SmBld" panose="020B0503050000000000" pitchFamily="34" charset="77"/>
              <a:sym typeface="Helvetica"/>
            </a:endParaRPr>
          </a:p>
        </p:txBody>
      </p:sp>
      <p:pic>
        <p:nvPicPr>
          <p:cNvPr id="50" name="Picture 14" descr="Related image">
            <a:extLst>
              <a:ext uri="{FF2B5EF4-FFF2-40B4-BE49-F238E27FC236}">
                <a16:creationId xmlns:a16="http://schemas.microsoft.com/office/drawing/2014/main" id="{CEB165CB-AF69-2943-970A-537C2FBF99FA}"/>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1845862" y="12002664"/>
            <a:ext cx="1249758" cy="1042672"/>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14" descr="Related image">
            <a:extLst>
              <a:ext uri="{FF2B5EF4-FFF2-40B4-BE49-F238E27FC236}">
                <a16:creationId xmlns:a16="http://schemas.microsoft.com/office/drawing/2014/main" id="{35156475-B95D-F240-9200-E6467167E681}"/>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8434392" y="6829070"/>
            <a:ext cx="1249758" cy="1042672"/>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44">
            <a:extLst>
              <a:ext uri="{FF2B5EF4-FFF2-40B4-BE49-F238E27FC236}">
                <a16:creationId xmlns:a16="http://schemas.microsoft.com/office/drawing/2014/main" id="{CA8D30BE-135F-B94D-9BC5-9A866FD744A1}"/>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9901999" y="2728667"/>
            <a:ext cx="1777624" cy="1513094"/>
          </a:xfrm>
          <a:prstGeom prst="rect">
            <a:avLst/>
          </a:prstGeom>
        </p:spPr>
      </p:pic>
      <p:pic>
        <p:nvPicPr>
          <p:cNvPr id="28" name="Picture 14" descr="Related image">
            <a:extLst>
              <a:ext uri="{FF2B5EF4-FFF2-40B4-BE49-F238E27FC236}">
                <a16:creationId xmlns:a16="http://schemas.microsoft.com/office/drawing/2014/main" id="{D848788E-ACF4-9E41-AED6-1BC77284508F}"/>
              </a:ext>
            </a:extLst>
          </p:cNvPr>
          <p:cNvPicPr>
            <a:picLocks noChangeAspect="1" noChangeArrowheads="1"/>
          </p:cNvPicPr>
          <p:nvPr/>
        </p:nvPicPr>
        <p:blipFill>
          <a:blip r:embed="rId8" cstate="screen">
            <a:extLst>
              <a:ext uri="{BEBA8EAE-BF5A-486C-A8C5-ECC9F3942E4B}">
                <a14:imgProps xmlns:a14="http://schemas.microsoft.com/office/drawing/2010/main">
                  <a14:imgLayer r:embed="rId9">
                    <a14:imgEffect>
                      <a14:colorTemperature colorTemp="11200"/>
                    </a14:imgEffect>
                  </a14:imgLayer>
                </a14:imgProps>
              </a:ext>
              <a:ext uri="{28A0092B-C50C-407E-A947-70E740481C1C}">
                <a14:useLocalDpi xmlns:a14="http://schemas.microsoft.com/office/drawing/2010/main"/>
              </a:ext>
            </a:extLst>
          </a:blip>
          <a:srcRect/>
          <a:stretch>
            <a:fillRect/>
          </a:stretch>
        </p:blipFill>
        <p:spPr bwMode="auto">
          <a:xfrm>
            <a:off x="1820264" y="12035688"/>
            <a:ext cx="1249758" cy="1042672"/>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14">
            <a:extLst>
              <a:ext uri="{FF2B5EF4-FFF2-40B4-BE49-F238E27FC236}">
                <a16:creationId xmlns:a16="http://schemas.microsoft.com/office/drawing/2014/main" id="{BA199138-144A-0C4C-BACE-AEF452F4BB28}"/>
              </a:ext>
            </a:extLst>
          </p:cNvPr>
          <p:cNvPicPr>
            <a:picLocks noChangeAspect="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1057345" y="11157915"/>
            <a:ext cx="1338048" cy="138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Curved Left Arrow 5">
            <a:extLst>
              <a:ext uri="{FF2B5EF4-FFF2-40B4-BE49-F238E27FC236}">
                <a16:creationId xmlns:a16="http://schemas.microsoft.com/office/drawing/2014/main" id="{D443EF56-EF35-BF45-90B7-192800C5DF30}"/>
              </a:ext>
            </a:extLst>
          </p:cNvPr>
          <p:cNvSpPr/>
          <p:nvPr/>
        </p:nvSpPr>
        <p:spPr>
          <a:xfrm rot="2059972">
            <a:off x="3669330" y="10670737"/>
            <a:ext cx="1810926" cy="3232554"/>
          </a:xfrm>
          <a:prstGeom prst="curvedLeftArrow">
            <a:avLst>
              <a:gd name="adj1" fmla="val 10836"/>
              <a:gd name="adj2" fmla="val 50000"/>
              <a:gd name="adj3" fmla="val 24371"/>
            </a:avLst>
          </a:prstGeom>
          <a:solidFill>
            <a:schemeClr val="bg2"/>
          </a:solidFill>
          <a:ln>
            <a:solidFill>
              <a:schemeClr val="accent1"/>
            </a:solidFill>
          </a:ln>
        </p:spPr>
        <p:txBody>
          <a:bodyPr wrap="square" lIns="0" tIns="0" rIns="0" bIns="0" rtlCol="0" anchor="ctr">
            <a:noAutofit/>
          </a:bodyPr>
          <a:lstStyle/>
          <a:p>
            <a:pPr algn="ctr" defTabSz="1828708">
              <a:defRPr/>
            </a:pPr>
            <a:endParaRPr lang="en-US" sz="2400" dirty="0" err="1">
              <a:solidFill>
                <a:srgbClr val="FFFFFF"/>
              </a:solidFill>
              <a:latin typeface="Arial"/>
              <a:cs typeface="Arial"/>
            </a:endParaRPr>
          </a:p>
        </p:txBody>
      </p:sp>
      <p:pic>
        <p:nvPicPr>
          <p:cNvPr id="5" name="Graphic 4" descr="Clipboard Partially Crossed with solid fill">
            <a:extLst>
              <a:ext uri="{FF2B5EF4-FFF2-40B4-BE49-F238E27FC236}">
                <a16:creationId xmlns:a16="http://schemas.microsoft.com/office/drawing/2014/main" id="{DF20212A-7206-9648-AF94-EF73E53A39DC}"/>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272543" y="10163542"/>
            <a:ext cx="1988744" cy="1988744"/>
          </a:xfrm>
          <a:prstGeom prst="rect">
            <a:avLst/>
          </a:prstGeom>
        </p:spPr>
      </p:pic>
      <p:pic>
        <p:nvPicPr>
          <p:cNvPr id="10" name="Picture 9">
            <a:extLst>
              <a:ext uri="{FF2B5EF4-FFF2-40B4-BE49-F238E27FC236}">
                <a16:creationId xmlns:a16="http://schemas.microsoft.com/office/drawing/2014/main" id="{439DF4B5-171C-0649-8A40-3CFCBFEE8997}"/>
              </a:ext>
            </a:extLst>
          </p:cNvPr>
          <p:cNvPicPr>
            <a:picLocks noChangeAspect="1"/>
          </p:cNvPicPr>
          <p:nvPr/>
        </p:nvPicPr>
        <p:blipFill>
          <a:blip r:embed="rId13"/>
          <a:srcRect/>
          <a:stretch/>
        </p:blipFill>
        <p:spPr>
          <a:xfrm>
            <a:off x="438368" y="3823328"/>
            <a:ext cx="2951326" cy="2073344"/>
          </a:xfrm>
          <a:prstGeom prst="rect">
            <a:avLst/>
          </a:prstGeom>
          <a:ln w="22225">
            <a:solidFill>
              <a:schemeClr val="accent1"/>
            </a:solidFill>
          </a:ln>
        </p:spPr>
      </p:pic>
      <p:pic>
        <p:nvPicPr>
          <p:cNvPr id="37" name="Picture 36">
            <a:extLst>
              <a:ext uri="{FF2B5EF4-FFF2-40B4-BE49-F238E27FC236}">
                <a16:creationId xmlns:a16="http://schemas.microsoft.com/office/drawing/2014/main" id="{A55110A1-982E-6740-AF2D-CB0A0D9806B8}"/>
              </a:ext>
            </a:extLst>
          </p:cNvPr>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7947129" y="5754462"/>
            <a:ext cx="1255128" cy="926864"/>
          </a:xfrm>
          <a:prstGeom prst="rect">
            <a:avLst/>
          </a:prstGeom>
        </p:spPr>
      </p:pic>
      <p:sp>
        <p:nvSpPr>
          <p:cNvPr id="38" name="Rectangle 37">
            <a:extLst>
              <a:ext uri="{FF2B5EF4-FFF2-40B4-BE49-F238E27FC236}">
                <a16:creationId xmlns:a16="http://schemas.microsoft.com/office/drawing/2014/main" id="{7B2E9A12-29AE-3540-BA1E-42E7BE64E14B}"/>
              </a:ext>
            </a:extLst>
          </p:cNvPr>
          <p:cNvSpPr/>
          <p:nvPr/>
        </p:nvSpPr>
        <p:spPr>
          <a:xfrm>
            <a:off x="8215735" y="8739496"/>
            <a:ext cx="1741656" cy="1597920"/>
          </a:xfrm>
          <a:prstGeom prst="rect">
            <a:avLst/>
          </a:prstGeom>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path path="circle">
              <a:fillToRect l="50000" t="130000" r="50000" b="-30000"/>
            </a:path>
            <a:tileRect/>
          </a:gradFill>
          <a:ln/>
          <a:effectLst>
            <a:outerShdw blurRad="57150" dist="19050" dir="5400000" algn="ctr" rotWithShape="0">
              <a:srgbClr val="000000">
                <a:alpha val="63000"/>
              </a:srgbClr>
            </a:outerShdw>
            <a:softEdge rad="31750"/>
          </a:effectLst>
        </p:spPr>
        <p:style>
          <a:lnRef idx="0">
            <a:schemeClr val="accent5"/>
          </a:lnRef>
          <a:fillRef idx="3">
            <a:schemeClr val="accent5"/>
          </a:fillRef>
          <a:effectRef idx="3">
            <a:schemeClr val="accent5"/>
          </a:effectRef>
          <a:fontRef idx="minor">
            <a:schemeClr val="lt1"/>
          </a:fontRef>
        </p:style>
        <p:txBody>
          <a:bodyPr rot="0" spcFirstLastPara="0" vertOverflow="overflow" horzOverflow="overflow" vert="horz" wrap="square" lIns="152400" tIns="76200" rIns="152400" bIns="76200" numCol="1" spcCol="0" rtlCol="0" fromWordArt="0" anchor="t" anchorCtr="0" forceAA="0" compatLnSpc="1">
            <a:prstTxWarp prst="textNoShape">
              <a:avLst/>
            </a:prstTxWarp>
            <a:noAutofit/>
          </a:bodyPr>
          <a:lstStyle/>
          <a:p>
            <a:pPr algn="ctr" defTabSz="1828528">
              <a:defRPr/>
            </a:pPr>
            <a:endParaRPr lang="en-US" sz="3200" b="1" kern="0" dirty="0">
              <a:solidFill>
                <a:srgbClr val="131046"/>
              </a:solidFill>
              <a:latin typeface="IBM Plex Sans SmBld" panose="020B0503050000000000" pitchFamily="34" charset="77"/>
              <a:sym typeface="Helvetica"/>
            </a:endParaRPr>
          </a:p>
        </p:txBody>
      </p:sp>
      <p:pic>
        <p:nvPicPr>
          <p:cNvPr id="41" name="Picture 40">
            <a:extLst>
              <a:ext uri="{FF2B5EF4-FFF2-40B4-BE49-F238E27FC236}">
                <a16:creationId xmlns:a16="http://schemas.microsoft.com/office/drawing/2014/main" id="{930088CE-4130-AB46-A739-51727AAD6853}"/>
              </a:ext>
            </a:extLst>
          </p:cNvPr>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7908911" y="8390978"/>
            <a:ext cx="1255128" cy="926864"/>
          </a:xfrm>
          <a:prstGeom prst="rect">
            <a:avLst/>
          </a:prstGeom>
        </p:spPr>
      </p:pic>
      <p:pic>
        <p:nvPicPr>
          <p:cNvPr id="1038" name="Picture 14" descr="Related image">
            <a:extLst>
              <a:ext uri="{FF2B5EF4-FFF2-40B4-BE49-F238E27FC236}">
                <a16:creationId xmlns:a16="http://schemas.microsoft.com/office/drawing/2014/main" id="{4003A897-6F52-F44E-AF05-CB98A7A62AC3}"/>
              </a:ext>
            </a:extLst>
          </p:cNvPr>
          <p:cNvPicPr>
            <a:picLocks noChangeAspect="1" noChangeArrowheads="1"/>
          </p:cNvPicPr>
          <p:nvPr/>
        </p:nvPicPr>
        <p:blipFill>
          <a:blip r:embed="rId15" cstate="screen">
            <a:extLst>
              <a:ext uri="{28A0092B-C50C-407E-A947-70E740481C1C}">
                <a14:useLocalDpi xmlns:a14="http://schemas.microsoft.com/office/drawing/2010/main"/>
              </a:ext>
            </a:extLst>
          </a:blip>
          <a:srcRect/>
          <a:stretch>
            <a:fillRect/>
          </a:stretch>
        </p:blipFill>
        <p:spPr bwMode="auto">
          <a:xfrm>
            <a:off x="8751449" y="9317846"/>
            <a:ext cx="1002912" cy="836728"/>
          </a:xfrm>
          <a:prstGeom prst="rect">
            <a:avLst/>
          </a:prstGeom>
          <a:noFill/>
          <a:extLst>
            <a:ext uri="{909E8E84-426E-40DD-AFC4-6F175D3DCCD1}">
              <a14:hiddenFill xmlns:a14="http://schemas.microsoft.com/office/drawing/2010/main">
                <a:solidFill>
                  <a:srgbClr val="FFFFFF"/>
                </a:solidFill>
              </a14:hiddenFill>
            </a:ext>
          </a:extLst>
        </p:spPr>
      </p:pic>
      <p:sp>
        <p:nvSpPr>
          <p:cNvPr id="43" name="Rectangle 42">
            <a:extLst>
              <a:ext uri="{FF2B5EF4-FFF2-40B4-BE49-F238E27FC236}">
                <a16:creationId xmlns:a16="http://schemas.microsoft.com/office/drawing/2014/main" id="{3606552A-A3C7-4D4A-A527-9909CC255904}"/>
              </a:ext>
            </a:extLst>
          </p:cNvPr>
          <p:cNvSpPr/>
          <p:nvPr/>
        </p:nvSpPr>
        <p:spPr>
          <a:xfrm>
            <a:off x="8244687" y="11119609"/>
            <a:ext cx="1741656" cy="1969558"/>
          </a:xfrm>
          <a:prstGeom prst="rect">
            <a:avLst/>
          </a:prstGeom>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path path="circle">
              <a:fillToRect l="50000" t="130000" r="50000" b="-30000"/>
            </a:path>
            <a:tileRect/>
          </a:gradFill>
          <a:ln/>
          <a:effectLst>
            <a:outerShdw blurRad="57150" dist="19050" dir="5400000" algn="ctr" rotWithShape="0">
              <a:srgbClr val="000000">
                <a:alpha val="63000"/>
              </a:srgbClr>
            </a:outerShdw>
            <a:softEdge rad="31750"/>
          </a:effectLst>
        </p:spPr>
        <p:style>
          <a:lnRef idx="0">
            <a:schemeClr val="accent5"/>
          </a:lnRef>
          <a:fillRef idx="3">
            <a:schemeClr val="accent5"/>
          </a:fillRef>
          <a:effectRef idx="3">
            <a:schemeClr val="accent5"/>
          </a:effectRef>
          <a:fontRef idx="minor">
            <a:schemeClr val="lt1"/>
          </a:fontRef>
        </p:style>
        <p:txBody>
          <a:bodyPr rot="0" spcFirstLastPara="0" vertOverflow="overflow" horzOverflow="overflow" vert="horz" wrap="square" lIns="152400" tIns="76200" rIns="152400" bIns="76200" numCol="1" spcCol="0" rtlCol="0" fromWordArt="0" anchor="t" anchorCtr="0" forceAA="0" compatLnSpc="1">
            <a:prstTxWarp prst="textNoShape">
              <a:avLst/>
            </a:prstTxWarp>
            <a:noAutofit/>
          </a:bodyPr>
          <a:lstStyle/>
          <a:p>
            <a:pPr algn="ctr" defTabSz="1828528">
              <a:defRPr/>
            </a:pPr>
            <a:endParaRPr lang="en-US" sz="3200" b="1" kern="0" dirty="0">
              <a:solidFill>
                <a:srgbClr val="131046"/>
              </a:solidFill>
              <a:latin typeface="IBM Plex Sans SmBld" panose="020B0503050000000000" pitchFamily="34" charset="77"/>
              <a:sym typeface="Helvetica"/>
            </a:endParaRPr>
          </a:p>
        </p:txBody>
      </p:sp>
      <p:pic>
        <p:nvPicPr>
          <p:cNvPr id="44" name="Picture 43">
            <a:extLst>
              <a:ext uri="{FF2B5EF4-FFF2-40B4-BE49-F238E27FC236}">
                <a16:creationId xmlns:a16="http://schemas.microsoft.com/office/drawing/2014/main" id="{EFE9A9AA-8C2D-304D-BE8E-3632A5A5BC82}"/>
              </a:ext>
            </a:extLst>
          </p:cNvPr>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7937863" y="10771086"/>
            <a:ext cx="1255128" cy="926864"/>
          </a:xfrm>
          <a:prstGeom prst="rect">
            <a:avLst/>
          </a:prstGeom>
        </p:spPr>
      </p:pic>
      <p:pic>
        <p:nvPicPr>
          <p:cNvPr id="55" name="Picture 14" descr="Related image">
            <a:extLst>
              <a:ext uri="{FF2B5EF4-FFF2-40B4-BE49-F238E27FC236}">
                <a16:creationId xmlns:a16="http://schemas.microsoft.com/office/drawing/2014/main" id="{A9EBFEA1-3B8D-A643-B1E7-B37BD46DEA84}"/>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8462150" y="11754958"/>
            <a:ext cx="1249758" cy="1042672"/>
          </a:xfrm>
          <a:prstGeom prst="rect">
            <a:avLst/>
          </a:prstGeom>
          <a:noFill/>
          <a:extLst>
            <a:ext uri="{909E8E84-426E-40DD-AFC4-6F175D3DCCD1}">
              <a14:hiddenFill xmlns:a14="http://schemas.microsoft.com/office/drawing/2010/main">
                <a:solidFill>
                  <a:srgbClr val="FFFFFF"/>
                </a:solidFill>
              </a14:hiddenFill>
            </a:ext>
          </a:extLst>
        </p:spPr>
      </p:pic>
      <p:sp>
        <p:nvSpPr>
          <p:cNvPr id="46" name="Curved Left Arrow 45">
            <a:extLst>
              <a:ext uri="{FF2B5EF4-FFF2-40B4-BE49-F238E27FC236}">
                <a16:creationId xmlns:a16="http://schemas.microsoft.com/office/drawing/2014/main" id="{71DF3678-49C5-DF4B-9B07-E3D277D20C37}"/>
              </a:ext>
            </a:extLst>
          </p:cNvPr>
          <p:cNvSpPr/>
          <p:nvPr/>
        </p:nvSpPr>
        <p:spPr>
          <a:xfrm rot="10800000">
            <a:off x="6488343" y="7019081"/>
            <a:ext cx="1741656" cy="5676562"/>
          </a:xfrm>
          <a:prstGeom prst="curvedLeftArrow">
            <a:avLst>
              <a:gd name="adj1" fmla="val 13051"/>
              <a:gd name="adj2" fmla="val 50000"/>
              <a:gd name="adj3" fmla="val 25000"/>
            </a:avLst>
          </a:prstGeom>
          <a:solidFill>
            <a:schemeClr val="bg2"/>
          </a:solidFill>
          <a:ln>
            <a:solidFill>
              <a:schemeClr val="accent1"/>
            </a:solidFill>
          </a:ln>
        </p:spPr>
        <p:txBody>
          <a:bodyPr wrap="square" lIns="0" tIns="0" rIns="0" bIns="0" rtlCol="0" anchor="ctr">
            <a:noAutofit/>
          </a:bodyPr>
          <a:lstStyle/>
          <a:p>
            <a:pPr algn="ctr" defTabSz="1828708">
              <a:defRPr/>
            </a:pPr>
            <a:endParaRPr lang="en-US" sz="2400" dirty="0" err="1">
              <a:solidFill>
                <a:srgbClr val="FFFFFF"/>
              </a:solidFill>
              <a:latin typeface="Arial"/>
              <a:cs typeface="Arial"/>
            </a:endParaRPr>
          </a:p>
        </p:txBody>
      </p:sp>
      <p:sp>
        <p:nvSpPr>
          <p:cNvPr id="47" name="Right Bracket 46">
            <a:extLst>
              <a:ext uri="{FF2B5EF4-FFF2-40B4-BE49-F238E27FC236}">
                <a16:creationId xmlns:a16="http://schemas.microsoft.com/office/drawing/2014/main" id="{F7EA3FFA-4691-B248-BD88-918F6E316992}"/>
              </a:ext>
            </a:extLst>
          </p:cNvPr>
          <p:cNvSpPr/>
          <p:nvPr/>
        </p:nvSpPr>
        <p:spPr>
          <a:xfrm>
            <a:off x="9684148" y="7211309"/>
            <a:ext cx="685402" cy="2299438"/>
          </a:xfrm>
          <a:prstGeom prst="rightBracket">
            <a:avLst/>
          </a:prstGeom>
          <a:ln w="22225">
            <a:solidFill>
              <a:schemeClr val="accent1"/>
            </a:solidFill>
            <a:tailEnd type="triangle"/>
          </a:ln>
        </p:spPr>
        <p:style>
          <a:lnRef idx="2">
            <a:schemeClr val="accent3"/>
          </a:lnRef>
          <a:fillRef idx="0">
            <a:schemeClr val="accent3"/>
          </a:fillRef>
          <a:effectRef idx="1">
            <a:schemeClr val="accent3"/>
          </a:effectRef>
          <a:fontRef idx="minor">
            <a:schemeClr val="tx1"/>
          </a:fontRef>
        </p:style>
        <p:txBody>
          <a:bodyPr rtlCol="0" anchor="ctr"/>
          <a:lstStyle/>
          <a:p>
            <a:pPr algn="ctr" defTabSz="1828708">
              <a:defRPr/>
            </a:pPr>
            <a:endParaRPr lang="en-US" sz="7200">
              <a:solidFill>
                <a:srgbClr val="000000"/>
              </a:solidFill>
              <a:latin typeface="IBM Plex Sans"/>
            </a:endParaRPr>
          </a:p>
        </p:txBody>
      </p:sp>
      <p:sp>
        <p:nvSpPr>
          <p:cNvPr id="48" name="Right Bracket 47">
            <a:extLst>
              <a:ext uri="{FF2B5EF4-FFF2-40B4-BE49-F238E27FC236}">
                <a16:creationId xmlns:a16="http://schemas.microsoft.com/office/drawing/2014/main" id="{CCF67A58-C104-7B49-B64C-B68E030EB02B}"/>
              </a:ext>
            </a:extLst>
          </p:cNvPr>
          <p:cNvSpPr/>
          <p:nvPr/>
        </p:nvSpPr>
        <p:spPr>
          <a:xfrm>
            <a:off x="9684145" y="7211304"/>
            <a:ext cx="989816" cy="5484336"/>
          </a:xfrm>
          <a:prstGeom prst="rightBracket">
            <a:avLst/>
          </a:prstGeom>
          <a:ln w="22225">
            <a:solidFill>
              <a:schemeClr val="accent1"/>
            </a:solidFill>
            <a:tailEnd type="triangle"/>
          </a:ln>
        </p:spPr>
        <p:style>
          <a:lnRef idx="2">
            <a:schemeClr val="accent3"/>
          </a:lnRef>
          <a:fillRef idx="0">
            <a:schemeClr val="accent3"/>
          </a:fillRef>
          <a:effectRef idx="1">
            <a:schemeClr val="accent3"/>
          </a:effectRef>
          <a:fontRef idx="minor">
            <a:schemeClr val="tx1"/>
          </a:fontRef>
        </p:style>
        <p:txBody>
          <a:bodyPr rtlCol="0" anchor="ctr"/>
          <a:lstStyle/>
          <a:p>
            <a:pPr algn="ctr" defTabSz="1828708">
              <a:defRPr/>
            </a:pPr>
            <a:endParaRPr lang="en-US" sz="7200">
              <a:solidFill>
                <a:srgbClr val="000000"/>
              </a:solidFill>
              <a:latin typeface="IBM Plex Sans"/>
            </a:endParaRPr>
          </a:p>
        </p:txBody>
      </p:sp>
      <p:sp>
        <p:nvSpPr>
          <p:cNvPr id="49" name="Rectangle 48">
            <a:extLst>
              <a:ext uri="{FF2B5EF4-FFF2-40B4-BE49-F238E27FC236}">
                <a16:creationId xmlns:a16="http://schemas.microsoft.com/office/drawing/2014/main" id="{9CA4B84D-857A-CA43-8B69-89857DE00740}"/>
              </a:ext>
            </a:extLst>
          </p:cNvPr>
          <p:cNvSpPr/>
          <p:nvPr/>
        </p:nvSpPr>
        <p:spPr>
          <a:xfrm>
            <a:off x="7267782" y="4530143"/>
            <a:ext cx="4286146" cy="8900958"/>
          </a:xfrm>
          <a:prstGeom prst="rect">
            <a:avLst/>
          </a:prstGeom>
          <a:noFill/>
          <a:ln w="9525" cap="flat" cmpd="sng" algn="ctr">
            <a:solidFill>
              <a:schemeClr val="accent1"/>
            </a:solidFill>
            <a:prstDash val="dash"/>
          </a:ln>
          <a:effectLst>
            <a:outerShdw blurRad="40000" dist="23000" dir="5400000" rotWithShape="0">
              <a:srgbClr val="000000">
                <a:alpha val="35000"/>
              </a:srgbClr>
            </a:outerShdw>
          </a:effectLst>
        </p:spPr>
        <p:txBody>
          <a:bodyPr rot="0" spcFirstLastPara="0" vertOverflow="overflow" horzOverflow="overflow" vert="horz" wrap="square" lIns="152400" tIns="76200" rIns="152400" bIns="76200" numCol="1" spcCol="0" rtlCol="0" fromWordArt="0" anchor="ctr" anchorCtr="0" forceAA="0" compatLnSpc="1">
            <a:prstTxWarp prst="textNoShape">
              <a:avLst/>
            </a:prstTxWarp>
            <a:noAutofit/>
          </a:bodyPr>
          <a:lstStyle/>
          <a:p>
            <a:pPr algn="ctr" defTabSz="1828528">
              <a:defRPr/>
            </a:pPr>
            <a:endParaRPr lang="en-US" sz="2934" kern="0" dirty="0">
              <a:solidFill>
                <a:srgbClr val="000E5E"/>
              </a:solidFill>
              <a:latin typeface="IBM Plex Sans"/>
              <a:sym typeface="Helvetica"/>
            </a:endParaRPr>
          </a:p>
        </p:txBody>
      </p:sp>
      <p:sp>
        <p:nvSpPr>
          <p:cNvPr id="51" name="TextBox 50">
            <a:extLst>
              <a:ext uri="{FF2B5EF4-FFF2-40B4-BE49-F238E27FC236}">
                <a16:creationId xmlns:a16="http://schemas.microsoft.com/office/drawing/2014/main" id="{C8BBC725-EA8E-2A4A-949D-4186CD1DCF22}"/>
              </a:ext>
            </a:extLst>
          </p:cNvPr>
          <p:cNvSpPr txBox="1"/>
          <p:nvPr/>
        </p:nvSpPr>
        <p:spPr>
          <a:xfrm>
            <a:off x="7370580" y="4560562"/>
            <a:ext cx="3825482" cy="666977"/>
          </a:xfrm>
          <a:prstGeom prst="rect">
            <a:avLst/>
          </a:prstGeom>
          <a:noFill/>
        </p:spPr>
        <p:txBody>
          <a:bodyPr wrap="square" rtlCol="0">
            <a:spAutoFit/>
          </a:bodyPr>
          <a:lstStyle/>
          <a:p>
            <a:pPr algn="ctr" defTabSz="1828664">
              <a:defRPr/>
            </a:pPr>
            <a:r>
              <a:rPr lang="en-US" sz="3734" b="1" dirty="0">
                <a:solidFill>
                  <a:srgbClr val="000000"/>
                </a:solidFill>
                <a:latin typeface="IBM Plex Sans"/>
                <a:sym typeface="Helvetica Neue"/>
              </a:rPr>
              <a:t>Microservices</a:t>
            </a:r>
          </a:p>
        </p:txBody>
      </p:sp>
      <p:pic>
        <p:nvPicPr>
          <p:cNvPr id="54" name="Graphic 53" descr="Clipboard Partially Crossed with solid fill">
            <a:extLst>
              <a:ext uri="{FF2B5EF4-FFF2-40B4-BE49-F238E27FC236}">
                <a16:creationId xmlns:a16="http://schemas.microsoft.com/office/drawing/2014/main" id="{6B181767-6E5D-474F-A77D-A12B12447644}"/>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566135" y="8695468"/>
            <a:ext cx="1988744" cy="1988744"/>
          </a:xfrm>
          <a:prstGeom prst="rect">
            <a:avLst/>
          </a:prstGeom>
        </p:spPr>
      </p:pic>
      <p:sp>
        <p:nvSpPr>
          <p:cNvPr id="2" name="Title 1">
            <a:extLst>
              <a:ext uri="{FF2B5EF4-FFF2-40B4-BE49-F238E27FC236}">
                <a16:creationId xmlns:a16="http://schemas.microsoft.com/office/drawing/2014/main" id="{2CCB72EE-82EF-AC49-BFDB-053F4663B501}"/>
              </a:ext>
            </a:extLst>
          </p:cNvPr>
          <p:cNvSpPr>
            <a:spLocks noGrp="1"/>
          </p:cNvSpPr>
          <p:nvPr>
            <p:ph type="title"/>
          </p:nvPr>
        </p:nvSpPr>
        <p:spPr>
          <a:xfrm>
            <a:off x="576072" y="385200"/>
            <a:ext cx="10977852" cy="1527048"/>
          </a:xfrm>
        </p:spPr>
        <p:txBody>
          <a:bodyPr anchor="t">
            <a:normAutofit fontScale="90000"/>
          </a:bodyPr>
          <a:lstStyle/>
          <a:p>
            <a:r>
              <a:rPr lang="en-US" dirty="0">
                <a:latin typeface="IBM Plex Sans Light" panose="020B0503050000000000" pitchFamily="34" charset="77"/>
                <a:cs typeface="Arial" panose="020B0604020202020204" pitchFamily="34" charset="0"/>
                <a:sym typeface="Helvetica Neue"/>
              </a:rPr>
              <a:t>How </a:t>
            </a:r>
            <a:r>
              <a:rPr lang="en-US" b="1" dirty="0">
                <a:latin typeface="IBM Plex Sans Light" panose="020B0503050000000000" pitchFamily="34" charset="77"/>
                <a:cs typeface="Arial" panose="020B0604020202020204" pitchFamily="34" charset="0"/>
                <a:sym typeface="Helvetica Neue"/>
              </a:rPr>
              <a:t>IBM Mono2Micro </a:t>
            </a:r>
            <a:r>
              <a:rPr lang="en-US" dirty="0">
                <a:latin typeface="IBM Plex Sans Light" panose="020B0503050000000000" pitchFamily="34" charset="77"/>
                <a:cs typeface="Arial" panose="020B0604020202020204" pitchFamily="34" charset="0"/>
                <a:sym typeface="Helvetica Neue"/>
              </a:rPr>
              <a:t>works</a:t>
            </a:r>
            <a:br>
              <a:rPr lang="en-US" dirty="0">
                <a:latin typeface="IBM Plex Sans Light" panose="020B0503050000000000" pitchFamily="34" charset="77"/>
                <a:cs typeface="Arial" panose="020B0604020202020204" pitchFamily="34" charset="0"/>
                <a:sym typeface="Helvetica Neue"/>
              </a:rPr>
            </a:br>
            <a:endParaRPr lang="en-US" dirty="0"/>
          </a:p>
        </p:txBody>
      </p:sp>
      <p:pic>
        <p:nvPicPr>
          <p:cNvPr id="52" name="Picture 51" descr="A picture containing icon&#10;&#10;Description automatically generated">
            <a:extLst>
              <a:ext uri="{FF2B5EF4-FFF2-40B4-BE49-F238E27FC236}">
                <a16:creationId xmlns:a16="http://schemas.microsoft.com/office/drawing/2014/main" id="{74C9FCD4-7935-3B48-9891-F5A39089F2A9}"/>
              </a:ext>
            </a:extLst>
          </p:cNvPr>
          <p:cNvPicPr>
            <a:picLocks noChangeAspect="1"/>
          </p:cNvPicPr>
          <p:nvPr/>
        </p:nvPicPr>
        <p:blipFill>
          <a:blip r:embed="rId16"/>
          <a:stretch>
            <a:fillRect/>
          </a:stretch>
        </p:blipFill>
        <p:spPr>
          <a:xfrm>
            <a:off x="8509350" y="1966515"/>
            <a:ext cx="1460006" cy="1477666"/>
          </a:xfrm>
          <a:prstGeom prst="rect">
            <a:avLst/>
          </a:prstGeom>
        </p:spPr>
      </p:pic>
    </p:spTree>
    <p:extLst>
      <p:ext uri="{BB962C8B-B14F-4D97-AF65-F5344CB8AC3E}">
        <p14:creationId xmlns:p14="http://schemas.microsoft.com/office/powerpoint/2010/main" val="19209558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4">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4">
                                            <p:txEl>
                                              <p:pRg st="1" end="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4">
                                            <p:txEl>
                                              <p:pRg st="2" end="2"/>
                                            </p:txEl>
                                          </p:spTgt>
                                        </p:tgtEl>
                                        <p:attrNameLst>
                                          <p:attrName>style.visibility</p:attrName>
                                        </p:attrNameLst>
                                      </p:cBhvr>
                                      <p:to>
                                        <p:strVal val="visible"/>
                                      </p:to>
                                    </p:set>
                                  </p:childTnLst>
                                </p:cTn>
                              </p:par>
                              <p:par>
                                <p:cTn id="25" presetID="2" presetClass="entr" presetSubtype="1" fill="hold" nodeType="withEffect">
                                  <p:stCondLst>
                                    <p:cond delay="0"/>
                                  </p:stCondLst>
                                  <p:childTnLst>
                                    <p:set>
                                      <p:cBhvr>
                                        <p:cTn id="26" dur="1" fill="hold">
                                          <p:stCondLst>
                                            <p:cond delay="0"/>
                                          </p:stCondLst>
                                        </p:cTn>
                                        <p:tgtEl>
                                          <p:spTgt spid="28"/>
                                        </p:tgtEl>
                                        <p:attrNameLst>
                                          <p:attrName>style.visibility</p:attrName>
                                        </p:attrNameLst>
                                      </p:cBhvr>
                                      <p:to>
                                        <p:strVal val="visible"/>
                                      </p:to>
                                    </p:set>
                                    <p:anim calcmode="lin" valueType="num">
                                      <p:cBhvr additive="base">
                                        <p:cTn id="27" dur="500" fill="hold"/>
                                        <p:tgtEl>
                                          <p:spTgt spid="28"/>
                                        </p:tgtEl>
                                        <p:attrNameLst>
                                          <p:attrName>ppt_x</p:attrName>
                                        </p:attrNameLst>
                                      </p:cBhvr>
                                      <p:tavLst>
                                        <p:tav tm="0">
                                          <p:val>
                                            <p:strVal val="#ppt_x"/>
                                          </p:val>
                                        </p:tav>
                                        <p:tav tm="100000">
                                          <p:val>
                                            <p:strVal val="#ppt_x"/>
                                          </p:val>
                                        </p:tav>
                                      </p:tavLst>
                                    </p:anim>
                                    <p:anim calcmode="lin" valueType="num">
                                      <p:cBhvr additive="base">
                                        <p:cTn id="28" dur="500" fill="hold"/>
                                        <p:tgtEl>
                                          <p:spTgt spid="28"/>
                                        </p:tgtEl>
                                        <p:attrNameLst>
                                          <p:attrName>ppt_y</p:attrName>
                                        </p:attrNameLst>
                                      </p:cBhvr>
                                      <p:tavLst>
                                        <p:tav tm="0">
                                          <p:val>
                                            <p:strVal val="0-#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64">
                                            <p:txEl>
                                              <p:pRg st="3" end="3"/>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
                                        </p:tgtEl>
                                        <p:attrNameLst>
                                          <p:attrName>style.visibility</p:attrName>
                                        </p:attrNameLst>
                                      </p:cBhvr>
                                      <p:to>
                                        <p:strVal val="visible"/>
                                      </p:to>
                                    </p:set>
                                  </p:childTnLst>
                                </p:cTn>
                              </p:par>
                              <p:par>
                                <p:cTn id="37" presetID="26" presetClass="emph" presetSubtype="0" repeatCount="4000" fill="hold" grpId="1" nodeType="withEffect">
                                  <p:stCondLst>
                                    <p:cond delay="0"/>
                                  </p:stCondLst>
                                  <p:childTnLst>
                                    <p:animEffect transition="out" filter="fade">
                                      <p:cBhvr>
                                        <p:cTn id="38" dur="500" tmFilter="0, 0; .2, .5; .8, .5; 1, 0"/>
                                        <p:tgtEl>
                                          <p:spTgt spid="6"/>
                                        </p:tgtEl>
                                      </p:cBhvr>
                                    </p:animEffect>
                                    <p:animScale>
                                      <p:cBhvr>
                                        <p:cTn id="39" dur="250" autoRev="1" fill="hold"/>
                                        <p:tgtEl>
                                          <p:spTgt spid="6"/>
                                        </p:tgtEl>
                                      </p:cBhvr>
                                      <p:by x="105000" y="105000"/>
                                    </p:animScale>
                                  </p:childTnLst>
                                </p:cTn>
                              </p:par>
                              <p:par>
                                <p:cTn id="40" presetID="26" presetClass="emph" presetSubtype="0" repeatCount="4000" fill="hold" nodeType="withEffect">
                                  <p:stCondLst>
                                    <p:cond delay="0"/>
                                  </p:stCondLst>
                                  <p:childTnLst>
                                    <p:animEffect transition="out" filter="fade">
                                      <p:cBhvr>
                                        <p:cTn id="41" dur="500" tmFilter="0, 0; .2, .5; .8, .5; 1, 0"/>
                                        <p:tgtEl>
                                          <p:spTgt spid="5"/>
                                        </p:tgtEl>
                                      </p:cBhvr>
                                    </p:animEffect>
                                    <p:animScale>
                                      <p:cBhvr>
                                        <p:cTn id="42" dur="250" autoRev="1" fill="hold"/>
                                        <p:tgtEl>
                                          <p:spTgt spid="5"/>
                                        </p:tgtEl>
                                      </p:cBhvr>
                                      <p:by x="105000" y="105000"/>
                                    </p:animScale>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240"/>
                                        </p:tgtEl>
                                        <p:attrNameLst>
                                          <p:attrName>style.visibility</p:attrName>
                                        </p:attrNameLst>
                                      </p:cBhvr>
                                      <p:to>
                                        <p:strVal val="visible"/>
                                      </p:to>
                                    </p:set>
                                    <p:anim calcmode="lin" valueType="num">
                                      <p:cBhvr additive="base">
                                        <p:cTn id="47" dur="1000" fill="hold"/>
                                        <p:tgtEl>
                                          <p:spTgt spid="240"/>
                                        </p:tgtEl>
                                        <p:attrNameLst>
                                          <p:attrName>ppt_x</p:attrName>
                                        </p:attrNameLst>
                                      </p:cBhvr>
                                      <p:tavLst>
                                        <p:tav tm="0">
                                          <p:val>
                                            <p:strVal val="#ppt_x"/>
                                          </p:val>
                                        </p:tav>
                                        <p:tav tm="100000">
                                          <p:val>
                                            <p:strVal val="#ppt_x"/>
                                          </p:val>
                                        </p:tav>
                                      </p:tavLst>
                                    </p:anim>
                                    <p:anim calcmode="lin" valueType="num">
                                      <p:cBhvr additive="base">
                                        <p:cTn id="48" dur="1000" fill="hold"/>
                                        <p:tgtEl>
                                          <p:spTgt spid="240"/>
                                        </p:tgtEl>
                                        <p:attrNameLst>
                                          <p:attrName>ppt_y</p:attrName>
                                        </p:attrNameLst>
                                      </p:cBhvr>
                                      <p:tavLst>
                                        <p:tav tm="0">
                                          <p:val>
                                            <p:strVal val="1+#ppt_h/2"/>
                                          </p:val>
                                        </p:tav>
                                        <p:tav tm="100000">
                                          <p:val>
                                            <p:strVal val="#ppt_y"/>
                                          </p:val>
                                        </p:tav>
                                      </p:tavLst>
                                    </p:anim>
                                  </p:childTnLst>
                                </p:cTn>
                              </p:par>
                              <p:par>
                                <p:cTn id="49" presetID="2" presetClass="entr" presetSubtype="4" fill="hold" nodeType="withEffect">
                                  <p:stCondLst>
                                    <p:cond delay="0"/>
                                  </p:stCondLst>
                                  <p:childTnLst>
                                    <p:set>
                                      <p:cBhvr>
                                        <p:cTn id="50" dur="1" fill="hold">
                                          <p:stCondLst>
                                            <p:cond delay="0"/>
                                          </p:stCondLst>
                                        </p:cTn>
                                        <p:tgtEl>
                                          <p:spTgt spid="9"/>
                                        </p:tgtEl>
                                        <p:attrNameLst>
                                          <p:attrName>style.visibility</p:attrName>
                                        </p:attrNameLst>
                                      </p:cBhvr>
                                      <p:to>
                                        <p:strVal val="visible"/>
                                      </p:to>
                                    </p:set>
                                    <p:anim calcmode="lin" valueType="num">
                                      <p:cBhvr additive="base">
                                        <p:cTn id="51" dur="1000" fill="hold"/>
                                        <p:tgtEl>
                                          <p:spTgt spid="9"/>
                                        </p:tgtEl>
                                        <p:attrNameLst>
                                          <p:attrName>ppt_x</p:attrName>
                                        </p:attrNameLst>
                                      </p:cBhvr>
                                      <p:tavLst>
                                        <p:tav tm="0">
                                          <p:val>
                                            <p:strVal val="#ppt_x"/>
                                          </p:val>
                                        </p:tav>
                                        <p:tav tm="100000">
                                          <p:val>
                                            <p:strVal val="#ppt_x"/>
                                          </p:val>
                                        </p:tav>
                                      </p:tavLst>
                                    </p:anim>
                                    <p:anim calcmode="lin" valueType="num">
                                      <p:cBhvr additive="base">
                                        <p:cTn id="52" dur="1000" fill="hold"/>
                                        <p:tgtEl>
                                          <p:spTgt spid="9"/>
                                        </p:tgtEl>
                                        <p:attrNameLst>
                                          <p:attrName>ppt_y</p:attrName>
                                        </p:attrNameLst>
                                      </p:cBhvr>
                                      <p:tavLst>
                                        <p:tav tm="0">
                                          <p:val>
                                            <p:strVal val="1+#ppt_h/2"/>
                                          </p:val>
                                        </p:tav>
                                        <p:tav tm="100000">
                                          <p:val>
                                            <p:strVal val="#ppt_y"/>
                                          </p:val>
                                        </p:tav>
                                      </p:tavLst>
                                    </p:anim>
                                  </p:childTnLst>
                                </p:cTn>
                              </p:par>
                              <p:par>
                                <p:cTn id="53" presetID="1" presetClass="entr" presetSubtype="0" fill="hold" nodeType="withEffect">
                                  <p:stCondLst>
                                    <p:cond delay="0"/>
                                  </p:stCondLst>
                                  <p:childTnLst>
                                    <p:set>
                                      <p:cBhvr>
                                        <p:cTn id="54" dur="1" fill="hold">
                                          <p:stCondLst>
                                            <p:cond delay="0"/>
                                          </p:stCondLst>
                                        </p:cTn>
                                        <p:tgtEl>
                                          <p:spTgt spid="64">
                                            <p:txEl>
                                              <p:pRg st="4" end="4"/>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64">
                                            <p:txEl>
                                              <p:pRg st="5" end="5"/>
                                            </p:txEl>
                                          </p:spTgt>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56"/>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026"/>
                                        </p:tgtEl>
                                        <p:attrNameLst>
                                          <p:attrName>style.visibility</p:attrName>
                                        </p:attrNameLst>
                                      </p:cBhvr>
                                      <p:to>
                                        <p:strVal val="visible"/>
                                      </p:to>
                                    </p:set>
                                  </p:childTnLst>
                                </p:cTn>
                              </p:par>
                              <p:par>
                                <p:cTn id="63" presetID="1" presetClass="entr" presetSubtype="0" fill="hold" nodeType="withEffect">
                                  <p:stCondLst>
                                    <p:cond delay="1000"/>
                                  </p:stCondLst>
                                  <p:childTnLst>
                                    <p:set>
                                      <p:cBhvr>
                                        <p:cTn id="64" dur="1" fill="hold">
                                          <p:stCondLst>
                                            <p:cond delay="0"/>
                                          </p:stCondLst>
                                        </p:cTn>
                                        <p:tgtEl>
                                          <p:spTgt spid="10"/>
                                        </p:tgtEl>
                                        <p:attrNameLst>
                                          <p:attrName>style.visibility</p:attrName>
                                        </p:attrNameLst>
                                      </p:cBhvr>
                                      <p:to>
                                        <p:strVal val="visible"/>
                                      </p:to>
                                    </p:set>
                                  </p:childTnLst>
                                </p:cTn>
                              </p:par>
                            </p:childTnLst>
                          </p:cTn>
                        </p:par>
                        <p:par>
                          <p:cTn id="65" fill="hold">
                            <p:stCondLst>
                              <p:cond delay="1000"/>
                            </p:stCondLst>
                            <p:childTnLst>
                              <p:par>
                                <p:cTn id="66" presetID="32" presetClass="emph" presetSubtype="0" fill="hold" nodeType="afterEffect">
                                  <p:stCondLst>
                                    <p:cond delay="0"/>
                                  </p:stCondLst>
                                  <p:childTnLst>
                                    <p:animRot by="120000">
                                      <p:cBhvr>
                                        <p:cTn id="67" dur="100" fill="hold">
                                          <p:stCondLst>
                                            <p:cond delay="0"/>
                                          </p:stCondLst>
                                        </p:cTn>
                                        <p:tgtEl>
                                          <p:spTgt spid="10"/>
                                        </p:tgtEl>
                                        <p:attrNameLst>
                                          <p:attrName>r</p:attrName>
                                        </p:attrNameLst>
                                      </p:cBhvr>
                                    </p:animRot>
                                    <p:animRot by="-240000">
                                      <p:cBhvr>
                                        <p:cTn id="68" dur="200" fill="hold">
                                          <p:stCondLst>
                                            <p:cond delay="200"/>
                                          </p:stCondLst>
                                        </p:cTn>
                                        <p:tgtEl>
                                          <p:spTgt spid="10"/>
                                        </p:tgtEl>
                                        <p:attrNameLst>
                                          <p:attrName>r</p:attrName>
                                        </p:attrNameLst>
                                      </p:cBhvr>
                                    </p:animRot>
                                    <p:animRot by="240000">
                                      <p:cBhvr>
                                        <p:cTn id="69" dur="200" fill="hold">
                                          <p:stCondLst>
                                            <p:cond delay="400"/>
                                          </p:stCondLst>
                                        </p:cTn>
                                        <p:tgtEl>
                                          <p:spTgt spid="10"/>
                                        </p:tgtEl>
                                        <p:attrNameLst>
                                          <p:attrName>r</p:attrName>
                                        </p:attrNameLst>
                                      </p:cBhvr>
                                    </p:animRot>
                                    <p:animRot by="-240000">
                                      <p:cBhvr>
                                        <p:cTn id="70" dur="200" fill="hold">
                                          <p:stCondLst>
                                            <p:cond delay="600"/>
                                          </p:stCondLst>
                                        </p:cTn>
                                        <p:tgtEl>
                                          <p:spTgt spid="10"/>
                                        </p:tgtEl>
                                        <p:attrNameLst>
                                          <p:attrName>r</p:attrName>
                                        </p:attrNameLst>
                                      </p:cBhvr>
                                    </p:animRot>
                                    <p:animRot by="120000">
                                      <p:cBhvr>
                                        <p:cTn id="71" dur="200" fill="hold">
                                          <p:stCondLst>
                                            <p:cond delay="800"/>
                                          </p:stCondLst>
                                        </p:cTn>
                                        <p:tgtEl>
                                          <p:spTgt spid="10"/>
                                        </p:tgtEl>
                                        <p:attrNameLst>
                                          <p:attrName>r</p:attrName>
                                        </p:attrNameLst>
                                      </p:cBhvr>
                                    </p:animRot>
                                  </p:childTnLst>
                                </p:cTn>
                              </p:par>
                            </p:childTnLst>
                          </p:cTn>
                        </p:par>
                      </p:childTnLst>
                    </p:cTn>
                  </p:par>
                  <p:par>
                    <p:cTn id="72" fill="hold">
                      <p:stCondLst>
                        <p:cond delay="indefinite"/>
                      </p:stCondLst>
                      <p:childTnLst>
                        <p:par>
                          <p:cTn id="73" fill="hold">
                            <p:stCondLst>
                              <p:cond delay="0"/>
                            </p:stCondLst>
                            <p:childTnLst>
                              <p:par>
                                <p:cTn id="74" presetID="1" presetClass="entr" presetSubtype="0" fill="hold" nodeType="clickEffect">
                                  <p:stCondLst>
                                    <p:cond delay="0"/>
                                  </p:stCondLst>
                                  <p:childTnLst>
                                    <p:set>
                                      <p:cBhvr>
                                        <p:cTn id="75" dur="1" fill="hold">
                                          <p:stCondLst>
                                            <p:cond delay="0"/>
                                          </p:stCondLst>
                                        </p:cTn>
                                        <p:tgtEl>
                                          <p:spTgt spid="64">
                                            <p:txEl>
                                              <p:pRg st="6" end="6"/>
                                            </p:txEl>
                                          </p:spTgt>
                                        </p:tgtEl>
                                        <p:attrNameLst>
                                          <p:attrName>style.visibility</p:attrName>
                                        </p:attrNameLst>
                                      </p:cBhvr>
                                      <p:to>
                                        <p:strVal val="visible"/>
                                      </p:to>
                                    </p:set>
                                  </p:childTnLst>
                                </p:cTn>
                              </p:par>
                              <p:par>
                                <p:cTn id="76" presetID="2" presetClass="entr" presetSubtype="4" fill="hold" nodeType="withEffect">
                                  <p:stCondLst>
                                    <p:cond delay="0"/>
                                  </p:stCondLst>
                                  <p:childTnLst>
                                    <p:set>
                                      <p:cBhvr>
                                        <p:cTn id="77" dur="1" fill="hold">
                                          <p:stCondLst>
                                            <p:cond delay="0"/>
                                          </p:stCondLst>
                                        </p:cTn>
                                        <p:tgtEl>
                                          <p:spTgt spid="55"/>
                                        </p:tgtEl>
                                        <p:attrNameLst>
                                          <p:attrName>style.visibility</p:attrName>
                                        </p:attrNameLst>
                                      </p:cBhvr>
                                      <p:to>
                                        <p:strVal val="visible"/>
                                      </p:to>
                                    </p:set>
                                    <p:anim calcmode="lin" valueType="num">
                                      <p:cBhvr additive="base">
                                        <p:cTn id="78" dur="500" fill="hold"/>
                                        <p:tgtEl>
                                          <p:spTgt spid="55"/>
                                        </p:tgtEl>
                                        <p:attrNameLst>
                                          <p:attrName>ppt_x</p:attrName>
                                        </p:attrNameLst>
                                      </p:cBhvr>
                                      <p:tavLst>
                                        <p:tav tm="0">
                                          <p:val>
                                            <p:strVal val="#ppt_x"/>
                                          </p:val>
                                        </p:tav>
                                        <p:tav tm="100000">
                                          <p:val>
                                            <p:strVal val="#ppt_x"/>
                                          </p:val>
                                        </p:tav>
                                      </p:tavLst>
                                    </p:anim>
                                    <p:anim calcmode="lin" valueType="num">
                                      <p:cBhvr additive="base">
                                        <p:cTn id="79" dur="500" fill="hold"/>
                                        <p:tgtEl>
                                          <p:spTgt spid="55"/>
                                        </p:tgtEl>
                                        <p:attrNameLst>
                                          <p:attrName>ppt_y</p:attrName>
                                        </p:attrNameLst>
                                      </p:cBhvr>
                                      <p:tavLst>
                                        <p:tav tm="0">
                                          <p:val>
                                            <p:strVal val="1+#ppt_h/2"/>
                                          </p:val>
                                        </p:tav>
                                        <p:tav tm="100000">
                                          <p:val>
                                            <p:strVal val="#ppt_y"/>
                                          </p:val>
                                        </p:tav>
                                      </p:tavLst>
                                    </p:anim>
                                  </p:childTnLst>
                                </p:cTn>
                              </p:par>
                              <p:par>
                                <p:cTn id="80" presetID="2" presetClass="entr" presetSubtype="4" fill="hold" nodeType="withEffect">
                                  <p:stCondLst>
                                    <p:cond delay="0"/>
                                  </p:stCondLst>
                                  <p:childTnLst>
                                    <p:set>
                                      <p:cBhvr>
                                        <p:cTn id="81" dur="1" fill="hold">
                                          <p:stCondLst>
                                            <p:cond delay="0"/>
                                          </p:stCondLst>
                                        </p:cTn>
                                        <p:tgtEl>
                                          <p:spTgt spid="1038"/>
                                        </p:tgtEl>
                                        <p:attrNameLst>
                                          <p:attrName>style.visibility</p:attrName>
                                        </p:attrNameLst>
                                      </p:cBhvr>
                                      <p:to>
                                        <p:strVal val="visible"/>
                                      </p:to>
                                    </p:set>
                                    <p:anim calcmode="lin" valueType="num">
                                      <p:cBhvr additive="base">
                                        <p:cTn id="82" dur="500" fill="hold"/>
                                        <p:tgtEl>
                                          <p:spTgt spid="1038"/>
                                        </p:tgtEl>
                                        <p:attrNameLst>
                                          <p:attrName>ppt_x</p:attrName>
                                        </p:attrNameLst>
                                      </p:cBhvr>
                                      <p:tavLst>
                                        <p:tav tm="0">
                                          <p:val>
                                            <p:strVal val="#ppt_x"/>
                                          </p:val>
                                        </p:tav>
                                        <p:tav tm="100000">
                                          <p:val>
                                            <p:strVal val="#ppt_x"/>
                                          </p:val>
                                        </p:tav>
                                      </p:tavLst>
                                    </p:anim>
                                    <p:anim calcmode="lin" valueType="num">
                                      <p:cBhvr additive="base">
                                        <p:cTn id="83" dur="500" fill="hold"/>
                                        <p:tgtEl>
                                          <p:spTgt spid="1038"/>
                                        </p:tgtEl>
                                        <p:attrNameLst>
                                          <p:attrName>ppt_y</p:attrName>
                                        </p:attrNameLst>
                                      </p:cBhvr>
                                      <p:tavLst>
                                        <p:tav tm="0">
                                          <p:val>
                                            <p:strVal val="1+#ppt_h/2"/>
                                          </p:val>
                                        </p:tav>
                                        <p:tav tm="100000">
                                          <p:val>
                                            <p:strVal val="#ppt_y"/>
                                          </p:val>
                                        </p:tav>
                                      </p:tavLst>
                                    </p:anim>
                                  </p:childTnLst>
                                </p:cTn>
                              </p:par>
                              <p:par>
                                <p:cTn id="84" presetID="2" presetClass="entr" presetSubtype="4" fill="hold" nodeType="withEffect">
                                  <p:stCondLst>
                                    <p:cond delay="0"/>
                                  </p:stCondLst>
                                  <p:childTnLst>
                                    <p:set>
                                      <p:cBhvr>
                                        <p:cTn id="85" dur="1" fill="hold">
                                          <p:stCondLst>
                                            <p:cond delay="0"/>
                                          </p:stCondLst>
                                        </p:cTn>
                                        <p:tgtEl>
                                          <p:spTgt spid="58"/>
                                        </p:tgtEl>
                                        <p:attrNameLst>
                                          <p:attrName>style.visibility</p:attrName>
                                        </p:attrNameLst>
                                      </p:cBhvr>
                                      <p:to>
                                        <p:strVal val="visible"/>
                                      </p:to>
                                    </p:set>
                                    <p:anim calcmode="lin" valueType="num">
                                      <p:cBhvr additive="base">
                                        <p:cTn id="86" dur="500" fill="hold"/>
                                        <p:tgtEl>
                                          <p:spTgt spid="58"/>
                                        </p:tgtEl>
                                        <p:attrNameLst>
                                          <p:attrName>ppt_x</p:attrName>
                                        </p:attrNameLst>
                                      </p:cBhvr>
                                      <p:tavLst>
                                        <p:tav tm="0">
                                          <p:val>
                                            <p:strVal val="#ppt_x"/>
                                          </p:val>
                                        </p:tav>
                                        <p:tav tm="100000">
                                          <p:val>
                                            <p:strVal val="#ppt_x"/>
                                          </p:val>
                                        </p:tav>
                                      </p:tavLst>
                                    </p:anim>
                                    <p:anim calcmode="lin" valueType="num">
                                      <p:cBhvr additive="base">
                                        <p:cTn id="87" dur="500" fill="hold"/>
                                        <p:tgtEl>
                                          <p:spTgt spid="58"/>
                                        </p:tgtEl>
                                        <p:attrNameLst>
                                          <p:attrName>ppt_y</p:attrName>
                                        </p:attrNameLst>
                                      </p:cBhvr>
                                      <p:tavLst>
                                        <p:tav tm="0">
                                          <p:val>
                                            <p:strVal val="1+#ppt_h/2"/>
                                          </p:val>
                                        </p:tav>
                                        <p:tav tm="100000">
                                          <p:val>
                                            <p:strVal val="#ppt_y"/>
                                          </p:val>
                                        </p:tav>
                                      </p:tavLst>
                                    </p:anim>
                                  </p:childTnLst>
                                </p:cTn>
                              </p:par>
                              <p:par>
                                <p:cTn id="88" presetID="9" presetClass="entr" presetSubtype="0" fill="hold" grpId="0" nodeType="withEffect">
                                  <p:stCondLst>
                                    <p:cond delay="0"/>
                                  </p:stCondLst>
                                  <p:childTnLst>
                                    <p:set>
                                      <p:cBhvr>
                                        <p:cTn id="89" dur="1" fill="hold">
                                          <p:stCondLst>
                                            <p:cond delay="0"/>
                                          </p:stCondLst>
                                        </p:cTn>
                                        <p:tgtEl>
                                          <p:spTgt spid="47"/>
                                        </p:tgtEl>
                                        <p:attrNameLst>
                                          <p:attrName>style.visibility</p:attrName>
                                        </p:attrNameLst>
                                      </p:cBhvr>
                                      <p:to>
                                        <p:strVal val="visible"/>
                                      </p:to>
                                    </p:set>
                                    <p:animEffect transition="in" filter="dissolve">
                                      <p:cBhvr>
                                        <p:cTn id="90" dur="2000"/>
                                        <p:tgtEl>
                                          <p:spTgt spid="47"/>
                                        </p:tgtEl>
                                      </p:cBhvr>
                                    </p:animEffect>
                                  </p:childTnLst>
                                </p:cTn>
                              </p:par>
                              <p:par>
                                <p:cTn id="91" presetID="9" presetClass="entr" presetSubtype="0" fill="hold" grpId="0" nodeType="withEffect">
                                  <p:stCondLst>
                                    <p:cond delay="0"/>
                                  </p:stCondLst>
                                  <p:childTnLst>
                                    <p:set>
                                      <p:cBhvr>
                                        <p:cTn id="92" dur="1" fill="hold">
                                          <p:stCondLst>
                                            <p:cond delay="0"/>
                                          </p:stCondLst>
                                        </p:cTn>
                                        <p:tgtEl>
                                          <p:spTgt spid="48"/>
                                        </p:tgtEl>
                                        <p:attrNameLst>
                                          <p:attrName>style.visibility</p:attrName>
                                        </p:attrNameLst>
                                      </p:cBhvr>
                                      <p:to>
                                        <p:strVal val="visible"/>
                                      </p:to>
                                    </p:set>
                                    <p:animEffect transition="in" filter="dissolve">
                                      <p:cBhvr>
                                        <p:cTn id="93" dur="500"/>
                                        <p:tgtEl>
                                          <p:spTgt spid="48"/>
                                        </p:tgtEl>
                                      </p:cBhvr>
                                    </p:animEffect>
                                  </p:childTnLst>
                                </p:cTn>
                              </p:par>
                              <p:par>
                                <p:cTn id="94" presetID="1" presetClass="entr" presetSubtype="0" fill="hold" grpId="0" nodeType="withEffect">
                                  <p:stCondLst>
                                    <p:cond delay="0"/>
                                  </p:stCondLst>
                                  <p:childTnLst>
                                    <p:set>
                                      <p:cBhvr>
                                        <p:cTn id="95" dur="1" fill="hold">
                                          <p:stCondLst>
                                            <p:cond delay="0"/>
                                          </p:stCondLst>
                                        </p:cTn>
                                        <p:tgtEl>
                                          <p:spTgt spid="51"/>
                                        </p:tgtEl>
                                        <p:attrNameLst>
                                          <p:attrName>style.visibility</p:attrName>
                                        </p:attrNameLst>
                                      </p:cBhvr>
                                      <p:to>
                                        <p:strVal val="visible"/>
                                      </p:to>
                                    </p:set>
                                  </p:childTnLst>
                                </p:cTn>
                              </p:par>
                              <p:par>
                                <p:cTn id="96" presetID="1" presetClass="entr" presetSubtype="0" fill="hold" grpId="0" nodeType="withEffect">
                                  <p:stCondLst>
                                    <p:cond delay="0"/>
                                  </p:stCondLst>
                                  <p:childTnLst>
                                    <p:set>
                                      <p:cBhvr>
                                        <p:cTn id="97" dur="1" fill="hold">
                                          <p:stCondLst>
                                            <p:cond delay="0"/>
                                          </p:stCondLst>
                                        </p:cTn>
                                        <p:tgtEl>
                                          <p:spTgt spid="49"/>
                                        </p:tgtEl>
                                        <p:attrNameLst>
                                          <p:attrName>style.visibility</p:attrName>
                                        </p:attrNameLst>
                                      </p:cBhvr>
                                      <p:to>
                                        <p:strVal val="visible"/>
                                      </p:to>
                                    </p:set>
                                  </p:childTnLst>
                                </p:cTn>
                              </p:par>
                            </p:childTnLst>
                          </p:cTn>
                        </p:par>
                      </p:childTnLst>
                    </p:cTn>
                  </p:par>
                  <p:par>
                    <p:cTn id="98" fill="hold">
                      <p:stCondLst>
                        <p:cond delay="indefinite"/>
                      </p:stCondLst>
                      <p:childTnLst>
                        <p:par>
                          <p:cTn id="99" fill="hold">
                            <p:stCondLst>
                              <p:cond delay="0"/>
                            </p:stCondLst>
                            <p:childTnLst>
                              <p:par>
                                <p:cTn id="100" presetID="1" presetClass="entr" presetSubtype="0" fill="hold" nodeType="clickEffect">
                                  <p:stCondLst>
                                    <p:cond delay="0"/>
                                  </p:stCondLst>
                                  <p:childTnLst>
                                    <p:set>
                                      <p:cBhvr>
                                        <p:cTn id="101" dur="1" fill="hold">
                                          <p:stCondLst>
                                            <p:cond delay="0"/>
                                          </p:stCondLst>
                                        </p:cTn>
                                        <p:tgtEl>
                                          <p:spTgt spid="64">
                                            <p:txEl>
                                              <p:pRg st="7" end="7"/>
                                            </p:txEl>
                                          </p:spTgt>
                                        </p:tgtEl>
                                        <p:attrNameLst>
                                          <p:attrName>style.visibility</p:attrName>
                                        </p:attrNameLst>
                                      </p:cBhvr>
                                      <p:to>
                                        <p:strVal val="visible"/>
                                      </p:to>
                                    </p:set>
                                  </p:childTnLst>
                                </p:cTn>
                              </p:par>
                            </p:childTnLst>
                          </p:cTn>
                        </p:par>
                        <p:par>
                          <p:cTn id="102" fill="hold">
                            <p:stCondLst>
                              <p:cond delay="0"/>
                            </p:stCondLst>
                            <p:childTnLst>
                              <p:par>
                                <p:cTn id="103" presetID="2" presetClass="entr" presetSubtype="1" fill="hold" grpId="0" nodeType="afterEffect">
                                  <p:stCondLst>
                                    <p:cond delay="0"/>
                                  </p:stCondLst>
                                  <p:childTnLst>
                                    <p:set>
                                      <p:cBhvr>
                                        <p:cTn id="104" dur="1" fill="hold">
                                          <p:stCondLst>
                                            <p:cond delay="0"/>
                                          </p:stCondLst>
                                        </p:cTn>
                                        <p:tgtEl>
                                          <p:spTgt spid="39"/>
                                        </p:tgtEl>
                                        <p:attrNameLst>
                                          <p:attrName>style.visibility</p:attrName>
                                        </p:attrNameLst>
                                      </p:cBhvr>
                                      <p:to>
                                        <p:strVal val="visible"/>
                                      </p:to>
                                    </p:set>
                                    <p:anim calcmode="lin" valueType="num">
                                      <p:cBhvr additive="base">
                                        <p:cTn id="105" dur="500" fill="hold"/>
                                        <p:tgtEl>
                                          <p:spTgt spid="39"/>
                                        </p:tgtEl>
                                        <p:attrNameLst>
                                          <p:attrName>ppt_x</p:attrName>
                                        </p:attrNameLst>
                                      </p:cBhvr>
                                      <p:tavLst>
                                        <p:tav tm="0">
                                          <p:val>
                                            <p:strVal val="#ppt_x"/>
                                          </p:val>
                                        </p:tav>
                                        <p:tav tm="100000">
                                          <p:val>
                                            <p:strVal val="#ppt_x"/>
                                          </p:val>
                                        </p:tav>
                                      </p:tavLst>
                                    </p:anim>
                                    <p:anim calcmode="lin" valueType="num">
                                      <p:cBhvr additive="base">
                                        <p:cTn id="106" dur="500" fill="hold"/>
                                        <p:tgtEl>
                                          <p:spTgt spid="39"/>
                                        </p:tgtEl>
                                        <p:attrNameLst>
                                          <p:attrName>ppt_y</p:attrName>
                                        </p:attrNameLst>
                                      </p:cBhvr>
                                      <p:tavLst>
                                        <p:tav tm="0">
                                          <p:val>
                                            <p:strVal val="0-#ppt_h/2"/>
                                          </p:val>
                                        </p:tav>
                                        <p:tav tm="100000">
                                          <p:val>
                                            <p:strVal val="#ppt_y"/>
                                          </p:val>
                                        </p:tav>
                                      </p:tavLst>
                                    </p:anim>
                                  </p:childTnLst>
                                </p:cTn>
                              </p:par>
                            </p:childTnLst>
                          </p:cTn>
                        </p:par>
                        <p:par>
                          <p:cTn id="107" fill="hold">
                            <p:stCondLst>
                              <p:cond delay="500"/>
                            </p:stCondLst>
                            <p:childTnLst>
                              <p:par>
                                <p:cTn id="108" presetID="1" presetClass="entr" presetSubtype="0" fill="hold" nodeType="afterEffect">
                                  <p:stCondLst>
                                    <p:cond delay="0"/>
                                  </p:stCondLst>
                                  <p:childTnLst>
                                    <p:set>
                                      <p:cBhvr>
                                        <p:cTn id="109" dur="1" fill="hold">
                                          <p:stCondLst>
                                            <p:cond delay="0"/>
                                          </p:stCondLst>
                                        </p:cTn>
                                        <p:tgtEl>
                                          <p:spTgt spid="37"/>
                                        </p:tgtEl>
                                        <p:attrNameLst>
                                          <p:attrName>style.visibility</p:attrName>
                                        </p:attrNameLst>
                                      </p:cBhvr>
                                      <p:to>
                                        <p:strVal val="visible"/>
                                      </p:to>
                                    </p:set>
                                  </p:childTnLst>
                                </p:cTn>
                              </p:par>
                            </p:childTnLst>
                          </p:cTn>
                        </p:par>
                        <p:par>
                          <p:cTn id="110" fill="hold">
                            <p:stCondLst>
                              <p:cond delay="500"/>
                            </p:stCondLst>
                            <p:childTnLst>
                              <p:par>
                                <p:cTn id="111" presetID="2" presetClass="entr" presetSubtype="1" fill="hold" grpId="0" nodeType="afterEffect">
                                  <p:stCondLst>
                                    <p:cond delay="0"/>
                                  </p:stCondLst>
                                  <p:childTnLst>
                                    <p:set>
                                      <p:cBhvr>
                                        <p:cTn id="112" dur="1" fill="hold">
                                          <p:stCondLst>
                                            <p:cond delay="0"/>
                                          </p:stCondLst>
                                        </p:cTn>
                                        <p:tgtEl>
                                          <p:spTgt spid="38"/>
                                        </p:tgtEl>
                                        <p:attrNameLst>
                                          <p:attrName>style.visibility</p:attrName>
                                        </p:attrNameLst>
                                      </p:cBhvr>
                                      <p:to>
                                        <p:strVal val="visible"/>
                                      </p:to>
                                    </p:set>
                                    <p:anim calcmode="lin" valueType="num">
                                      <p:cBhvr additive="base">
                                        <p:cTn id="113" dur="500" fill="hold"/>
                                        <p:tgtEl>
                                          <p:spTgt spid="38"/>
                                        </p:tgtEl>
                                        <p:attrNameLst>
                                          <p:attrName>ppt_x</p:attrName>
                                        </p:attrNameLst>
                                      </p:cBhvr>
                                      <p:tavLst>
                                        <p:tav tm="0">
                                          <p:val>
                                            <p:strVal val="#ppt_x"/>
                                          </p:val>
                                        </p:tav>
                                        <p:tav tm="100000">
                                          <p:val>
                                            <p:strVal val="#ppt_x"/>
                                          </p:val>
                                        </p:tav>
                                      </p:tavLst>
                                    </p:anim>
                                    <p:anim calcmode="lin" valueType="num">
                                      <p:cBhvr additive="base">
                                        <p:cTn id="114" dur="500" fill="hold"/>
                                        <p:tgtEl>
                                          <p:spTgt spid="38"/>
                                        </p:tgtEl>
                                        <p:attrNameLst>
                                          <p:attrName>ppt_y</p:attrName>
                                        </p:attrNameLst>
                                      </p:cBhvr>
                                      <p:tavLst>
                                        <p:tav tm="0">
                                          <p:val>
                                            <p:strVal val="0-#ppt_h/2"/>
                                          </p:val>
                                        </p:tav>
                                        <p:tav tm="100000">
                                          <p:val>
                                            <p:strVal val="#ppt_y"/>
                                          </p:val>
                                        </p:tav>
                                      </p:tavLst>
                                    </p:anim>
                                  </p:childTnLst>
                                </p:cTn>
                              </p:par>
                            </p:childTnLst>
                          </p:cTn>
                        </p:par>
                        <p:par>
                          <p:cTn id="115" fill="hold">
                            <p:stCondLst>
                              <p:cond delay="1000"/>
                            </p:stCondLst>
                            <p:childTnLst>
                              <p:par>
                                <p:cTn id="116" presetID="1" presetClass="entr" presetSubtype="0" fill="hold" nodeType="afterEffect">
                                  <p:stCondLst>
                                    <p:cond delay="0"/>
                                  </p:stCondLst>
                                  <p:childTnLst>
                                    <p:set>
                                      <p:cBhvr>
                                        <p:cTn id="117" dur="1" fill="hold">
                                          <p:stCondLst>
                                            <p:cond delay="0"/>
                                          </p:stCondLst>
                                        </p:cTn>
                                        <p:tgtEl>
                                          <p:spTgt spid="41"/>
                                        </p:tgtEl>
                                        <p:attrNameLst>
                                          <p:attrName>style.visibility</p:attrName>
                                        </p:attrNameLst>
                                      </p:cBhvr>
                                      <p:to>
                                        <p:strVal val="visible"/>
                                      </p:to>
                                    </p:set>
                                  </p:childTnLst>
                                </p:cTn>
                              </p:par>
                            </p:childTnLst>
                          </p:cTn>
                        </p:par>
                        <p:par>
                          <p:cTn id="118" fill="hold">
                            <p:stCondLst>
                              <p:cond delay="1000"/>
                            </p:stCondLst>
                            <p:childTnLst>
                              <p:par>
                                <p:cTn id="119" presetID="2" presetClass="entr" presetSubtype="1" fill="hold" grpId="0" nodeType="afterEffect">
                                  <p:stCondLst>
                                    <p:cond delay="0"/>
                                  </p:stCondLst>
                                  <p:childTnLst>
                                    <p:set>
                                      <p:cBhvr>
                                        <p:cTn id="120" dur="1" fill="hold">
                                          <p:stCondLst>
                                            <p:cond delay="0"/>
                                          </p:stCondLst>
                                        </p:cTn>
                                        <p:tgtEl>
                                          <p:spTgt spid="43"/>
                                        </p:tgtEl>
                                        <p:attrNameLst>
                                          <p:attrName>style.visibility</p:attrName>
                                        </p:attrNameLst>
                                      </p:cBhvr>
                                      <p:to>
                                        <p:strVal val="visible"/>
                                      </p:to>
                                    </p:set>
                                    <p:anim calcmode="lin" valueType="num">
                                      <p:cBhvr additive="base">
                                        <p:cTn id="121" dur="500" fill="hold"/>
                                        <p:tgtEl>
                                          <p:spTgt spid="43"/>
                                        </p:tgtEl>
                                        <p:attrNameLst>
                                          <p:attrName>ppt_x</p:attrName>
                                        </p:attrNameLst>
                                      </p:cBhvr>
                                      <p:tavLst>
                                        <p:tav tm="0">
                                          <p:val>
                                            <p:strVal val="#ppt_x"/>
                                          </p:val>
                                        </p:tav>
                                        <p:tav tm="100000">
                                          <p:val>
                                            <p:strVal val="#ppt_x"/>
                                          </p:val>
                                        </p:tav>
                                      </p:tavLst>
                                    </p:anim>
                                    <p:anim calcmode="lin" valueType="num">
                                      <p:cBhvr additive="base">
                                        <p:cTn id="122" dur="500" fill="hold"/>
                                        <p:tgtEl>
                                          <p:spTgt spid="43"/>
                                        </p:tgtEl>
                                        <p:attrNameLst>
                                          <p:attrName>ppt_y</p:attrName>
                                        </p:attrNameLst>
                                      </p:cBhvr>
                                      <p:tavLst>
                                        <p:tav tm="0">
                                          <p:val>
                                            <p:strVal val="0-#ppt_h/2"/>
                                          </p:val>
                                        </p:tav>
                                        <p:tav tm="100000">
                                          <p:val>
                                            <p:strVal val="#ppt_y"/>
                                          </p:val>
                                        </p:tav>
                                      </p:tavLst>
                                    </p:anim>
                                  </p:childTnLst>
                                </p:cTn>
                              </p:par>
                            </p:childTnLst>
                          </p:cTn>
                        </p:par>
                        <p:par>
                          <p:cTn id="123" fill="hold">
                            <p:stCondLst>
                              <p:cond delay="1500"/>
                            </p:stCondLst>
                            <p:childTnLst>
                              <p:par>
                                <p:cTn id="124" presetID="1" presetClass="entr" presetSubtype="0" fill="hold" nodeType="afterEffect">
                                  <p:stCondLst>
                                    <p:cond delay="0"/>
                                  </p:stCondLst>
                                  <p:childTnLst>
                                    <p:set>
                                      <p:cBhvr>
                                        <p:cTn id="125" dur="1" fill="hold">
                                          <p:stCondLst>
                                            <p:cond delay="0"/>
                                          </p:stCondLst>
                                        </p:cTn>
                                        <p:tgtEl>
                                          <p:spTgt spid="44"/>
                                        </p:tgtEl>
                                        <p:attrNameLst>
                                          <p:attrName>style.visibility</p:attrName>
                                        </p:attrNameLst>
                                      </p:cBhvr>
                                      <p:to>
                                        <p:strVal val="visible"/>
                                      </p:to>
                                    </p:set>
                                  </p:childTnLst>
                                </p:cTn>
                              </p:par>
                              <p:par>
                                <p:cTn id="126" presetID="1" presetClass="entr" presetSubtype="0" fill="hold" grpId="0" nodeType="withEffect">
                                  <p:stCondLst>
                                    <p:cond delay="0"/>
                                  </p:stCondLst>
                                  <p:childTnLst>
                                    <p:set>
                                      <p:cBhvr>
                                        <p:cTn id="127" dur="1" fill="hold">
                                          <p:stCondLst>
                                            <p:cond delay="0"/>
                                          </p:stCondLst>
                                        </p:cTn>
                                        <p:tgtEl>
                                          <p:spTgt spid="46"/>
                                        </p:tgtEl>
                                        <p:attrNameLst>
                                          <p:attrName>style.visibility</p:attrName>
                                        </p:attrNameLst>
                                      </p:cBhvr>
                                      <p:to>
                                        <p:strVal val="visible"/>
                                      </p:to>
                                    </p:set>
                                  </p:childTnLst>
                                </p:cTn>
                              </p:par>
                              <p:par>
                                <p:cTn id="128" presetID="1" presetClass="entr" presetSubtype="0" fill="hold" nodeType="withEffect">
                                  <p:stCondLst>
                                    <p:cond delay="0"/>
                                  </p:stCondLst>
                                  <p:childTnLst>
                                    <p:set>
                                      <p:cBhvr>
                                        <p:cTn id="129" dur="1" fill="hold">
                                          <p:stCondLst>
                                            <p:cond delay="0"/>
                                          </p:stCondLst>
                                        </p:cTn>
                                        <p:tgtEl>
                                          <p:spTgt spid="54"/>
                                        </p:tgtEl>
                                        <p:attrNameLst>
                                          <p:attrName>style.visibility</p:attrName>
                                        </p:attrNameLst>
                                      </p:cBhvr>
                                      <p:to>
                                        <p:strVal val="visible"/>
                                      </p:to>
                                    </p:set>
                                  </p:childTnLst>
                                </p:cTn>
                              </p:par>
                              <p:par>
                                <p:cTn id="130" presetID="26" presetClass="emph" presetSubtype="0" repeatCount="4000" fill="hold" grpId="1" nodeType="withEffect">
                                  <p:stCondLst>
                                    <p:cond delay="0"/>
                                  </p:stCondLst>
                                  <p:childTnLst>
                                    <p:animEffect transition="out" filter="fade">
                                      <p:cBhvr>
                                        <p:cTn id="131" dur="500" tmFilter="0, 0; .2, .5; .8, .5; 1, 0"/>
                                        <p:tgtEl>
                                          <p:spTgt spid="46"/>
                                        </p:tgtEl>
                                      </p:cBhvr>
                                    </p:animEffect>
                                    <p:animScale>
                                      <p:cBhvr>
                                        <p:cTn id="132" dur="250" autoRev="1" fill="hold"/>
                                        <p:tgtEl>
                                          <p:spTgt spid="46"/>
                                        </p:tgtEl>
                                      </p:cBhvr>
                                      <p:by x="105000" y="105000"/>
                                    </p:animScale>
                                  </p:childTnLst>
                                </p:cTn>
                              </p:par>
                              <p:par>
                                <p:cTn id="133" presetID="26" presetClass="emph" presetSubtype="0" repeatCount="4000" fill="hold" nodeType="withEffect">
                                  <p:stCondLst>
                                    <p:cond delay="0"/>
                                  </p:stCondLst>
                                  <p:childTnLst>
                                    <p:animEffect transition="out" filter="fade">
                                      <p:cBhvr>
                                        <p:cTn id="134" dur="500" tmFilter="0, 0; .2, .5; .8, .5; 1, 0"/>
                                        <p:tgtEl>
                                          <p:spTgt spid="54"/>
                                        </p:tgtEl>
                                      </p:cBhvr>
                                    </p:animEffect>
                                    <p:animScale>
                                      <p:cBhvr>
                                        <p:cTn id="135" dur="250" autoRev="1" fill="hold"/>
                                        <p:tgtEl>
                                          <p:spTgt spid="54"/>
                                        </p:tgtEl>
                                      </p:cBhvr>
                                      <p:by x="105000" y="105000"/>
                                    </p:animScale>
                                  </p:childTnLst>
                                </p:cTn>
                              </p:par>
                              <p:par>
                                <p:cTn id="136" presetID="1" presetClass="entr" presetSubtype="0" fill="hold" grpId="1" nodeType="withEffect">
                                  <p:stCondLst>
                                    <p:cond delay="0"/>
                                  </p:stCondLst>
                                  <p:childTnLst>
                                    <p:set>
                                      <p:cBhvr>
                                        <p:cTn id="137" dur="1" fill="hold">
                                          <p:stCondLst>
                                            <p:cond delay="0"/>
                                          </p:stCondLst>
                                        </p:cTn>
                                        <p:tgtEl>
                                          <p:spTgt spid="43"/>
                                        </p:tgtEl>
                                        <p:attrNameLst>
                                          <p:attrName>style.visibility</p:attrName>
                                        </p:attrNameLst>
                                      </p:cBhvr>
                                      <p:to>
                                        <p:strVal val="visible"/>
                                      </p:to>
                                    </p:set>
                                  </p:childTnLst>
                                </p:cTn>
                              </p:par>
                              <p:par>
                                <p:cTn id="138" presetID="1" presetClass="entr" presetSubtype="0" fill="hold" nodeType="withEffect">
                                  <p:stCondLst>
                                    <p:cond delay="0"/>
                                  </p:stCondLst>
                                  <p:childTnLst>
                                    <p:set>
                                      <p:cBhvr>
                                        <p:cTn id="139" dur="1" fill="hold">
                                          <p:stCondLst>
                                            <p:cond delay="0"/>
                                          </p:stCondLst>
                                        </p:cTn>
                                        <p:tgtEl>
                                          <p:spTgt spid="44"/>
                                        </p:tgtEl>
                                        <p:attrNameLst>
                                          <p:attrName>style.visibility</p:attrName>
                                        </p:attrNameLst>
                                      </p:cBhvr>
                                      <p:to>
                                        <p:strVal val="visible"/>
                                      </p:to>
                                    </p:set>
                                  </p:childTnLst>
                                </p:cTn>
                              </p:par>
                              <p:par>
                                <p:cTn id="140" presetID="1" presetClass="entr" presetSubtype="0" fill="hold" grpId="1" nodeType="withEffect">
                                  <p:stCondLst>
                                    <p:cond delay="0"/>
                                  </p:stCondLst>
                                  <p:childTnLst>
                                    <p:set>
                                      <p:cBhvr>
                                        <p:cTn id="141" dur="1" fill="hold">
                                          <p:stCondLst>
                                            <p:cond delay="0"/>
                                          </p:stCondLst>
                                        </p:cTn>
                                        <p:tgtEl>
                                          <p:spTgt spid="38"/>
                                        </p:tgtEl>
                                        <p:attrNameLst>
                                          <p:attrName>style.visibility</p:attrName>
                                        </p:attrNameLst>
                                      </p:cBhvr>
                                      <p:to>
                                        <p:strVal val="visible"/>
                                      </p:to>
                                    </p:set>
                                  </p:childTnLst>
                                </p:cTn>
                              </p:par>
                              <p:par>
                                <p:cTn id="142" presetID="1" presetClass="entr" presetSubtype="0" fill="hold" nodeType="withEffect">
                                  <p:stCondLst>
                                    <p:cond delay="0"/>
                                  </p:stCondLst>
                                  <p:childTnLst>
                                    <p:set>
                                      <p:cBhvr>
                                        <p:cTn id="143" dur="1" fill="hold">
                                          <p:stCondLst>
                                            <p:cond delay="0"/>
                                          </p:stCondLst>
                                        </p:cTn>
                                        <p:tgtEl>
                                          <p:spTgt spid="41"/>
                                        </p:tgtEl>
                                        <p:attrNameLst>
                                          <p:attrName>style.visibility</p:attrName>
                                        </p:attrNameLst>
                                      </p:cBhvr>
                                      <p:to>
                                        <p:strVal val="visible"/>
                                      </p:to>
                                    </p:set>
                                  </p:childTnLst>
                                </p:cTn>
                              </p:par>
                              <p:par>
                                <p:cTn id="144" presetID="1" presetClass="entr" presetSubtype="0" fill="hold" grpId="1" nodeType="withEffect">
                                  <p:stCondLst>
                                    <p:cond delay="0"/>
                                  </p:stCondLst>
                                  <p:childTnLst>
                                    <p:set>
                                      <p:cBhvr>
                                        <p:cTn id="145" dur="1" fill="hold">
                                          <p:stCondLst>
                                            <p:cond delay="0"/>
                                          </p:stCondLst>
                                        </p:cTn>
                                        <p:tgtEl>
                                          <p:spTgt spid="39"/>
                                        </p:tgtEl>
                                        <p:attrNameLst>
                                          <p:attrName>style.visibility</p:attrName>
                                        </p:attrNameLst>
                                      </p:cBhvr>
                                      <p:to>
                                        <p:strVal val="visible"/>
                                      </p:to>
                                    </p:set>
                                  </p:childTnLst>
                                </p:cTn>
                              </p:par>
                              <p:par>
                                <p:cTn id="146" presetID="1" presetClass="entr" presetSubtype="0" fill="hold" nodeType="withEffect">
                                  <p:stCondLst>
                                    <p:cond delay="0"/>
                                  </p:stCondLst>
                                  <p:childTnLst>
                                    <p:set>
                                      <p:cBhvr>
                                        <p:cTn id="147"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36" grpId="0" animBg="1"/>
      <p:bldP spid="42" grpId="0"/>
      <p:bldP spid="39" grpId="0" animBg="1"/>
      <p:bldP spid="39" grpId="1" animBg="1"/>
      <p:bldP spid="6" grpId="0" animBg="1"/>
      <p:bldP spid="6" grpId="1" animBg="1"/>
      <p:bldP spid="38" grpId="0" animBg="1"/>
      <p:bldP spid="38" grpId="1" animBg="1"/>
      <p:bldP spid="43" grpId="0" animBg="1"/>
      <p:bldP spid="43" grpId="1" animBg="1"/>
      <p:bldP spid="46" grpId="0" animBg="1"/>
      <p:bldP spid="46" grpId="1" animBg="1"/>
      <p:bldP spid="47" grpId="0" animBg="1"/>
      <p:bldP spid="48" grpId="0" animBg="1"/>
      <p:bldP spid="49" grpId="0" animBg="1"/>
      <p:bldP spid="51"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629738-6C91-0345-A70D-C17A09399FE9}"/>
              </a:ext>
            </a:extLst>
          </p:cNvPr>
          <p:cNvSpPr>
            <a:spLocks noGrp="1"/>
          </p:cNvSpPr>
          <p:nvPr>
            <p:ph type="title"/>
          </p:nvPr>
        </p:nvSpPr>
        <p:spPr>
          <a:xfrm>
            <a:off x="576072" y="385200"/>
            <a:ext cx="12282678" cy="1527048"/>
          </a:xfrm>
        </p:spPr>
        <p:txBody>
          <a:bodyPr>
            <a:normAutofit fontScale="90000"/>
          </a:bodyPr>
          <a:lstStyle/>
          <a:p>
            <a:pPr algn="ctr"/>
            <a:r>
              <a:rPr lang="en-US" sz="5600" b="1" dirty="0">
                <a:solidFill>
                  <a:schemeClr val="tx1"/>
                </a:solidFill>
                <a:latin typeface="+mn-lt"/>
              </a:rPr>
              <a:t>Partitioning Monoliths into Microservices</a:t>
            </a:r>
          </a:p>
        </p:txBody>
      </p:sp>
      <p:grpSp>
        <p:nvGrpSpPr>
          <p:cNvPr id="140" name="Group 139">
            <a:extLst>
              <a:ext uri="{FF2B5EF4-FFF2-40B4-BE49-F238E27FC236}">
                <a16:creationId xmlns:a16="http://schemas.microsoft.com/office/drawing/2014/main" id="{BC0CC76F-7415-DE4F-8820-018959968791}"/>
              </a:ext>
            </a:extLst>
          </p:cNvPr>
          <p:cNvGrpSpPr/>
          <p:nvPr/>
        </p:nvGrpSpPr>
        <p:grpSpPr>
          <a:xfrm>
            <a:off x="13560398" y="3115310"/>
            <a:ext cx="4529910" cy="4403456"/>
            <a:chOff x="5139455" y="1065580"/>
            <a:chExt cx="2264955" cy="2201728"/>
          </a:xfrm>
        </p:grpSpPr>
        <p:sp>
          <p:nvSpPr>
            <p:cNvPr id="60" name="Rounded Rectangle 59">
              <a:extLst>
                <a:ext uri="{FF2B5EF4-FFF2-40B4-BE49-F238E27FC236}">
                  <a16:creationId xmlns:a16="http://schemas.microsoft.com/office/drawing/2014/main" id="{C468DD01-EAB5-2F49-B437-94AA6F12DB8C}"/>
                </a:ext>
              </a:extLst>
            </p:cNvPr>
            <p:cNvSpPr/>
            <p:nvPr/>
          </p:nvSpPr>
          <p:spPr>
            <a:xfrm>
              <a:off x="5139455" y="1065580"/>
              <a:ext cx="2264955" cy="2201728"/>
            </a:xfrm>
            <a:prstGeom prst="roundRect">
              <a:avLst>
                <a:gd name="adj" fmla="val 6212"/>
              </a:avLst>
            </a:prstGeom>
            <a:solidFill>
              <a:schemeClr val="bg1">
                <a:lumMod val="95000"/>
              </a:schemeClr>
            </a:solidFill>
            <a:ln>
              <a:tailEnd type="arrow"/>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754">
                <a:defRPr/>
              </a:pPr>
              <a:endParaRPr lang="en-US" sz="7200">
                <a:solidFill>
                  <a:srgbClr val="FFFFFF"/>
                </a:solidFill>
                <a:latin typeface="Calibri" panose="020F0502020204030204"/>
              </a:endParaRPr>
            </a:p>
          </p:txBody>
        </p:sp>
        <p:sp>
          <p:nvSpPr>
            <p:cNvPr id="61" name="Rounded Rectangle 60">
              <a:extLst>
                <a:ext uri="{FF2B5EF4-FFF2-40B4-BE49-F238E27FC236}">
                  <a16:creationId xmlns:a16="http://schemas.microsoft.com/office/drawing/2014/main" id="{E4B36279-573F-514D-B806-DDE8449FF876}"/>
                </a:ext>
              </a:extLst>
            </p:cNvPr>
            <p:cNvSpPr/>
            <p:nvPr/>
          </p:nvSpPr>
          <p:spPr>
            <a:xfrm>
              <a:off x="5532014" y="1470424"/>
              <a:ext cx="435352" cy="423866"/>
            </a:xfrm>
            <a:prstGeom prst="roundRect">
              <a:avLst>
                <a:gd name="adj" fmla="val 6212"/>
              </a:avLst>
            </a:prstGeom>
            <a:solidFill>
              <a:schemeClr val="bg1"/>
            </a:solidFill>
            <a:ln>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754">
                <a:defRPr/>
              </a:pPr>
              <a:endParaRPr lang="en-US" sz="4000">
                <a:solidFill>
                  <a:srgbClr val="000000"/>
                </a:solidFill>
                <a:latin typeface="Calibri" panose="020F0502020204030204"/>
              </a:endParaRPr>
            </a:p>
          </p:txBody>
        </p:sp>
        <p:sp>
          <p:nvSpPr>
            <p:cNvPr id="62" name="Rounded Rectangle 61">
              <a:extLst>
                <a:ext uri="{FF2B5EF4-FFF2-40B4-BE49-F238E27FC236}">
                  <a16:creationId xmlns:a16="http://schemas.microsoft.com/office/drawing/2014/main" id="{04A20AE5-6012-424C-A779-352CFA6AAB52}"/>
                </a:ext>
              </a:extLst>
            </p:cNvPr>
            <p:cNvSpPr/>
            <p:nvPr/>
          </p:nvSpPr>
          <p:spPr>
            <a:xfrm>
              <a:off x="6496581" y="1346655"/>
              <a:ext cx="435352" cy="423866"/>
            </a:xfrm>
            <a:prstGeom prst="roundRect">
              <a:avLst>
                <a:gd name="adj" fmla="val 6212"/>
              </a:avLst>
            </a:prstGeom>
            <a:solidFill>
              <a:schemeClr val="bg1"/>
            </a:solidFill>
            <a:ln>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754">
                <a:defRPr/>
              </a:pPr>
              <a:endParaRPr lang="en-US" sz="4000">
                <a:solidFill>
                  <a:srgbClr val="000000"/>
                </a:solidFill>
                <a:latin typeface="Calibri" panose="020F0502020204030204"/>
              </a:endParaRPr>
            </a:p>
          </p:txBody>
        </p:sp>
        <p:sp>
          <p:nvSpPr>
            <p:cNvPr id="64" name="Rounded Rectangle 63">
              <a:extLst>
                <a:ext uri="{FF2B5EF4-FFF2-40B4-BE49-F238E27FC236}">
                  <a16:creationId xmlns:a16="http://schemas.microsoft.com/office/drawing/2014/main" id="{28CA036F-9D71-6546-8CF3-25A50DC04E74}"/>
                </a:ext>
              </a:extLst>
            </p:cNvPr>
            <p:cNvSpPr/>
            <p:nvPr/>
          </p:nvSpPr>
          <p:spPr>
            <a:xfrm>
              <a:off x="5609166" y="2493993"/>
              <a:ext cx="435352" cy="423866"/>
            </a:xfrm>
            <a:prstGeom prst="roundRect">
              <a:avLst>
                <a:gd name="adj" fmla="val 6212"/>
              </a:avLst>
            </a:prstGeom>
            <a:solidFill>
              <a:schemeClr val="bg1"/>
            </a:solidFill>
            <a:ln>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754">
                <a:defRPr/>
              </a:pPr>
              <a:endParaRPr lang="en-US" sz="4000">
                <a:solidFill>
                  <a:srgbClr val="000000"/>
                </a:solidFill>
                <a:latin typeface="Calibri" panose="020F0502020204030204"/>
              </a:endParaRPr>
            </a:p>
          </p:txBody>
        </p:sp>
        <p:sp>
          <p:nvSpPr>
            <p:cNvPr id="65" name="Rounded Rectangle 64">
              <a:extLst>
                <a:ext uri="{FF2B5EF4-FFF2-40B4-BE49-F238E27FC236}">
                  <a16:creationId xmlns:a16="http://schemas.microsoft.com/office/drawing/2014/main" id="{327AF03F-DFAD-154C-A238-99592CC1223F}"/>
                </a:ext>
              </a:extLst>
            </p:cNvPr>
            <p:cNvSpPr/>
            <p:nvPr/>
          </p:nvSpPr>
          <p:spPr>
            <a:xfrm>
              <a:off x="6557244" y="2267564"/>
              <a:ext cx="435352" cy="423866"/>
            </a:xfrm>
            <a:prstGeom prst="roundRect">
              <a:avLst>
                <a:gd name="adj" fmla="val 6212"/>
              </a:avLst>
            </a:prstGeom>
            <a:solidFill>
              <a:schemeClr val="bg1"/>
            </a:solidFill>
            <a:ln>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754">
                <a:defRPr/>
              </a:pPr>
              <a:endParaRPr lang="en-US" sz="4000">
                <a:solidFill>
                  <a:srgbClr val="000000"/>
                </a:solidFill>
                <a:latin typeface="Calibri" panose="020F0502020204030204"/>
              </a:endParaRPr>
            </a:p>
          </p:txBody>
        </p:sp>
        <p:cxnSp>
          <p:nvCxnSpPr>
            <p:cNvPr id="70" name="Straight Arrow Connector 69">
              <a:extLst>
                <a:ext uri="{FF2B5EF4-FFF2-40B4-BE49-F238E27FC236}">
                  <a16:creationId xmlns:a16="http://schemas.microsoft.com/office/drawing/2014/main" id="{BE9DB56F-FA92-7C46-8C5A-4626B206BF2F}"/>
                </a:ext>
              </a:extLst>
            </p:cNvPr>
            <p:cNvCxnSpPr>
              <a:stCxn id="61" idx="3"/>
              <a:endCxn id="62" idx="1"/>
            </p:cNvCxnSpPr>
            <p:nvPr/>
          </p:nvCxnSpPr>
          <p:spPr>
            <a:xfrm flipV="1">
              <a:off x="5967366" y="1558588"/>
              <a:ext cx="529215" cy="123769"/>
            </a:xfrm>
            <a:prstGeom prst="straightConnector1">
              <a:avLst/>
            </a:prstGeom>
            <a:ln w="9525">
              <a:tailEnd type="arrow"/>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81157FAA-5A53-924B-B92B-822510D1C814}"/>
                </a:ext>
              </a:extLst>
            </p:cNvPr>
            <p:cNvCxnSpPr>
              <a:cxnSpLocks/>
              <a:stCxn id="61" idx="3"/>
              <a:endCxn id="65" idx="1"/>
            </p:cNvCxnSpPr>
            <p:nvPr/>
          </p:nvCxnSpPr>
          <p:spPr>
            <a:xfrm>
              <a:off x="5967366" y="1682357"/>
              <a:ext cx="589878" cy="797140"/>
            </a:xfrm>
            <a:prstGeom prst="straightConnector1">
              <a:avLst/>
            </a:prstGeom>
            <a:ln w="9525">
              <a:tailEnd type="arrow"/>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90764750-9FA1-3848-91E4-B7DE609BE841}"/>
                </a:ext>
              </a:extLst>
            </p:cNvPr>
            <p:cNvCxnSpPr>
              <a:cxnSpLocks/>
              <a:stCxn id="64" idx="3"/>
              <a:endCxn id="65" idx="1"/>
            </p:cNvCxnSpPr>
            <p:nvPr/>
          </p:nvCxnSpPr>
          <p:spPr>
            <a:xfrm flipV="1">
              <a:off x="6044518" y="2479497"/>
              <a:ext cx="512726" cy="226429"/>
            </a:xfrm>
            <a:prstGeom prst="straightConnector1">
              <a:avLst/>
            </a:prstGeom>
            <a:ln w="9525">
              <a:tailEnd type="arrow"/>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75550DB2-633B-CE47-8FD6-D1D7A3F11B5F}"/>
                </a:ext>
              </a:extLst>
            </p:cNvPr>
            <p:cNvCxnSpPr>
              <a:cxnSpLocks/>
              <a:stCxn id="61" idx="2"/>
              <a:endCxn id="64" idx="0"/>
            </p:cNvCxnSpPr>
            <p:nvPr/>
          </p:nvCxnSpPr>
          <p:spPr>
            <a:xfrm>
              <a:off x="5749690" y="1894290"/>
              <a:ext cx="77152" cy="599703"/>
            </a:xfrm>
            <a:prstGeom prst="straightConnector1">
              <a:avLst/>
            </a:prstGeom>
            <a:ln w="9525">
              <a:tailEnd type="arrow"/>
            </a:ln>
          </p:spPr>
          <p:style>
            <a:lnRef idx="1">
              <a:schemeClr val="accent1"/>
            </a:lnRef>
            <a:fillRef idx="0">
              <a:schemeClr val="accent1"/>
            </a:fillRef>
            <a:effectRef idx="0">
              <a:schemeClr val="accent1"/>
            </a:effectRef>
            <a:fontRef idx="minor">
              <a:schemeClr val="tx1"/>
            </a:fontRef>
          </p:style>
        </p:cxnSp>
      </p:grpSp>
      <p:grpSp>
        <p:nvGrpSpPr>
          <p:cNvPr id="143" name="Group 142">
            <a:extLst>
              <a:ext uri="{FF2B5EF4-FFF2-40B4-BE49-F238E27FC236}">
                <a16:creationId xmlns:a16="http://schemas.microsoft.com/office/drawing/2014/main" id="{FDCA70DE-3D2D-724B-BB08-087E4CC92761}"/>
              </a:ext>
            </a:extLst>
          </p:cNvPr>
          <p:cNvGrpSpPr/>
          <p:nvPr/>
        </p:nvGrpSpPr>
        <p:grpSpPr>
          <a:xfrm>
            <a:off x="1356612" y="3895893"/>
            <a:ext cx="6473142" cy="6452446"/>
            <a:chOff x="1000891" y="1724920"/>
            <a:chExt cx="3236571" cy="3226222"/>
          </a:xfrm>
        </p:grpSpPr>
        <p:sp>
          <p:nvSpPr>
            <p:cNvPr id="4" name="Rounded Rectangle 3">
              <a:extLst>
                <a:ext uri="{FF2B5EF4-FFF2-40B4-BE49-F238E27FC236}">
                  <a16:creationId xmlns:a16="http://schemas.microsoft.com/office/drawing/2014/main" id="{C79853F3-04D9-9A4A-81F8-EF9A1FAC8FD8}"/>
                </a:ext>
              </a:extLst>
            </p:cNvPr>
            <p:cNvSpPr/>
            <p:nvPr/>
          </p:nvSpPr>
          <p:spPr>
            <a:xfrm>
              <a:off x="1000891" y="1724920"/>
              <a:ext cx="3236571" cy="3226222"/>
            </a:xfrm>
            <a:prstGeom prst="roundRect">
              <a:avLst>
                <a:gd name="adj" fmla="val 6212"/>
              </a:avLst>
            </a:prstGeom>
            <a:solidFill>
              <a:schemeClr val="bg1">
                <a:lumMod val="95000"/>
              </a:schemeClr>
            </a:solidFill>
            <a:ln>
              <a:tailEnd type="arrow"/>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754">
                <a:defRPr/>
              </a:pPr>
              <a:endParaRPr lang="en-US" sz="7200">
                <a:solidFill>
                  <a:srgbClr val="FFFFFF"/>
                </a:solidFill>
                <a:latin typeface="Calibri" panose="020F0502020204030204"/>
              </a:endParaRPr>
            </a:p>
          </p:txBody>
        </p:sp>
        <p:sp>
          <p:nvSpPr>
            <p:cNvPr id="5" name="Rounded Rectangle 4">
              <a:extLst>
                <a:ext uri="{FF2B5EF4-FFF2-40B4-BE49-F238E27FC236}">
                  <a16:creationId xmlns:a16="http://schemas.microsoft.com/office/drawing/2014/main" id="{441DB1B1-5991-BD47-BE66-F6492370322C}"/>
                </a:ext>
              </a:extLst>
            </p:cNvPr>
            <p:cNvSpPr/>
            <p:nvPr/>
          </p:nvSpPr>
          <p:spPr>
            <a:xfrm>
              <a:off x="1393450" y="2129764"/>
              <a:ext cx="435352" cy="423866"/>
            </a:xfrm>
            <a:prstGeom prst="roundRect">
              <a:avLst>
                <a:gd name="adj" fmla="val 6212"/>
              </a:avLst>
            </a:prstGeom>
            <a:solidFill>
              <a:schemeClr val="bg1"/>
            </a:solidFill>
            <a:ln>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754">
                <a:defRPr/>
              </a:pPr>
              <a:endParaRPr lang="en-US" sz="4000">
                <a:solidFill>
                  <a:srgbClr val="000000"/>
                </a:solidFill>
                <a:latin typeface="Calibri" panose="020F0502020204030204"/>
              </a:endParaRPr>
            </a:p>
          </p:txBody>
        </p:sp>
        <p:sp>
          <p:nvSpPr>
            <p:cNvPr id="6" name="Rounded Rectangle 5">
              <a:extLst>
                <a:ext uri="{FF2B5EF4-FFF2-40B4-BE49-F238E27FC236}">
                  <a16:creationId xmlns:a16="http://schemas.microsoft.com/office/drawing/2014/main" id="{ADCECDEB-1A6B-4844-A0A1-209F619E5DD9}"/>
                </a:ext>
              </a:extLst>
            </p:cNvPr>
            <p:cNvSpPr/>
            <p:nvPr/>
          </p:nvSpPr>
          <p:spPr>
            <a:xfrm>
              <a:off x="2358017" y="2005995"/>
              <a:ext cx="435352" cy="423866"/>
            </a:xfrm>
            <a:prstGeom prst="roundRect">
              <a:avLst>
                <a:gd name="adj" fmla="val 6212"/>
              </a:avLst>
            </a:prstGeom>
            <a:solidFill>
              <a:schemeClr val="bg1"/>
            </a:solidFill>
            <a:ln>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754">
                <a:defRPr/>
              </a:pPr>
              <a:endParaRPr lang="en-US" sz="4000">
                <a:solidFill>
                  <a:srgbClr val="000000"/>
                </a:solidFill>
                <a:latin typeface="Calibri" panose="020F0502020204030204"/>
              </a:endParaRPr>
            </a:p>
          </p:txBody>
        </p:sp>
        <p:sp>
          <p:nvSpPr>
            <p:cNvPr id="7" name="Rounded Rectangle 6">
              <a:extLst>
                <a:ext uri="{FF2B5EF4-FFF2-40B4-BE49-F238E27FC236}">
                  <a16:creationId xmlns:a16="http://schemas.microsoft.com/office/drawing/2014/main" id="{F4F901F3-A2BD-DF42-813F-2F5BE0366518}"/>
                </a:ext>
              </a:extLst>
            </p:cNvPr>
            <p:cNvSpPr/>
            <p:nvPr/>
          </p:nvSpPr>
          <p:spPr>
            <a:xfrm>
              <a:off x="3305908" y="2461551"/>
              <a:ext cx="435352" cy="423866"/>
            </a:xfrm>
            <a:prstGeom prst="roundRect">
              <a:avLst>
                <a:gd name="adj" fmla="val 6212"/>
              </a:avLst>
            </a:prstGeom>
            <a:solidFill>
              <a:schemeClr val="bg1"/>
            </a:solidFill>
            <a:ln>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754">
                <a:defRPr/>
              </a:pPr>
              <a:endParaRPr lang="en-US" sz="4000">
                <a:solidFill>
                  <a:srgbClr val="000000"/>
                </a:solidFill>
                <a:latin typeface="Calibri" panose="020F0502020204030204"/>
              </a:endParaRPr>
            </a:p>
          </p:txBody>
        </p:sp>
        <p:sp>
          <p:nvSpPr>
            <p:cNvPr id="8" name="Rounded Rectangle 7">
              <a:extLst>
                <a:ext uri="{FF2B5EF4-FFF2-40B4-BE49-F238E27FC236}">
                  <a16:creationId xmlns:a16="http://schemas.microsoft.com/office/drawing/2014/main" id="{ECD35534-9E02-B546-A956-12C6AD008897}"/>
                </a:ext>
              </a:extLst>
            </p:cNvPr>
            <p:cNvSpPr/>
            <p:nvPr/>
          </p:nvSpPr>
          <p:spPr>
            <a:xfrm>
              <a:off x="1470602" y="3153333"/>
              <a:ext cx="435352" cy="423866"/>
            </a:xfrm>
            <a:prstGeom prst="roundRect">
              <a:avLst>
                <a:gd name="adj" fmla="val 6212"/>
              </a:avLst>
            </a:prstGeom>
            <a:solidFill>
              <a:schemeClr val="bg1"/>
            </a:solidFill>
            <a:ln>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754">
                <a:defRPr/>
              </a:pPr>
              <a:endParaRPr lang="en-US" sz="4000">
                <a:solidFill>
                  <a:srgbClr val="000000"/>
                </a:solidFill>
                <a:latin typeface="Calibri" panose="020F0502020204030204"/>
              </a:endParaRPr>
            </a:p>
          </p:txBody>
        </p:sp>
        <p:sp>
          <p:nvSpPr>
            <p:cNvPr id="9" name="Rounded Rectangle 8">
              <a:extLst>
                <a:ext uri="{FF2B5EF4-FFF2-40B4-BE49-F238E27FC236}">
                  <a16:creationId xmlns:a16="http://schemas.microsoft.com/office/drawing/2014/main" id="{BBD303F6-1D85-CB48-9C6F-17D46A6DC9FB}"/>
                </a:ext>
              </a:extLst>
            </p:cNvPr>
            <p:cNvSpPr/>
            <p:nvPr/>
          </p:nvSpPr>
          <p:spPr>
            <a:xfrm>
              <a:off x="2418680" y="2926904"/>
              <a:ext cx="435352" cy="423866"/>
            </a:xfrm>
            <a:prstGeom prst="roundRect">
              <a:avLst>
                <a:gd name="adj" fmla="val 6212"/>
              </a:avLst>
            </a:prstGeom>
            <a:solidFill>
              <a:schemeClr val="bg1"/>
            </a:solidFill>
            <a:ln>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754">
                <a:defRPr/>
              </a:pPr>
              <a:endParaRPr lang="en-US" sz="4000">
                <a:solidFill>
                  <a:srgbClr val="000000"/>
                </a:solidFill>
                <a:latin typeface="Calibri" panose="020F0502020204030204"/>
              </a:endParaRPr>
            </a:p>
          </p:txBody>
        </p:sp>
        <p:sp>
          <p:nvSpPr>
            <p:cNvPr id="11" name="Rounded Rectangle 10">
              <a:extLst>
                <a:ext uri="{FF2B5EF4-FFF2-40B4-BE49-F238E27FC236}">
                  <a16:creationId xmlns:a16="http://schemas.microsoft.com/office/drawing/2014/main" id="{68BA6AD4-B174-1F43-B686-68B5AFF18E8E}"/>
                </a:ext>
              </a:extLst>
            </p:cNvPr>
            <p:cNvSpPr/>
            <p:nvPr/>
          </p:nvSpPr>
          <p:spPr>
            <a:xfrm>
              <a:off x="1289710" y="4122279"/>
              <a:ext cx="435352" cy="423866"/>
            </a:xfrm>
            <a:prstGeom prst="roundRect">
              <a:avLst>
                <a:gd name="adj" fmla="val 6212"/>
              </a:avLst>
            </a:prstGeom>
            <a:solidFill>
              <a:schemeClr val="bg1"/>
            </a:solidFill>
            <a:ln>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754">
                <a:defRPr/>
              </a:pPr>
              <a:endParaRPr lang="en-US" sz="4000">
                <a:solidFill>
                  <a:srgbClr val="000000"/>
                </a:solidFill>
                <a:latin typeface="Calibri" panose="020F0502020204030204"/>
              </a:endParaRPr>
            </a:p>
          </p:txBody>
        </p:sp>
        <p:sp>
          <p:nvSpPr>
            <p:cNvPr id="12" name="Rounded Rectangle 11">
              <a:extLst>
                <a:ext uri="{FF2B5EF4-FFF2-40B4-BE49-F238E27FC236}">
                  <a16:creationId xmlns:a16="http://schemas.microsoft.com/office/drawing/2014/main" id="{5AE8C144-1C3E-EE42-8C6D-4DE3B0A2B86A}"/>
                </a:ext>
              </a:extLst>
            </p:cNvPr>
            <p:cNvSpPr/>
            <p:nvPr/>
          </p:nvSpPr>
          <p:spPr>
            <a:xfrm>
              <a:off x="2191703" y="3739316"/>
              <a:ext cx="435352" cy="423866"/>
            </a:xfrm>
            <a:prstGeom prst="roundRect">
              <a:avLst>
                <a:gd name="adj" fmla="val 6212"/>
              </a:avLst>
            </a:prstGeom>
            <a:solidFill>
              <a:schemeClr val="bg1"/>
            </a:solidFill>
            <a:ln>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754">
                <a:defRPr/>
              </a:pPr>
              <a:endParaRPr lang="en-US" sz="4000">
                <a:solidFill>
                  <a:srgbClr val="000000"/>
                </a:solidFill>
                <a:latin typeface="Calibri" panose="020F0502020204030204"/>
              </a:endParaRPr>
            </a:p>
          </p:txBody>
        </p:sp>
        <p:sp>
          <p:nvSpPr>
            <p:cNvPr id="14" name="Rounded Rectangle 13">
              <a:extLst>
                <a:ext uri="{FF2B5EF4-FFF2-40B4-BE49-F238E27FC236}">
                  <a16:creationId xmlns:a16="http://schemas.microsoft.com/office/drawing/2014/main" id="{662031A7-3DF6-7B46-9C13-6746D1C91CFC}"/>
                </a:ext>
              </a:extLst>
            </p:cNvPr>
            <p:cNvSpPr/>
            <p:nvPr/>
          </p:nvSpPr>
          <p:spPr>
            <a:xfrm>
              <a:off x="3476856" y="3397837"/>
              <a:ext cx="435352" cy="423866"/>
            </a:xfrm>
            <a:prstGeom prst="roundRect">
              <a:avLst>
                <a:gd name="adj" fmla="val 6212"/>
              </a:avLst>
            </a:prstGeom>
            <a:solidFill>
              <a:schemeClr val="bg1"/>
            </a:solidFill>
            <a:ln>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754">
                <a:defRPr/>
              </a:pPr>
              <a:endParaRPr lang="en-US" sz="4000">
                <a:solidFill>
                  <a:srgbClr val="000000"/>
                </a:solidFill>
                <a:latin typeface="Calibri" panose="020F0502020204030204"/>
              </a:endParaRPr>
            </a:p>
          </p:txBody>
        </p:sp>
        <p:sp>
          <p:nvSpPr>
            <p:cNvPr id="15" name="Rounded Rectangle 14">
              <a:extLst>
                <a:ext uri="{FF2B5EF4-FFF2-40B4-BE49-F238E27FC236}">
                  <a16:creationId xmlns:a16="http://schemas.microsoft.com/office/drawing/2014/main" id="{9021CA00-C412-5A47-A828-2CAF4EA29E97}"/>
                </a:ext>
              </a:extLst>
            </p:cNvPr>
            <p:cNvSpPr/>
            <p:nvPr/>
          </p:nvSpPr>
          <p:spPr>
            <a:xfrm>
              <a:off x="3093696" y="4221117"/>
              <a:ext cx="435352" cy="423866"/>
            </a:xfrm>
            <a:prstGeom prst="roundRect">
              <a:avLst>
                <a:gd name="adj" fmla="val 6212"/>
              </a:avLst>
            </a:prstGeom>
            <a:solidFill>
              <a:schemeClr val="bg1"/>
            </a:solidFill>
            <a:ln>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754">
                <a:defRPr/>
              </a:pPr>
              <a:endParaRPr lang="en-US" sz="4000">
                <a:solidFill>
                  <a:srgbClr val="000000"/>
                </a:solidFill>
                <a:latin typeface="Calibri" panose="020F0502020204030204"/>
              </a:endParaRPr>
            </a:p>
          </p:txBody>
        </p:sp>
        <p:cxnSp>
          <p:nvCxnSpPr>
            <p:cNvPr id="18" name="Straight Arrow Connector 17">
              <a:extLst>
                <a:ext uri="{FF2B5EF4-FFF2-40B4-BE49-F238E27FC236}">
                  <a16:creationId xmlns:a16="http://schemas.microsoft.com/office/drawing/2014/main" id="{41F6342A-5D70-5A42-B6C0-CCD509EFC289}"/>
                </a:ext>
              </a:extLst>
            </p:cNvPr>
            <p:cNvCxnSpPr>
              <a:stCxn id="5" idx="3"/>
              <a:endCxn id="6" idx="1"/>
            </p:cNvCxnSpPr>
            <p:nvPr/>
          </p:nvCxnSpPr>
          <p:spPr>
            <a:xfrm flipV="1">
              <a:off x="1828802" y="2217928"/>
              <a:ext cx="529215" cy="123769"/>
            </a:xfrm>
            <a:prstGeom prst="straightConnector1">
              <a:avLst/>
            </a:prstGeom>
            <a:ln w="9525">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CB55487B-422D-F741-B8B2-C3F016900BC8}"/>
                </a:ext>
              </a:extLst>
            </p:cNvPr>
            <p:cNvCxnSpPr>
              <a:cxnSpLocks/>
              <a:stCxn id="5" idx="3"/>
              <a:endCxn id="9" idx="1"/>
            </p:cNvCxnSpPr>
            <p:nvPr/>
          </p:nvCxnSpPr>
          <p:spPr>
            <a:xfrm>
              <a:off x="1828802" y="2341697"/>
              <a:ext cx="589878" cy="797140"/>
            </a:xfrm>
            <a:prstGeom prst="straightConnector1">
              <a:avLst/>
            </a:prstGeom>
            <a:ln w="9525">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E31427A6-086C-784C-9202-B3225471BF33}"/>
                </a:ext>
              </a:extLst>
            </p:cNvPr>
            <p:cNvCxnSpPr>
              <a:cxnSpLocks/>
              <a:stCxn id="12" idx="0"/>
              <a:endCxn id="9" idx="2"/>
            </p:cNvCxnSpPr>
            <p:nvPr/>
          </p:nvCxnSpPr>
          <p:spPr>
            <a:xfrm flipV="1">
              <a:off x="2409379" y="3350770"/>
              <a:ext cx="226977" cy="388546"/>
            </a:xfrm>
            <a:prstGeom prst="straightConnector1">
              <a:avLst/>
            </a:prstGeom>
            <a:ln w="9525">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F1D91C12-DC2D-CF4F-86FB-CF74D984B181}"/>
                </a:ext>
              </a:extLst>
            </p:cNvPr>
            <p:cNvCxnSpPr>
              <a:cxnSpLocks/>
              <a:stCxn id="11" idx="0"/>
              <a:endCxn id="8" idx="2"/>
            </p:cNvCxnSpPr>
            <p:nvPr/>
          </p:nvCxnSpPr>
          <p:spPr>
            <a:xfrm flipV="1">
              <a:off x="1507386" y="3577199"/>
              <a:ext cx="180892" cy="545080"/>
            </a:xfrm>
            <a:prstGeom prst="straightConnector1">
              <a:avLst/>
            </a:prstGeom>
            <a:ln w="9525">
              <a:tailEnd type="arrow"/>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990B5DFC-9A43-6042-AA64-D35AE66E4FD4}"/>
                </a:ext>
              </a:extLst>
            </p:cNvPr>
            <p:cNvCxnSpPr>
              <a:cxnSpLocks/>
              <a:endCxn id="14" idx="1"/>
            </p:cNvCxnSpPr>
            <p:nvPr/>
          </p:nvCxnSpPr>
          <p:spPr>
            <a:xfrm>
              <a:off x="2858458" y="3129040"/>
              <a:ext cx="618398" cy="480730"/>
            </a:xfrm>
            <a:prstGeom prst="straightConnector1">
              <a:avLst/>
            </a:prstGeom>
            <a:ln w="9525">
              <a:tailEnd type="arrow"/>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F010C700-91EA-A04F-B1BE-C44D876FB914}"/>
                </a:ext>
              </a:extLst>
            </p:cNvPr>
            <p:cNvCxnSpPr>
              <a:cxnSpLocks/>
              <a:stCxn id="6" idx="3"/>
              <a:endCxn id="7" idx="1"/>
            </p:cNvCxnSpPr>
            <p:nvPr/>
          </p:nvCxnSpPr>
          <p:spPr>
            <a:xfrm>
              <a:off x="2793369" y="2217928"/>
              <a:ext cx="512539" cy="455556"/>
            </a:xfrm>
            <a:prstGeom prst="straightConnector1">
              <a:avLst/>
            </a:prstGeom>
            <a:ln w="9525">
              <a:tailEnd type="arrow"/>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FAAA68E1-3FFA-644F-BED0-43E812909D49}"/>
                </a:ext>
              </a:extLst>
            </p:cNvPr>
            <p:cNvCxnSpPr>
              <a:cxnSpLocks/>
              <a:stCxn id="7" idx="2"/>
              <a:endCxn id="14" idx="0"/>
            </p:cNvCxnSpPr>
            <p:nvPr/>
          </p:nvCxnSpPr>
          <p:spPr>
            <a:xfrm>
              <a:off x="3523584" y="2885417"/>
              <a:ext cx="170948" cy="512420"/>
            </a:xfrm>
            <a:prstGeom prst="straightConnector1">
              <a:avLst/>
            </a:prstGeom>
            <a:ln w="9525">
              <a:tailEnd type="arrow"/>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1D610FD3-903C-284A-A652-2838A6E3F3E1}"/>
                </a:ext>
              </a:extLst>
            </p:cNvPr>
            <p:cNvCxnSpPr>
              <a:cxnSpLocks/>
              <a:stCxn id="8" idx="3"/>
              <a:endCxn id="9" idx="1"/>
            </p:cNvCxnSpPr>
            <p:nvPr/>
          </p:nvCxnSpPr>
          <p:spPr>
            <a:xfrm flipV="1">
              <a:off x="1905954" y="3138837"/>
              <a:ext cx="512726" cy="226429"/>
            </a:xfrm>
            <a:prstGeom prst="straightConnector1">
              <a:avLst/>
            </a:prstGeom>
            <a:ln w="9525">
              <a:tailEnd type="arrow"/>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51961123-2065-A44D-BC45-CA4315B0A78C}"/>
                </a:ext>
              </a:extLst>
            </p:cNvPr>
            <p:cNvCxnSpPr>
              <a:cxnSpLocks/>
              <a:stCxn id="15" idx="1"/>
              <a:endCxn id="11" idx="3"/>
            </p:cNvCxnSpPr>
            <p:nvPr/>
          </p:nvCxnSpPr>
          <p:spPr>
            <a:xfrm flipH="1" flipV="1">
              <a:off x="1725062" y="4334212"/>
              <a:ext cx="1368634" cy="98838"/>
            </a:xfrm>
            <a:prstGeom prst="straightConnector1">
              <a:avLst/>
            </a:prstGeom>
            <a:ln w="9525">
              <a:tailEnd type="arrow"/>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CB1CAA91-9566-0545-B22E-B97BA1F54124}"/>
                </a:ext>
              </a:extLst>
            </p:cNvPr>
            <p:cNvCxnSpPr>
              <a:cxnSpLocks/>
              <a:stCxn id="12" idx="3"/>
              <a:endCxn id="15" idx="0"/>
            </p:cNvCxnSpPr>
            <p:nvPr/>
          </p:nvCxnSpPr>
          <p:spPr>
            <a:xfrm>
              <a:off x="2627055" y="3951249"/>
              <a:ext cx="684317" cy="269868"/>
            </a:xfrm>
            <a:prstGeom prst="straightConnector1">
              <a:avLst/>
            </a:prstGeom>
            <a:ln w="9525">
              <a:tailEnd type="arrow"/>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714EFDF3-0610-CE40-9F72-918CC0B5DE1A}"/>
                </a:ext>
              </a:extLst>
            </p:cNvPr>
            <p:cNvCxnSpPr>
              <a:cxnSpLocks/>
              <a:stCxn id="15" idx="0"/>
              <a:endCxn id="14" idx="2"/>
            </p:cNvCxnSpPr>
            <p:nvPr/>
          </p:nvCxnSpPr>
          <p:spPr>
            <a:xfrm flipV="1">
              <a:off x="3311372" y="3821703"/>
              <a:ext cx="383160" cy="399414"/>
            </a:xfrm>
            <a:prstGeom prst="straightConnector1">
              <a:avLst/>
            </a:prstGeom>
            <a:ln w="9525">
              <a:tailEnd type="arrow"/>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552018A4-EF99-764C-93A9-A851AE5C2B4E}"/>
                </a:ext>
              </a:extLst>
            </p:cNvPr>
            <p:cNvCxnSpPr>
              <a:cxnSpLocks/>
              <a:stCxn id="5" idx="2"/>
              <a:endCxn id="8" idx="0"/>
            </p:cNvCxnSpPr>
            <p:nvPr/>
          </p:nvCxnSpPr>
          <p:spPr>
            <a:xfrm>
              <a:off x="1611126" y="2553630"/>
              <a:ext cx="77152" cy="599703"/>
            </a:xfrm>
            <a:prstGeom prst="straightConnector1">
              <a:avLst/>
            </a:prstGeom>
            <a:ln w="9525">
              <a:tailEnd type="arrow"/>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783355C9-8D87-C744-8629-2B795C286C30}"/>
                </a:ext>
              </a:extLst>
            </p:cNvPr>
            <p:cNvCxnSpPr>
              <a:cxnSpLocks/>
              <a:stCxn id="7" idx="1"/>
            </p:cNvCxnSpPr>
            <p:nvPr/>
          </p:nvCxnSpPr>
          <p:spPr>
            <a:xfrm flipH="1">
              <a:off x="2854032" y="2673484"/>
              <a:ext cx="451876" cy="479849"/>
            </a:xfrm>
            <a:prstGeom prst="straightConnector1">
              <a:avLst/>
            </a:prstGeom>
            <a:ln w="9525">
              <a:tailEnd type="arrow"/>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755AF6C3-4065-0240-903A-95B108BB3A21}"/>
                </a:ext>
              </a:extLst>
            </p:cNvPr>
            <p:cNvCxnSpPr>
              <a:cxnSpLocks/>
              <a:endCxn id="14" idx="1"/>
            </p:cNvCxnSpPr>
            <p:nvPr/>
          </p:nvCxnSpPr>
          <p:spPr>
            <a:xfrm flipV="1">
              <a:off x="2636356" y="3609770"/>
              <a:ext cx="840500" cy="341480"/>
            </a:xfrm>
            <a:prstGeom prst="straightConnector1">
              <a:avLst/>
            </a:prstGeom>
            <a:ln w="9525">
              <a:tailEnd type="arrow"/>
            </a:ln>
          </p:spPr>
          <p:style>
            <a:lnRef idx="1">
              <a:schemeClr val="accent1"/>
            </a:lnRef>
            <a:fillRef idx="0">
              <a:schemeClr val="accent1"/>
            </a:fillRef>
            <a:effectRef idx="0">
              <a:schemeClr val="accent1"/>
            </a:effectRef>
            <a:fontRef idx="minor">
              <a:schemeClr val="tx1"/>
            </a:fontRef>
          </p:style>
        </p:cxnSp>
        <p:cxnSp>
          <p:nvCxnSpPr>
            <p:cNvPr id="108" name="Straight Arrow Connector 107">
              <a:extLst>
                <a:ext uri="{FF2B5EF4-FFF2-40B4-BE49-F238E27FC236}">
                  <a16:creationId xmlns:a16="http://schemas.microsoft.com/office/drawing/2014/main" id="{344370B4-071E-2945-8076-BA9D3C85897D}"/>
                </a:ext>
              </a:extLst>
            </p:cNvPr>
            <p:cNvCxnSpPr>
              <a:cxnSpLocks/>
              <a:stCxn id="12" idx="1"/>
            </p:cNvCxnSpPr>
            <p:nvPr/>
          </p:nvCxnSpPr>
          <p:spPr>
            <a:xfrm flipH="1">
              <a:off x="1734363" y="3951249"/>
              <a:ext cx="457340" cy="382963"/>
            </a:xfrm>
            <a:prstGeom prst="straightConnector1">
              <a:avLst/>
            </a:prstGeom>
            <a:ln w="9525">
              <a:tailEnd type="arrow"/>
            </a:ln>
          </p:spPr>
          <p:style>
            <a:lnRef idx="1">
              <a:schemeClr val="accent1"/>
            </a:lnRef>
            <a:fillRef idx="0">
              <a:schemeClr val="accent1"/>
            </a:fillRef>
            <a:effectRef idx="0">
              <a:schemeClr val="accent1"/>
            </a:effectRef>
            <a:fontRef idx="minor">
              <a:schemeClr val="tx1"/>
            </a:fontRef>
          </p:style>
        </p:cxnSp>
      </p:grpSp>
      <p:grpSp>
        <p:nvGrpSpPr>
          <p:cNvPr id="142" name="Group 141">
            <a:extLst>
              <a:ext uri="{FF2B5EF4-FFF2-40B4-BE49-F238E27FC236}">
                <a16:creationId xmlns:a16="http://schemas.microsoft.com/office/drawing/2014/main" id="{A39CCA0F-8CB3-1D4D-A0C4-BC4194057C65}"/>
              </a:ext>
            </a:extLst>
          </p:cNvPr>
          <p:cNvGrpSpPr/>
          <p:nvPr/>
        </p:nvGrpSpPr>
        <p:grpSpPr>
          <a:xfrm>
            <a:off x="16511686" y="8869275"/>
            <a:ext cx="5680598" cy="3199154"/>
            <a:chOff x="7898210" y="4546145"/>
            <a:chExt cx="2840299" cy="1599577"/>
          </a:xfrm>
        </p:grpSpPr>
        <p:sp>
          <p:nvSpPr>
            <p:cNvPr id="84" name="Rounded Rectangle 83">
              <a:extLst>
                <a:ext uri="{FF2B5EF4-FFF2-40B4-BE49-F238E27FC236}">
                  <a16:creationId xmlns:a16="http://schemas.microsoft.com/office/drawing/2014/main" id="{6DAFFA35-6E02-684C-AAF8-2FA781B2B1E7}"/>
                </a:ext>
              </a:extLst>
            </p:cNvPr>
            <p:cNvSpPr/>
            <p:nvPr/>
          </p:nvSpPr>
          <p:spPr>
            <a:xfrm>
              <a:off x="7898210" y="4546145"/>
              <a:ext cx="2840299" cy="1599577"/>
            </a:xfrm>
            <a:prstGeom prst="roundRect">
              <a:avLst>
                <a:gd name="adj" fmla="val 6212"/>
              </a:avLst>
            </a:prstGeom>
            <a:solidFill>
              <a:schemeClr val="bg1">
                <a:lumMod val="95000"/>
              </a:schemeClr>
            </a:solidFill>
            <a:ln>
              <a:tailEnd type="arrow"/>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754">
                <a:defRPr/>
              </a:pPr>
              <a:endParaRPr lang="en-US" sz="7200">
                <a:solidFill>
                  <a:srgbClr val="FFFFFF"/>
                </a:solidFill>
                <a:latin typeface="Calibri" panose="020F0502020204030204"/>
              </a:endParaRPr>
            </a:p>
          </p:txBody>
        </p:sp>
        <p:sp>
          <p:nvSpPr>
            <p:cNvPr id="90" name="Rounded Rectangle 89">
              <a:extLst>
                <a:ext uri="{FF2B5EF4-FFF2-40B4-BE49-F238E27FC236}">
                  <a16:creationId xmlns:a16="http://schemas.microsoft.com/office/drawing/2014/main" id="{0A4CF8CE-772C-244B-88D8-1912C0405445}"/>
                </a:ext>
              </a:extLst>
            </p:cNvPr>
            <p:cNvSpPr/>
            <p:nvPr/>
          </p:nvSpPr>
          <p:spPr>
            <a:xfrm>
              <a:off x="8187029" y="5238801"/>
              <a:ext cx="435352" cy="423866"/>
            </a:xfrm>
            <a:prstGeom prst="roundRect">
              <a:avLst>
                <a:gd name="adj" fmla="val 6212"/>
              </a:avLst>
            </a:prstGeom>
            <a:solidFill>
              <a:schemeClr val="bg1"/>
            </a:solidFill>
            <a:ln>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754">
                <a:defRPr/>
              </a:pPr>
              <a:endParaRPr lang="en-US" sz="4000">
                <a:solidFill>
                  <a:srgbClr val="000000"/>
                </a:solidFill>
                <a:latin typeface="Calibri" panose="020F0502020204030204"/>
              </a:endParaRPr>
            </a:p>
          </p:txBody>
        </p:sp>
        <p:sp>
          <p:nvSpPr>
            <p:cNvPr id="91" name="Rounded Rectangle 90">
              <a:extLst>
                <a:ext uri="{FF2B5EF4-FFF2-40B4-BE49-F238E27FC236}">
                  <a16:creationId xmlns:a16="http://schemas.microsoft.com/office/drawing/2014/main" id="{E8A11F07-2A7D-624B-9201-24629852010A}"/>
                </a:ext>
              </a:extLst>
            </p:cNvPr>
            <p:cNvSpPr/>
            <p:nvPr/>
          </p:nvSpPr>
          <p:spPr>
            <a:xfrm>
              <a:off x="9089022" y="4855838"/>
              <a:ext cx="435352" cy="423866"/>
            </a:xfrm>
            <a:prstGeom prst="roundRect">
              <a:avLst>
                <a:gd name="adj" fmla="val 6212"/>
              </a:avLst>
            </a:prstGeom>
            <a:solidFill>
              <a:schemeClr val="bg1"/>
            </a:solidFill>
            <a:ln>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754">
                <a:defRPr/>
              </a:pPr>
              <a:endParaRPr lang="en-US" sz="4000">
                <a:solidFill>
                  <a:srgbClr val="000000"/>
                </a:solidFill>
                <a:latin typeface="Calibri" panose="020F0502020204030204"/>
              </a:endParaRPr>
            </a:p>
          </p:txBody>
        </p:sp>
        <p:sp>
          <p:nvSpPr>
            <p:cNvPr id="93" name="Rounded Rectangle 92">
              <a:extLst>
                <a:ext uri="{FF2B5EF4-FFF2-40B4-BE49-F238E27FC236}">
                  <a16:creationId xmlns:a16="http://schemas.microsoft.com/office/drawing/2014/main" id="{F403E502-E841-1045-981D-53D0FF08FE09}"/>
                </a:ext>
              </a:extLst>
            </p:cNvPr>
            <p:cNvSpPr/>
            <p:nvPr/>
          </p:nvSpPr>
          <p:spPr>
            <a:xfrm>
              <a:off x="9991015" y="5337639"/>
              <a:ext cx="435352" cy="423866"/>
            </a:xfrm>
            <a:prstGeom prst="roundRect">
              <a:avLst>
                <a:gd name="adj" fmla="val 6212"/>
              </a:avLst>
            </a:prstGeom>
            <a:solidFill>
              <a:schemeClr val="bg1"/>
            </a:solidFill>
            <a:ln>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754">
                <a:defRPr/>
              </a:pPr>
              <a:endParaRPr lang="en-US" sz="4000">
                <a:solidFill>
                  <a:srgbClr val="000000"/>
                </a:solidFill>
                <a:latin typeface="Calibri" panose="020F0502020204030204"/>
              </a:endParaRPr>
            </a:p>
          </p:txBody>
        </p:sp>
        <p:cxnSp>
          <p:nvCxnSpPr>
            <p:cNvPr id="102" name="Straight Arrow Connector 101">
              <a:extLst>
                <a:ext uri="{FF2B5EF4-FFF2-40B4-BE49-F238E27FC236}">
                  <a16:creationId xmlns:a16="http://schemas.microsoft.com/office/drawing/2014/main" id="{C871ACC1-C437-7A44-BF27-FD5C7E053F5B}"/>
                </a:ext>
              </a:extLst>
            </p:cNvPr>
            <p:cNvCxnSpPr>
              <a:cxnSpLocks/>
              <a:stCxn id="93" idx="1"/>
              <a:endCxn id="90" idx="3"/>
            </p:cNvCxnSpPr>
            <p:nvPr/>
          </p:nvCxnSpPr>
          <p:spPr>
            <a:xfrm flipH="1" flipV="1">
              <a:off x="8622381" y="5450734"/>
              <a:ext cx="1368634" cy="98838"/>
            </a:xfrm>
            <a:prstGeom prst="straightConnector1">
              <a:avLst/>
            </a:prstGeom>
            <a:ln w="9525">
              <a:tailEnd type="arrow"/>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94B56284-442C-0F4F-AE1C-01786A476F72}"/>
                </a:ext>
              </a:extLst>
            </p:cNvPr>
            <p:cNvCxnSpPr>
              <a:cxnSpLocks/>
              <a:stCxn id="91" idx="3"/>
              <a:endCxn id="93" idx="0"/>
            </p:cNvCxnSpPr>
            <p:nvPr/>
          </p:nvCxnSpPr>
          <p:spPr>
            <a:xfrm>
              <a:off x="9524374" y="5067771"/>
              <a:ext cx="684317" cy="269868"/>
            </a:xfrm>
            <a:prstGeom prst="straightConnector1">
              <a:avLst/>
            </a:prstGeom>
            <a:ln w="9525">
              <a:tailEnd type="arrow"/>
            </a:ln>
          </p:spPr>
          <p:style>
            <a:lnRef idx="1">
              <a:schemeClr val="accent1"/>
            </a:lnRef>
            <a:fillRef idx="0">
              <a:schemeClr val="accent1"/>
            </a:fillRef>
            <a:effectRef idx="0">
              <a:schemeClr val="accent1"/>
            </a:effectRef>
            <a:fontRef idx="minor">
              <a:schemeClr val="tx1"/>
            </a:fontRef>
          </p:style>
        </p:cxnSp>
        <p:cxnSp>
          <p:nvCxnSpPr>
            <p:cNvPr id="112" name="Straight Arrow Connector 111">
              <a:extLst>
                <a:ext uri="{FF2B5EF4-FFF2-40B4-BE49-F238E27FC236}">
                  <a16:creationId xmlns:a16="http://schemas.microsoft.com/office/drawing/2014/main" id="{516C42E8-7F3A-5E47-820C-1016CE781A7E}"/>
                </a:ext>
              </a:extLst>
            </p:cNvPr>
            <p:cNvCxnSpPr>
              <a:cxnSpLocks/>
              <a:stCxn id="91" idx="1"/>
              <a:endCxn id="90" idx="3"/>
            </p:cNvCxnSpPr>
            <p:nvPr/>
          </p:nvCxnSpPr>
          <p:spPr>
            <a:xfrm flipH="1">
              <a:off x="8622381" y="5067771"/>
              <a:ext cx="466641" cy="382963"/>
            </a:xfrm>
            <a:prstGeom prst="straightConnector1">
              <a:avLst/>
            </a:prstGeom>
            <a:ln w="9525">
              <a:tailEnd type="arrow"/>
            </a:ln>
          </p:spPr>
          <p:style>
            <a:lnRef idx="1">
              <a:schemeClr val="accent1"/>
            </a:lnRef>
            <a:fillRef idx="0">
              <a:schemeClr val="accent1"/>
            </a:fillRef>
            <a:effectRef idx="0">
              <a:schemeClr val="accent1"/>
            </a:effectRef>
            <a:fontRef idx="minor">
              <a:schemeClr val="tx1"/>
            </a:fontRef>
          </p:style>
        </p:cxnSp>
      </p:grpSp>
      <p:grpSp>
        <p:nvGrpSpPr>
          <p:cNvPr id="141" name="Group 140">
            <a:extLst>
              <a:ext uri="{FF2B5EF4-FFF2-40B4-BE49-F238E27FC236}">
                <a16:creationId xmlns:a16="http://schemas.microsoft.com/office/drawing/2014/main" id="{606C07CB-99B4-8048-ABC5-FACF51965D29}"/>
              </a:ext>
            </a:extLst>
          </p:cNvPr>
          <p:cNvGrpSpPr/>
          <p:nvPr/>
        </p:nvGrpSpPr>
        <p:grpSpPr>
          <a:xfrm>
            <a:off x="20261906" y="2547432"/>
            <a:ext cx="2780046" cy="4403456"/>
            <a:chOff x="10286046" y="1246563"/>
            <a:chExt cx="1390023" cy="2201728"/>
          </a:xfrm>
        </p:grpSpPr>
        <p:sp>
          <p:nvSpPr>
            <p:cNvPr id="115" name="Rounded Rectangle 114">
              <a:extLst>
                <a:ext uri="{FF2B5EF4-FFF2-40B4-BE49-F238E27FC236}">
                  <a16:creationId xmlns:a16="http://schemas.microsoft.com/office/drawing/2014/main" id="{0EA67A13-979E-7243-9116-82A068F76729}"/>
                </a:ext>
              </a:extLst>
            </p:cNvPr>
            <p:cNvSpPr/>
            <p:nvPr/>
          </p:nvSpPr>
          <p:spPr>
            <a:xfrm>
              <a:off x="10286046" y="1246563"/>
              <a:ext cx="1390023" cy="2201728"/>
            </a:xfrm>
            <a:prstGeom prst="roundRect">
              <a:avLst>
                <a:gd name="adj" fmla="val 6212"/>
              </a:avLst>
            </a:prstGeom>
            <a:solidFill>
              <a:schemeClr val="bg1">
                <a:lumMod val="95000"/>
              </a:schemeClr>
            </a:solidFill>
            <a:ln>
              <a:tailEnd type="arrow"/>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754">
                <a:defRPr/>
              </a:pPr>
              <a:endParaRPr lang="en-US" sz="7200">
                <a:solidFill>
                  <a:srgbClr val="FFFFFF"/>
                </a:solidFill>
                <a:latin typeface="Calibri" panose="020F0502020204030204"/>
              </a:endParaRPr>
            </a:p>
          </p:txBody>
        </p:sp>
        <p:sp>
          <p:nvSpPr>
            <p:cNvPr id="118" name="Rounded Rectangle 117">
              <a:extLst>
                <a:ext uri="{FF2B5EF4-FFF2-40B4-BE49-F238E27FC236}">
                  <a16:creationId xmlns:a16="http://schemas.microsoft.com/office/drawing/2014/main" id="{AC616531-49A2-5A42-8ED9-F2EC0DA84118}"/>
                </a:ext>
              </a:extLst>
            </p:cNvPr>
            <p:cNvSpPr/>
            <p:nvPr/>
          </p:nvSpPr>
          <p:spPr>
            <a:xfrm>
              <a:off x="10744515" y="1657237"/>
              <a:ext cx="435352" cy="423866"/>
            </a:xfrm>
            <a:prstGeom prst="roundRect">
              <a:avLst>
                <a:gd name="adj" fmla="val 6212"/>
              </a:avLst>
            </a:prstGeom>
            <a:solidFill>
              <a:schemeClr val="bg1"/>
            </a:solidFill>
            <a:ln>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754">
                <a:defRPr/>
              </a:pPr>
              <a:endParaRPr lang="en-US" sz="4000">
                <a:solidFill>
                  <a:srgbClr val="000000"/>
                </a:solidFill>
                <a:latin typeface="Calibri" panose="020F0502020204030204"/>
              </a:endParaRPr>
            </a:p>
          </p:txBody>
        </p:sp>
        <p:sp>
          <p:nvSpPr>
            <p:cNvPr id="123" name="Rounded Rectangle 122">
              <a:extLst>
                <a:ext uri="{FF2B5EF4-FFF2-40B4-BE49-F238E27FC236}">
                  <a16:creationId xmlns:a16="http://schemas.microsoft.com/office/drawing/2014/main" id="{26297AF2-F1EF-E24C-B470-0676ED765D36}"/>
                </a:ext>
              </a:extLst>
            </p:cNvPr>
            <p:cNvSpPr/>
            <p:nvPr/>
          </p:nvSpPr>
          <p:spPr>
            <a:xfrm>
              <a:off x="10915463" y="2593523"/>
              <a:ext cx="435352" cy="423866"/>
            </a:xfrm>
            <a:prstGeom prst="roundRect">
              <a:avLst>
                <a:gd name="adj" fmla="val 6212"/>
              </a:avLst>
            </a:prstGeom>
            <a:solidFill>
              <a:schemeClr val="bg1"/>
            </a:solidFill>
            <a:ln>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754">
                <a:defRPr/>
              </a:pPr>
              <a:endParaRPr lang="en-US" sz="4000">
                <a:solidFill>
                  <a:srgbClr val="000000"/>
                </a:solidFill>
                <a:latin typeface="Calibri" panose="020F0502020204030204"/>
              </a:endParaRPr>
            </a:p>
          </p:txBody>
        </p:sp>
        <p:cxnSp>
          <p:nvCxnSpPr>
            <p:cNvPr id="131" name="Straight Arrow Connector 130">
              <a:extLst>
                <a:ext uri="{FF2B5EF4-FFF2-40B4-BE49-F238E27FC236}">
                  <a16:creationId xmlns:a16="http://schemas.microsoft.com/office/drawing/2014/main" id="{6CC4151B-8CFD-FD45-A610-4837C2958F6F}"/>
                </a:ext>
              </a:extLst>
            </p:cNvPr>
            <p:cNvCxnSpPr>
              <a:cxnSpLocks/>
              <a:stCxn id="118" idx="2"/>
              <a:endCxn id="123" idx="0"/>
            </p:cNvCxnSpPr>
            <p:nvPr/>
          </p:nvCxnSpPr>
          <p:spPr>
            <a:xfrm>
              <a:off x="10962191" y="2081103"/>
              <a:ext cx="170948" cy="512420"/>
            </a:xfrm>
            <a:prstGeom prst="straightConnector1">
              <a:avLst/>
            </a:prstGeom>
            <a:ln w="9525">
              <a:tailEnd type="arrow"/>
            </a:ln>
          </p:spPr>
          <p:style>
            <a:lnRef idx="1">
              <a:schemeClr val="accent1"/>
            </a:lnRef>
            <a:fillRef idx="0">
              <a:schemeClr val="accent1"/>
            </a:fillRef>
            <a:effectRef idx="0">
              <a:schemeClr val="accent1"/>
            </a:effectRef>
            <a:fontRef idx="minor">
              <a:schemeClr val="tx1"/>
            </a:fontRef>
          </p:style>
        </p:cxnSp>
      </p:grpSp>
      <p:cxnSp>
        <p:nvCxnSpPr>
          <p:cNvPr id="144" name="Straight Arrow Connector 143">
            <a:extLst>
              <a:ext uri="{FF2B5EF4-FFF2-40B4-BE49-F238E27FC236}">
                <a16:creationId xmlns:a16="http://schemas.microsoft.com/office/drawing/2014/main" id="{F3EF0FB2-CD04-6443-A88D-38AF00CC683C}"/>
              </a:ext>
            </a:extLst>
          </p:cNvPr>
          <p:cNvCxnSpPr>
            <a:cxnSpLocks/>
            <a:stCxn id="62" idx="3"/>
            <a:endCxn id="118" idx="1"/>
          </p:cNvCxnSpPr>
          <p:nvPr/>
        </p:nvCxnSpPr>
        <p:spPr>
          <a:xfrm flipV="1">
            <a:off x="17145356" y="3792646"/>
            <a:ext cx="4033490" cy="308680"/>
          </a:xfrm>
          <a:prstGeom prst="straightConnector1">
            <a:avLst/>
          </a:prstGeom>
          <a:ln w="19050">
            <a:prstDash val="sysDash"/>
            <a:tailEnd type="arrow"/>
          </a:ln>
        </p:spPr>
        <p:style>
          <a:lnRef idx="1">
            <a:schemeClr val="accent1"/>
          </a:lnRef>
          <a:fillRef idx="0">
            <a:schemeClr val="accent1"/>
          </a:fillRef>
          <a:effectRef idx="0">
            <a:schemeClr val="accent1"/>
          </a:effectRef>
          <a:fontRef idx="minor">
            <a:schemeClr val="tx1"/>
          </a:fontRef>
        </p:style>
      </p:cxnSp>
      <p:cxnSp>
        <p:nvCxnSpPr>
          <p:cNvPr id="147" name="Straight Arrow Connector 146">
            <a:extLst>
              <a:ext uri="{FF2B5EF4-FFF2-40B4-BE49-F238E27FC236}">
                <a16:creationId xmlns:a16="http://schemas.microsoft.com/office/drawing/2014/main" id="{59C5D6E0-2D6A-544C-B063-EDA3D703B72B}"/>
              </a:ext>
            </a:extLst>
          </p:cNvPr>
          <p:cNvCxnSpPr>
            <a:cxnSpLocks/>
            <a:stCxn id="65" idx="3"/>
            <a:endCxn id="123" idx="1"/>
          </p:cNvCxnSpPr>
          <p:nvPr/>
        </p:nvCxnSpPr>
        <p:spPr>
          <a:xfrm flipV="1">
            <a:off x="17266680" y="5665219"/>
            <a:ext cx="4254062" cy="277926"/>
          </a:xfrm>
          <a:prstGeom prst="straightConnector1">
            <a:avLst/>
          </a:prstGeom>
          <a:ln w="19050">
            <a:prstDash val="sysDash"/>
            <a:tailEnd type="arrow"/>
          </a:ln>
        </p:spPr>
        <p:style>
          <a:lnRef idx="1">
            <a:schemeClr val="accent1"/>
          </a:lnRef>
          <a:fillRef idx="0">
            <a:schemeClr val="accent1"/>
          </a:fillRef>
          <a:effectRef idx="0">
            <a:schemeClr val="accent1"/>
          </a:effectRef>
          <a:fontRef idx="minor">
            <a:schemeClr val="tx1"/>
          </a:fontRef>
        </p:style>
      </p:cxnSp>
      <p:cxnSp>
        <p:nvCxnSpPr>
          <p:cNvPr id="150" name="Straight Arrow Connector 149">
            <a:extLst>
              <a:ext uri="{FF2B5EF4-FFF2-40B4-BE49-F238E27FC236}">
                <a16:creationId xmlns:a16="http://schemas.microsoft.com/office/drawing/2014/main" id="{93ED3073-8347-A747-AF04-AFB9151A4C32}"/>
              </a:ext>
            </a:extLst>
          </p:cNvPr>
          <p:cNvCxnSpPr>
            <a:cxnSpLocks/>
            <a:stCxn id="91" idx="0"/>
            <a:endCxn id="123" idx="2"/>
          </p:cNvCxnSpPr>
          <p:nvPr/>
        </p:nvCxnSpPr>
        <p:spPr>
          <a:xfrm flipV="1">
            <a:off x="19328662" y="6089083"/>
            <a:ext cx="2627430" cy="3399574"/>
          </a:xfrm>
          <a:prstGeom prst="straightConnector1">
            <a:avLst/>
          </a:prstGeom>
          <a:ln w="19050">
            <a:prstDash val="sysDash"/>
            <a:tailEnd type="arrow"/>
          </a:ln>
        </p:spPr>
        <p:style>
          <a:lnRef idx="1">
            <a:schemeClr val="accent1"/>
          </a:lnRef>
          <a:fillRef idx="0">
            <a:schemeClr val="accent1"/>
          </a:fillRef>
          <a:effectRef idx="0">
            <a:schemeClr val="accent1"/>
          </a:effectRef>
          <a:fontRef idx="minor">
            <a:schemeClr val="tx1"/>
          </a:fontRef>
        </p:style>
      </p:cxnSp>
      <p:cxnSp>
        <p:nvCxnSpPr>
          <p:cNvPr id="153" name="Straight Arrow Connector 152">
            <a:extLst>
              <a:ext uri="{FF2B5EF4-FFF2-40B4-BE49-F238E27FC236}">
                <a16:creationId xmlns:a16="http://schemas.microsoft.com/office/drawing/2014/main" id="{70158721-8AB3-B845-B6A2-B4B8F8D0CAD7}"/>
              </a:ext>
            </a:extLst>
          </p:cNvPr>
          <p:cNvCxnSpPr>
            <a:cxnSpLocks/>
            <a:stCxn id="93" idx="0"/>
            <a:endCxn id="123" idx="2"/>
          </p:cNvCxnSpPr>
          <p:nvPr/>
        </p:nvCxnSpPr>
        <p:spPr>
          <a:xfrm flipV="1">
            <a:off x="21132646" y="6089087"/>
            <a:ext cx="823446" cy="4363174"/>
          </a:xfrm>
          <a:prstGeom prst="straightConnector1">
            <a:avLst/>
          </a:prstGeom>
          <a:ln w="19050">
            <a:prstDash val="sysDash"/>
            <a:tailEnd type="arrow"/>
          </a:ln>
        </p:spPr>
        <p:style>
          <a:lnRef idx="1">
            <a:schemeClr val="accent1"/>
          </a:lnRef>
          <a:fillRef idx="0">
            <a:schemeClr val="accent1"/>
          </a:fillRef>
          <a:effectRef idx="0">
            <a:schemeClr val="accent1"/>
          </a:effectRef>
          <a:fontRef idx="minor">
            <a:schemeClr val="tx1"/>
          </a:fontRef>
        </p:style>
      </p:cxnSp>
      <p:cxnSp>
        <p:nvCxnSpPr>
          <p:cNvPr id="156" name="Straight Arrow Connector 155">
            <a:extLst>
              <a:ext uri="{FF2B5EF4-FFF2-40B4-BE49-F238E27FC236}">
                <a16:creationId xmlns:a16="http://schemas.microsoft.com/office/drawing/2014/main" id="{EDE3F682-FCF3-074B-95AC-5697FE781A01}"/>
              </a:ext>
            </a:extLst>
          </p:cNvPr>
          <p:cNvCxnSpPr>
            <a:cxnSpLocks/>
            <a:stCxn id="90" idx="0"/>
            <a:endCxn id="64" idx="2"/>
          </p:cNvCxnSpPr>
          <p:nvPr/>
        </p:nvCxnSpPr>
        <p:spPr>
          <a:xfrm flipH="1" flipV="1">
            <a:off x="14935169" y="6819871"/>
            <a:ext cx="2589504" cy="3434714"/>
          </a:xfrm>
          <a:prstGeom prst="straightConnector1">
            <a:avLst/>
          </a:prstGeom>
          <a:ln w="19050">
            <a:prstDash val="sysDash"/>
            <a:tailEnd type="arrow"/>
          </a:ln>
        </p:spPr>
        <p:style>
          <a:lnRef idx="1">
            <a:schemeClr val="accent1"/>
          </a:lnRef>
          <a:fillRef idx="0">
            <a:schemeClr val="accent1"/>
          </a:fillRef>
          <a:effectRef idx="0">
            <a:schemeClr val="accent1"/>
          </a:effectRef>
          <a:fontRef idx="minor">
            <a:schemeClr val="tx1"/>
          </a:fontRef>
        </p:style>
      </p:cxnSp>
      <p:cxnSp>
        <p:nvCxnSpPr>
          <p:cNvPr id="159" name="Straight Arrow Connector 158">
            <a:extLst>
              <a:ext uri="{FF2B5EF4-FFF2-40B4-BE49-F238E27FC236}">
                <a16:creationId xmlns:a16="http://schemas.microsoft.com/office/drawing/2014/main" id="{7A48379F-EF35-A543-9AE7-580D9128085F}"/>
              </a:ext>
            </a:extLst>
          </p:cNvPr>
          <p:cNvCxnSpPr>
            <a:cxnSpLocks/>
            <a:stCxn id="91" idx="0"/>
            <a:endCxn id="65" idx="2"/>
          </p:cNvCxnSpPr>
          <p:nvPr/>
        </p:nvCxnSpPr>
        <p:spPr>
          <a:xfrm flipH="1" flipV="1">
            <a:off x="16831326" y="6367013"/>
            <a:ext cx="2497334" cy="3121646"/>
          </a:xfrm>
          <a:prstGeom prst="straightConnector1">
            <a:avLst/>
          </a:prstGeom>
          <a:ln w="19050">
            <a:prstDash val="sysDash"/>
            <a:tailEnd type="arrow"/>
          </a:ln>
        </p:spPr>
        <p:style>
          <a:lnRef idx="1">
            <a:schemeClr val="accent1"/>
          </a:lnRef>
          <a:fillRef idx="0">
            <a:schemeClr val="accent1"/>
          </a:fillRef>
          <a:effectRef idx="0">
            <a:schemeClr val="accent1"/>
          </a:effectRef>
          <a:fontRef idx="minor">
            <a:schemeClr val="tx1"/>
          </a:fontRef>
        </p:style>
      </p:cxnSp>
      <p:cxnSp>
        <p:nvCxnSpPr>
          <p:cNvPr id="162" name="Straight Arrow Connector 161">
            <a:extLst>
              <a:ext uri="{FF2B5EF4-FFF2-40B4-BE49-F238E27FC236}">
                <a16:creationId xmlns:a16="http://schemas.microsoft.com/office/drawing/2014/main" id="{DF59990E-641F-B74A-AE04-AB19D7E2E414}"/>
              </a:ext>
            </a:extLst>
          </p:cNvPr>
          <p:cNvCxnSpPr>
            <a:cxnSpLocks/>
          </p:cNvCxnSpPr>
          <p:nvPr/>
        </p:nvCxnSpPr>
        <p:spPr>
          <a:xfrm flipH="1">
            <a:off x="17266678" y="4101193"/>
            <a:ext cx="3912166" cy="1564026"/>
          </a:xfrm>
          <a:prstGeom prst="straightConnector1">
            <a:avLst/>
          </a:prstGeom>
          <a:ln w="19050">
            <a:prstDash val="sysDash"/>
            <a:tailEnd type="arrow"/>
          </a:ln>
        </p:spPr>
        <p:style>
          <a:lnRef idx="1">
            <a:schemeClr val="accent1"/>
          </a:lnRef>
          <a:fillRef idx="0">
            <a:schemeClr val="accent1"/>
          </a:fillRef>
          <a:effectRef idx="0">
            <a:schemeClr val="accent1"/>
          </a:effectRef>
          <a:fontRef idx="minor">
            <a:schemeClr val="tx1"/>
          </a:fontRef>
        </p:style>
      </p:cxnSp>
      <p:cxnSp>
        <p:nvCxnSpPr>
          <p:cNvPr id="171" name="Curved Connector 28">
            <a:extLst>
              <a:ext uri="{FF2B5EF4-FFF2-40B4-BE49-F238E27FC236}">
                <a16:creationId xmlns:a16="http://schemas.microsoft.com/office/drawing/2014/main" id="{EAC6A592-B9BA-0543-9763-631CD1BB5E22}"/>
              </a:ext>
            </a:extLst>
          </p:cNvPr>
          <p:cNvCxnSpPr>
            <a:cxnSpLocks/>
          </p:cNvCxnSpPr>
          <p:nvPr/>
        </p:nvCxnSpPr>
        <p:spPr>
          <a:xfrm>
            <a:off x="3160760" y="12116726"/>
            <a:ext cx="896542" cy="0"/>
          </a:xfrm>
          <a:prstGeom prst="straightConnector1">
            <a:avLst/>
          </a:prstGeom>
          <a:ln w="12700">
            <a:tailEnd type="arrow"/>
          </a:ln>
        </p:spPr>
        <p:style>
          <a:lnRef idx="1">
            <a:schemeClr val="accent1"/>
          </a:lnRef>
          <a:fillRef idx="0">
            <a:schemeClr val="accent1"/>
          </a:fillRef>
          <a:effectRef idx="0">
            <a:schemeClr val="accent1"/>
          </a:effectRef>
          <a:fontRef idx="minor">
            <a:schemeClr val="tx1"/>
          </a:fontRef>
        </p:style>
      </p:cxnSp>
      <p:sp>
        <p:nvSpPr>
          <p:cNvPr id="172" name="TextBox 171">
            <a:extLst>
              <a:ext uri="{FF2B5EF4-FFF2-40B4-BE49-F238E27FC236}">
                <a16:creationId xmlns:a16="http://schemas.microsoft.com/office/drawing/2014/main" id="{1547FA99-156C-4845-B51E-5358F3A65810}"/>
              </a:ext>
            </a:extLst>
          </p:cNvPr>
          <p:cNvSpPr txBox="1"/>
          <p:nvPr/>
        </p:nvSpPr>
        <p:spPr>
          <a:xfrm>
            <a:off x="4057300" y="11788653"/>
            <a:ext cx="3257623" cy="584775"/>
          </a:xfrm>
          <a:prstGeom prst="rect">
            <a:avLst/>
          </a:prstGeom>
          <a:noFill/>
        </p:spPr>
        <p:txBody>
          <a:bodyPr wrap="none" rtlCol="0">
            <a:spAutoFit/>
          </a:bodyPr>
          <a:lstStyle/>
          <a:p>
            <a:pPr defTabSz="1828754">
              <a:defRPr/>
            </a:pPr>
            <a:r>
              <a:rPr lang="en-US" sz="3200" dirty="0">
                <a:solidFill>
                  <a:schemeClr val="accent1"/>
                </a:solidFill>
              </a:rPr>
              <a:t>Java method call</a:t>
            </a:r>
          </a:p>
        </p:txBody>
      </p:sp>
      <p:cxnSp>
        <p:nvCxnSpPr>
          <p:cNvPr id="173" name="Curved Connector 28">
            <a:extLst>
              <a:ext uri="{FF2B5EF4-FFF2-40B4-BE49-F238E27FC236}">
                <a16:creationId xmlns:a16="http://schemas.microsoft.com/office/drawing/2014/main" id="{AF07AF9E-9E97-B948-95AE-3576FE9BF6BD}"/>
              </a:ext>
            </a:extLst>
          </p:cNvPr>
          <p:cNvCxnSpPr>
            <a:cxnSpLocks/>
          </p:cNvCxnSpPr>
          <p:nvPr/>
        </p:nvCxnSpPr>
        <p:spPr>
          <a:xfrm>
            <a:off x="3176794" y="12614034"/>
            <a:ext cx="896542" cy="0"/>
          </a:xfrm>
          <a:prstGeom prst="straightConnector1">
            <a:avLst/>
          </a:prstGeom>
          <a:ln w="15875">
            <a:prstDash val="dash"/>
            <a:tailEnd type="arrow"/>
          </a:ln>
        </p:spPr>
        <p:style>
          <a:lnRef idx="1">
            <a:schemeClr val="accent1"/>
          </a:lnRef>
          <a:fillRef idx="0">
            <a:schemeClr val="accent1"/>
          </a:fillRef>
          <a:effectRef idx="0">
            <a:schemeClr val="accent1"/>
          </a:effectRef>
          <a:fontRef idx="minor">
            <a:schemeClr val="tx1"/>
          </a:fontRef>
        </p:style>
      </p:cxnSp>
      <p:sp>
        <p:nvSpPr>
          <p:cNvPr id="174" name="TextBox 173">
            <a:extLst>
              <a:ext uri="{FF2B5EF4-FFF2-40B4-BE49-F238E27FC236}">
                <a16:creationId xmlns:a16="http://schemas.microsoft.com/office/drawing/2014/main" id="{5F3EDC25-3DC1-0442-BBB8-98E874A9519A}"/>
              </a:ext>
            </a:extLst>
          </p:cNvPr>
          <p:cNvSpPr txBox="1"/>
          <p:nvPr/>
        </p:nvSpPr>
        <p:spPr>
          <a:xfrm>
            <a:off x="4073335" y="12285965"/>
            <a:ext cx="2640466" cy="584775"/>
          </a:xfrm>
          <a:prstGeom prst="rect">
            <a:avLst/>
          </a:prstGeom>
          <a:noFill/>
        </p:spPr>
        <p:txBody>
          <a:bodyPr wrap="none" rtlCol="0">
            <a:spAutoFit/>
          </a:bodyPr>
          <a:lstStyle/>
          <a:p>
            <a:pPr defTabSz="1828754">
              <a:defRPr/>
            </a:pPr>
            <a:r>
              <a:rPr lang="en-US" sz="3200">
                <a:solidFill>
                  <a:schemeClr val="accent1"/>
                </a:solidFill>
              </a:rPr>
              <a:t>REST API call</a:t>
            </a:r>
          </a:p>
        </p:txBody>
      </p:sp>
      <p:sp>
        <p:nvSpPr>
          <p:cNvPr id="175" name="Right Arrow 174">
            <a:extLst>
              <a:ext uri="{FF2B5EF4-FFF2-40B4-BE49-F238E27FC236}">
                <a16:creationId xmlns:a16="http://schemas.microsoft.com/office/drawing/2014/main" id="{51BE57B6-6FC4-6F4D-99D9-9D9E28CB767A}"/>
              </a:ext>
            </a:extLst>
          </p:cNvPr>
          <p:cNvSpPr/>
          <p:nvPr/>
        </p:nvSpPr>
        <p:spPr>
          <a:xfrm>
            <a:off x="9007934" y="6199031"/>
            <a:ext cx="3374278" cy="1955110"/>
          </a:xfrm>
          <a:prstGeom prst="rightArrow">
            <a:avLst>
              <a:gd name="adj1" fmla="val 65980"/>
              <a:gd name="adj2" fmla="val 53894"/>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754">
              <a:defRPr/>
            </a:pPr>
            <a:endParaRPr lang="en-US" sz="7200">
              <a:solidFill>
                <a:srgbClr val="FFFFFF"/>
              </a:solidFill>
              <a:latin typeface="Calibri" panose="020F0502020204030204"/>
            </a:endParaRPr>
          </a:p>
        </p:txBody>
      </p:sp>
    </p:spTree>
    <p:extLst>
      <p:ext uri="{BB962C8B-B14F-4D97-AF65-F5344CB8AC3E}">
        <p14:creationId xmlns:p14="http://schemas.microsoft.com/office/powerpoint/2010/main" val="46994205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4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6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5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5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5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5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7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 grpId="0"/>
      <p:bldP spid="175"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D6B99-8B1F-46D8-B307-E3151254F3EB}"/>
              </a:ext>
            </a:extLst>
          </p:cNvPr>
          <p:cNvSpPr>
            <a:spLocks noGrp="1"/>
          </p:cNvSpPr>
          <p:nvPr>
            <p:ph type="title"/>
          </p:nvPr>
        </p:nvSpPr>
        <p:spPr/>
        <p:txBody>
          <a:bodyPr/>
          <a:lstStyle/>
          <a:p>
            <a:pPr>
              <a:lnSpc>
                <a:spcPct val="100000"/>
              </a:lnSpc>
            </a:pPr>
            <a:r>
              <a:rPr lang="en-US" sz="4400" dirty="0"/>
              <a:t>IBM Mono2Micro License </a:t>
            </a:r>
            <a:br>
              <a:rPr lang="en-US" sz="4400" dirty="0"/>
            </a:br>
            <a:r>
              <a:rPr lang="en-US" sz="4400" dirty="0"/>
              <a:t>and Entitlement</a:t>
            </a:r>
          </a:p>
        </p:txBody>
      </p:sp>
      <p:graphicFrame>
        <p:nvGraphicFramePr>
          <p:cNvPr id="3" name="Content Placeholder" descr="RACI table example. 8 columns, 6 rows">
            <a:extLst>
              <a:ext uri="{FF2B5EF4-FFF2-40B4-BE49-F238E27FC236}">
                <a16:creationId xmlns:a16="http://schemas.microsoft.com/office/drawing/2014/main" id="{BE92E0E5-D8D2-E8D4-9BCB-503E374790CE}"/>
              </a:ext>
            </a:extLst>
          </p:cNvPr>
          <p:cNvGraphicFramePr>
            <a:graphicFrameLocks/>
          </p:cNvGraphicFramePr>
          <p:nvPr/>
        </p:nvGraphicFramePr>
        <p:xfrm>
          <a:off x="6667500" y="3474134"/>
          <a:ext cx="17151351" cy="8458200"/>
        </p:xfrm>
        <a:graphic>
          <a:graphicData uri="http://schemas.openxmlformats.org/drawingml/2006/table">
            <a:tbl>
              <a:tblPr firstRow="1" bandRow="1"/>
              <a:tblGrid>
                <a:gridCol w="5717117">
                  <a:extLst>
                    <a:ext uri="{9D8B030D-6E8A-4147-A177-3AD203B41FA5}">
                      <a16:colId xmlns:a16="http://schemas.microsoft.com/office/drawing/2014/main" val="3806571701"/>
                    </a:ext>
                  </a:extLst>
                </a:gridCol>
                <a:gridCol w="5717117">
                  <a:extLst>
                    <a:ext uri="{9D8B030D-6E8A-4147-A177-3AD203B41FA5}">
                      <a16:colId xmlns:a16="http://schemas.microsoft.com/office/drawing/2014/main" val="2700042939"/>
                    </a:ext>
                  </a:extLst>
                </a:gridCol>
                <a:gridCol w="5717117">
                  <a:extLst>
                    <a:ext uri="{9D8B030D-6E8A-4147-A177-3AD203B41FA5}">
                      <a16:colId xmlns:a16="http://schemas.microsoft.com/office/drawing/2014/main" val="20002"/>
                    </a:ext>
                  </a:extLst>
                </a:gridCol>
              </a:tblGrid>
              <a:tr h="1691640">
                <a:tc>
                  <a:txBody>
                    <a:bodyPr/>
                    <a:lstStyle/>
                    <a:p>
                      <a:pPr algn="l"/>
                      <a:r>
                        <a:rPr lang="en-US" sz="2400" b="0" i="0" dirty="0">
                          <a:latin typeface="IBM Plex Sans Light" panose="020B0403050203000203" pitchFamily="34" charset="0"/>
                        </a:rPr>
                        <a:t>Product name and version</a:t>
                      </a:r>
                    </a:p>
                  </a:txBody>
                  <a:tcPr marL="274320" marR="274320" marT="121920" marB="12192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b="0" i="0" dirty="0">
                          <a:latin typeface="IBM Plex Sans Light" panose="020B0403050203000203" pitchFamily="34" charset="0"/>
                        </a:rPr>
                        <a:t>License ID</a:t>
                      </a:r>
                    </a:p>
                  </a:txBody>
                  <a:tcPr marL="640080" marR="640080" marT="121920" marB="12192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b="0" i="0" dirty="0">
                          <a:latin typeface="IBM Plex Sans Light" panose="020B0403050203000203" pitchFamily="34" charset="0"/>
                        </a:rPr>
                        <a:t>Link to license</a:t>
                      </a:r>
                    </a:p>
                  </a:txBody>
                  <a:tcPr marL="640080" marR="640080" marT="121920" marB="12192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1691640">
                <a:tc>
                  <a:txBody>
                    <a:bodyPr/>
                    <a:lstStyle/>
                    <a:p>
                      <a:pPr algn="l" fontAlgn="ctr"/>
                      <a:r>
                        <a:rPr lang="en-IE" sz="2400">
                          <a:solidFill>
                            <a:srgbClr val="525252"/>
                          </a:solidFill>
                          <a:effectLst/>
                          <a:latin typeface="+mn-lt"/>
                        </a:rPr>
                        <a:t>IBM WebSphere Hybrid Edition 5.1</a:t>
                      </a:r>
                    </a:p>
                  </a:txBody>
                  <a:tcPr marL="32400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BAE6FF"/>
                    </a:solidFill>
                  </a:tcPr>
                </a:tc>
                <a:tc>
                  <a:txBody>
                    <a:bodyPr/>
                    <a:lstStyle/>
                    <a:p>
                      <a:pPr algn="l" fontAlgn="ctr"/>
                      <a:r>
                        <a:rPr lang="en-IE" sz="2400">
                          <a:solidFill>
                            <a:srgbClr val="525252"/>
                          </a:solidFill>
                          <a:effectLst/>
                          <a:latin typeface="+mn-lt"/>
                        </a:rPr>
                        <a:t>L-AMIK-C92MN6</a:t>
                      </a:r>
                    </a:p>
                  </a:txBody>
                  <a:tcPr marL="162000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5F6FF"/>
                    </a:solidFill>
                  </a:tcPr>
                </a:tc>
                <a:tc>
                  <a:txBody>
                    <a:bodyPr/>
                    <a:lstStyle/>
                    <a:p>
                      <a:pPr algn="l" fontAlgn="ctr"/>
                      <a:r>
                        <a:rPr lang="en-US" sz="2400" u="none" dirty="0">
                          <a:solidFill>
                            <a:schemeClr val="accent1"/>
                          </a:solidFill>
                          <a:latin typeface="+mn-lt"/>
                        </a:rPr>
                        <a:t>→ </a:t>
                      </a:r>
                      <a:r>
                        <a:rPr lang="en-IE" sz="2400" u="none" strike="noStrike" dirty="0">
                          <a:solidFill>
                            <a:srgbClr val="0F62FE"/>
                          </a:solidFill>
                          <a:effectLst/>
                          <a:latin typeface="+mn-lt"/>
                        </a:rPr>
                        <a:t>Review license</a:t>
                      </a:r>
                      <a:endParaRPr lang="en-IE" sz="2400" dirty="0">
                        <a:solidFill>
                          <a:srgbClr val="525252"/>
                        </a:solidFill>
                        <a:effectLst/>
                        <a:latin typeface="+mn-lt"/>
                      </a:endParaRPr>
                    </a:p>
                  </a:txBody>
                  <a:tcPr marL="158400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5F6FF"/>
                    </a:solidFill>
                  </a:tcPr>
                </a:tc>
                <a:extLst>
                  <a:ext uri="{0D108BD9-81ED-4DB2-BD59-A6C34878D82A}">
                    <a16:rowId xmlns:a16="http://schemas.microsoft.com/office/drawing/2014/main" val="10001"/>
                  </a:ext>
                </a:extLst>
              </a:tr>
              <a:tr h="1691640">
                <a:tc>
                  <a:txBody>
                    <a:bodyPr/>
                    <a:lstStyle/>
                    <a:p>
                      <a:pPr algn="l" fontAlgn="ctr"/>
                      <a:r>
                        <a:rPr lang="en-IE" sz="2400" dirty="0">
                          <a:solidFill>
                            <a:srgbClr val="525252"/>
                          </a:solidFill>
                          <a:effectLst/>
                          <a:latin typeface="+mn-lt"/>
                        </a:rPr>
                        <a:t>WebSphere Application Server for z/OS 9.0.5.15</a:t>
                      </a:r>
                    </a:p>
                  </a:txBody>
                  <a:tcPr marL="32400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BAE6FF"/>
                    </a:solidFill>
                  </a:tcPr>
                </a:tc>
                <a:tc>
                  <a:txBody>
                    <a:bodyPr/>
                    <a:lstStyle/>
                    <a:p>
                      <a:pPr algn="l" fontAlgn="ctr"/>
                      <a:r>
                        <a:rPr lang="en-IE" sz="2400" dirty="0">
                          <a:solidFill>
                            <a:srgbClr val="525252"/>
                          </a:solidFill>
                          <a:effectLst/>
                          <a:latin typeface="+mn-lt"/>
                        </a:rPr>
                        <a:t>L-QJFA-M33W3S</a:t>
                      </a:r>
                    </a:p>
                  </a:txBody>
                  <a:tcPr marL="162000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5F6FF"/>
                    </a:solidFill>
                  </a:tcPr>
                </a:tc>
                <a:tc>
                  <a:txBody>
                    <a:bodyPr/>
                    <a:lstStyle/>
                    <a:p>
                      <a:pPr algn="l" fontAlgn="ctr"/>
                      <a:r>
                        <a:rPr lang="en-US" sz="2400" u="none" dirty="0">
                          <a:solidFill>
                            <a:schemeClr val="accent1"/>
                          </a:solidFill>
                          <a:latin typeface="+mn-lt"/>
                        </a:rPr>
                        <a:t>→ </a:t>
                      </a:r>
                      <a:r>
                        <a:rPr lang="en-IE" sz="2400" u="none" strike="noStrike" dirty="0">
                          <a:solidFill>
                            <a:srgbClr val="0F62FE"/>
                          </a:solidFill>
                          <a:effectLst/>
                          <a:latin typeface="+mn-lt"/>
                        </a:rPr>
                        <a:t>Review license</a:t>
                      </a:r>
                      <a:endParaRPr lang="en-IE" sz="2400" dirty="0">
                        <a:solidFill>
                          <a:srgbClr val="525252"/>
                        </a:solidFill>
                        <a:effectLst/>
                        <a:latin typeface="+mn-lt"/>
                      </a:endParaRPr>
                    </a:p>
                  </a:txBody>
                  <a:tcPr marL="158400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5F6FF"/>
                    </a:solidFill>
                  </a:tcPr>
                </a:tc>
                <a:extLst>
                  <a:ext uri="{0D108BD9-81ED-4DB2-BD59-A6C34878D82A}">
                    <a16:rowId xmlns:a16="http://schemas.microsoft.com/office/drawing/2014/main" val="10002"/>
                  </a:ext>
                </a:extLst>
              </a:tr>
              <a:tr h="1691640">
                <a:tc>
                  <a:txBody>
                    <a:bodyPr/>
                    <a:lstStyle/>
                    <a:p>
                      <a:pPr algn="l" fontAlgn="ctr"/>
                      <a:r>
                        <a:rPr lang="en-IE" sz="2400">
                          <a:solidFill>
                            <a:srgbClr val="525252"/>
                          </a:solidFill>
                          <a:effectLst/>
                          <a:latin typeface="+mn-lt"/>
                        </a:rPr>
                        <a:t>WebSphere Application Server for z/OS 8.5.5.23</a:t>
                      </a:r>
                    </a:p>
                  </a:txBody>
                  <a:tcPr marL="32400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BAE6FF"/>
                    </a:solidFill>
                  </a:tcPr>
                </a:tc>
                <a:tc>
                  <a:txBody>
                    <a:bodyPr/>
                    <a:lstStyle/>
                    <a:p>
                      <a:pPr algn="l" fontAlgn="ctr"/>
                      <a:r>
                        <a:rPr lang="en-IE" sz="2400">
                          <a:solidFill>
                            <a:srgbClr val="525252"/>
                          </a:solidFill>
                          <a:effectLst/>
                          <a:latin typeface="+mn-lt"/>
                        </a:rPr>
                        <a:t>L-LRGS-5TV3HE</a:t>
                      </a:r>
                    </a:p>
                  </a:txBody>
                  <a:tcPr marL="162000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5F6FF"/>
                    </a:solidFill>
                  </a:tcPr>
                </a:tc>
                <a:tc>
                  <a:txBody>
                    <a:bodyPr/>
                    <a:lstStyle/>
                    <a:p>
                      <a:pPr algn="l" fontAlgn="ctr"/>
                      <a:r>
                        <a:rPr lang="en-US" sz="2400" u="none" dirty="0">
                          <a:solidFill>
                            <a:schemeClr val="accent1"/>
                          </a:solidFill>
                          <a:latin typeface="+mn-lt"/>
                        </a:rPr>
                        <a:t>→ </a:t>
                      </a:r>
                      <a:r>
                        <a:rPr lang="en-IE" sz="2400" u="none" strike="noStrike" dirty="0">
                          <a:solidFill>
                            <a:srgbClr val="0F62FE"/>
                          </a:solidFill>
                          <a:effectLst/>
                          <a:latin typeface="+mn-lt"/>
                        </a:rPr>
                        <a:t>Review license</a:t>
                      </a:r>
                      <a:endParaRPr lang="en-IE" sz="2400" dirty="0">
                        <a:solidFill>
                          <a:srgbClr val="525252"/>
                        </a:solidFill>
                        <a:effectLst/>
                        <a:latin typeface="+mn-lt"/>
                      </a:endParaRPr>
                    </a:p>
                  </a:txBody>
                  <a:tcPr marL="158400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5F6FF"/>
                    </a:solidFill>
                  </a:tcPr>
                </a:tc>
                <a:extLst>
                  <a:ext uri="{0D108BD9-81ED-4DB2-BD59-A6C34878D82A}">
                    <a16:rowId xmlns:a16="http://schemas.microsoft.com/office/drawing/2014/main" val="4063607891"/>
                  </a:ext>
                </a:extLst>
              </a:tr>
              <a:tr h="1691640">
                <a:tc>
                  <a:txBody>
                    <a:bodyPr/>
                    <a:lstStyle/>
                    <a:p>
                      <a:pPr algn="l" fontAlgn="ctr"/>
                      <a:r>
                        <a:rPr lang="en-IE" sz="2400">
                          <a:solidFill>
                            <a:srgbClr val="525252"/>
                          </a:solidFill>
                          <a:effectLst/>
                          <a:latin typeface="+mn-lt"/>
                        </a:rPr>
                        <a:t>IBM Mono2Micro 23.0.06</a:t>
                      </a:r>
                    </a:p>
                  </a:txBody>
                  <a:tcPr marL="32400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BAE6FF"/>
                    </a:solidFill>
                  </a:tcPr>
                </a:tc>
                <a:tc>
                  <a:txBody>
                    <a:bodyPr/>
                    <a:lstStyle/>
                    <a:p>
                      <a:pPr algn="l" fontAlgn="ctr"/>
                      <a:r>
                        <a:rPr lang="en-IE" sz="2400" dirty="0">
                          <a:solidFill>
                            <a:srgbClr val="525252"/>
                          </a:solidFill>
                          <a:effectLst/>
                          <a:latin typeface="+mn-lt"/>
                        </a:rPr>
                        <a:t>L-KNAV-6S5BZN</a:t>
                      </a:r>
                    </a:p>
                  </a:txBody>
                  <a:tcPr marL="162000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5F6FF"/>
                    </a:solidFill>
                  </a:tcPr>
                </a:tc>
                <a:tc>
                  <a:txBody>
                    <a:bodyPr/>
                    <a:lstStyle/>
                    <a:p>
                      <a:pPr algn="l" fontAlgn="ctr"/>
                      <a:r>
                        <a:rPr lang="en-US" sz="2400" u="none" dirty="0">
                          <a:solidFill>
                            <a:schemeClr val="accent1"/>
                          </a:solidFill>
                          <a:latin typeface="+mn-lt"/>
                        </a:rPr>
                        <a:t>→ </a:t>
                      </a:r>
                      <a:r>
                        <a:rPr lang="en-IE" sz="2400" u="none" strike="noStrike" dirty="0">
                          <a:solidFill>
                            <a:srgbClr val="0F62FE"/>
                          </a:solidFill>
                          <a:effectLst/>
                          <a:latin typeface="+mn-lt"/>
                        </a:rPr>
                        <a:t>Review license</a:t>
                      </a:r>
                      <a:endParaRPr lang="en-IE" sz="2400" dirty="0">
                        <a:solidFill>
                          <a:srgbClr val="525252"/>
                        </a:solidFill>
                        <a:effectLst/>
                        <a:latin typeface="+mn-lt"/>
                      </a:endParaRPr>
                    </a:p>
                  </a:txBody>
                  <a:tcPr marL="158400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5F6FF"/>
                    </a:solidFill>
                  </a:tcPr>
                </a:tc>
                <a:extLst>
                  <a:ext uri="{0D108BD9-81ED-4DB2-BD59-A6C34878D82A}">
                    <a16:rowId xmlns:a16="http://schemas.microsoft.com/office/drawing/2014/main" val="364498586"/>
                  </a:ext>
                </a:extLst>
              </a:tr>
            </a:tbl>
          </a:graphicData>
        </a:graphic>
      </p:graphicFrame>
      <p:cxnSp>
        <p:nvCxnSpPr>
          <p:cNvPr id="4" name="Straight Connector 3">
            <a:extLst>
              <a:ext uri="{FF2B5EF4-FFF2-40B4-BE49-F238E27FC236}">
                <a16:creationId xmlns:a16="http://schemas.microsoft.com/office/drawing/2014/main" id="{59090DCD-E108-882D-7812-973B5D0ECBC3}"/>
              </a:ext>
            </a:extLst>
          </p:cNvPr>
          <p:cNvCxnSpPr/>
          <p:nvPr/>
        </p:nvCxnSpPr>
        <p:spPr bwMode="auto">
          <a:xfrm>
            <a:off x="6096000" y="609600"/>
            <a:ext cx="0" cy="1139190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Rectangle 4">
            <a:hlinkClick r:id="rId3" tooltip="License Information documents"/>
            <a:extLst>
              <a:ext uri="{FF2B5EF4-FFF2-40B4-BE49-F238E27FC236}">
                <a16:creationId xmlns:a16="http://schemas.microsoft.com/office/drawing/2014/main" id="{408E6B18-17C2-E6C5-98F2-49665DB5EB11}"/>
              </a:ext>
            </a:extLst>
          </p:cNvPr>
          <p:cNvSpPr/>
          <p:nvPr/>
        </p:nvSpPr>
        <p:spPr bwMode="auto">
          <a:xfrm>
            <a:off x="19343603" y="5608942"/>
            <a:ext cx="805543" cy="930729"/>
          </a:xfrm>
          <a:prstGeom prst="rect">
            <a:avLst/>
          </a:prstGeom>
          <a:no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6" name="Rectangle 5">
            <a:hlinkClick r:id="rId4" tooltip="License Information documents"/>
            <a:extLst>
              <a:ext uri="{FF2B5EF4-FFF2-40B4-BE49-F238E27FC236}">
                <a16:creationId xmlns:a16="http://schemas.microsoft.com/office/drawing/2014/main" id="{E4263BAC-D190-8FD4-C6F4-E3B9495643A3}"/>
              </a:ext>
            </a:extLst>
          </p:cNvPr>
          <p:cNvSpPr/>
          <p:nvPr/>
        </p:nvSpPr>
        <p:spPr bwMode="auto">
          <a:xfrm>
            <a:off x="19343603" y="7176330"/>
            <a:ext cx="805543" cy="930729"/>
          </a:xfrm>
          <a:prstGeom prst="rect">
            <a:avLst/>
          </a:prstGeom>
          <a:no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7" name="Rectangle 6">
            <a:hlinkClick r:id="rId5" tooltip="License Information documents"/>
            <a:extLst>
              <a:ext uri="{FF2B5EF4-FFF2-40B4-BE49-F238E27FC236}">
                <a16:creationId xmlns:a16="http://schemas.microsoft.com/office/drawing/2014/main" id="{F6399732-FAE9-D3AD-3BF9-20DB047A064E}"/>
              </a:ext>
            </a:extLst>
          </p:cNvPr>
          <p:cNvSpPr/>
          <p:nvPr/>
        </p:nvSpPr>
        <p:spPr bwMode="auto">
          <a:xfrm>
            <a:off x="19343603" y="9088967"/>
            <a:ext cx="805543" cy="930729"/>
          </a:xfrm>
          <a:prstGeom prst="rect">
            <a:avLst/>
          </a:prstGeom>
          <a:no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8" name="Rectangle 7">
            <a:hlinkClick r:id="rId6" tooltip="License Information documents"/>
            <a:extLst>
              <a:ext uri="{FF2B5EF4-FFF2-40B4-BE49-F238E27FC236}">
                <a16:creationId xmlns:a16="http://schemas.microsoft.com/office/drawing/2014/main" id="{D8E1F61B-382E-C4A6-855C-01745AF2E6BA}"/>
              </a:ext>
            </a:extLst>
          </p:cNvPr>
          <p:cNvSpPr/>
          <p:nvPr/>
        </p:nvSpPr>
        <p:spPr bwMode="auto">
          <a:xfrm>
            <a:off x="19343603" y="10556233"/>
            <a:ext cx="805543" cy="930729"/>
          </a:xfrm>
          <a:prstGeom prst="rect">
            <a:avLst/>
          </a:prstGeom>
          <a:no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9" name="TextBox 8">
            <a:extLst>
              <a:ext uri="{FF2B5EF4-FFF2-40B4-BE49-F238E27FC236}">
                <a16:creationId xmlns:a16="http://schemas.microsoft.com/office/drawing/2014/main" id="{D7B83793-82DF-B092-E308-313F1A9503BD}"/>
              </a:ext>
            </a:extLst>
          </p:cNvPr>
          <p:cNvSpPr txBox="1"/>
          <p:nvPr/>
        </p:nvSpPr>
        <p:spPr>
          <a:xfrm>
            <a:off x="9022079" y="2095500"/>
            <a:ext cx="6017613" cy="92202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noAutofit/>
          </a:bodyPr>
          <a:lstStyle/>
          <a:p>
            <a:pPr algn="l" defTabSz="2438400">
              <a:spcBef>
                <a:spcPts val="2900"/>
              </a:spcBef>
              <a:buSzPct val="100000"/>
            </a:pPr>
            <a:r>
              <a:rPr lang="en-US" kern="0" dirty="0">
                <a:solidFill>
                  <a:srgbClr val="000000"/>
                </a:solidFill>
                <a:ea typeface="+mj-ea"/>
                <a:cs typeface="+mj-cs"/>
                <a:sym typeface="IBM Plex Sans Light"/>
              </a:rPr>
              <a:t>Licensing FAQ in Seismic </a:t>
            </a:r>
            <a:r>
              <a:rPr lang="en-US" sz="3600" u="none" dirty="0">
                <a:solidFill>
                  <a:schemeClr val="accent1"/>
                </a:solidFill>
                <a:latin typeface="+mn-lt"/>
              </a:rPr>
              <a:t>→ </a:t>
            </a:r>
            <a:endParaRPr lang="en-US" kern="0" dirty="0">
              <a:solidFill>
                <a:srgbClr val="000000"/>
              </a:solidFill>
              <a:ea typeface="+mj-ea"/>
              <a:cs typeface="+mj-cs"/>
              <a:sym typeface="IBM Plex Sans Light"/>
            </a:endParaRPr>
          </a:p>
        </p:txBody>
      </p:sp>
      <p:sp>
        <p:nvSpPr>
          <p:cNvPr id="10" name="Rectangle 9">
            <a:hlinkClick r:id="rId7" tooltip="License Information documents"/>
            <a:extLst>
              <a:ext uri="{FF2B5EF4-FFF2-40B4-BE49-F238E27FC236}">
                <a16:creationId xmlns:a16="http://schemas.microsoft.com/office/drawing/2014/main" id="{603BDA9B-0C2C-F459-D043-218228EEC0A9}"/>
              </a:ext>
            </a:extLst>
          </p:cNvPr>
          <p:cNvSpPr/>
          <p:nvPr/>
        </p:nvSpPr>
        <p:spPr bwMode="auto">
          <a:xfrm>
            <a:off x="14234152" y="1780304"/>
            <a:ext cx="805543" cy="930729"/>
          </a:xfrm>
          <a:prstGeom prst="rect">
            <a:avLst/>
          </a:prstGeom>
          <a:no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Tree>
    <p:extLst>
      <p:ext uri="{BB962C8B-B14F-4D97-AF65-F5344CB8AC3E}">
        <p14:creationId xmlns:p14="http://schemas.microsoft.com/office/powerpoint/2010/main" val="4165902004"/>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D6B99-8B1F-46D8-B307-E3151254F3EB}"/>
              </a:ext>
            </a:extLst>
          </p:cNvPr>
          <p:cNvSpPr>
            <a:spLocks noGrp="1"/>
          </p:cNvSpPr>
          <p:nvPr>
            <p:ph type="title"/>
          </p:nvPr>
        </p:nvSpPr>
        <p:spPr>
          <a:xfrm>
            <a:off x="576072" y="385200"/>
            <a:ext cx="9053703" cy="1527048"/>
          </a:xfrm>
        </p:spPr>
        <p:txBody>
          <a:bodyPr/>
          <a:lstStyle/>
          <a:p>
            <a:pPr>
              <a:lnSpc>
                <a:spcPct val="100000"/>
              </a:lnSpc>
            </a:pPr>
            <a:r>
              <a:rPr lang="en-US" sz="4400" dirty="0"/>
              <a:t>IBM </a:t>
            </a:r>
            <a:br>
              <a:rPr lang="en-US" sz="4400" dirty="0"/>
            </a:br>
            <a:r>
              <a:rPr lang="en-US" sz="4400" dirty="0"/>
              <a:t>Mono2Micro system </a:t>
            </a:r>
            <a:br>
              <a:rPr lang="en-US" sz="4400" dirty="0"/>
            </a:br>
            <a:r>
              <a:rPr lang="en-US" sz="4400" dirty="0"/>
              <a:t>requirements</a:t>
            </a:r>
          </a:p>
        </p:txBody>
      </p:sp>
      <p:graphicFrame>
        <p:nvGraphicFramePr>
          <p:cNvPr id="3" name="Content Placeholder" descr="RACI table example. 8 columns, 6 rows">
            <a:extLst>
              <a:ext uri="{FF2B5EF4-FFF2-40B4-BE49-F238E27FC236}">
                <a16:creationId xmlns:a16="http://schemas.microsoft.com/office/drawing/2014/main" id="{700E51FE-0C3B-F1BF-FFD6-75966548A06E}"/>
              </a:ext>
            </a:extLst>
          </p:cNvPr>
          <p:cNvGraphicFramePr>
            <a:graphicFrameLocks/>
          </p:cNvGraphicFramePr>
          <p:nvPr/>
        </p:nvGraphicFramePr>
        <p:xfrm>
          <a:off x="568325" y="4103076"/>
          <a:ext cx="23244174" cy="5853303"/>
        </p:xfrm>
        <a:graphic>
          <a:graphicData uri="http://schemas.openxmlformats.org/drawingml/2006/table">
            <a:tbl>
              <a:tblPr firstRow="1" bandRow="1"/>
              <a:tblGrid>
                <a:gridCol w="4800088">
                  <a:extLst>
                    <a:ext uri="{9D8B030D-6E8A-4147-A177-3AD203B41FA5}">
                      <a16:colId xmlns:a16="http://schemas.microsoft.com/office/drawing/2014/main" val="20001"/>
                    </a:ext>
                  </a:extLst>
                </a:gridCol>
                <a:gridCol w="2947970">
                  <a:extLst>
                    <a:ext uri="{9D8B030D-6E8A-4147-A177-3AD203B41FA5}">
                      <a16:colId xmlns:a16="http://schemas.microsoft.com/office/drawing/2014/main" val="3806571701"/>
                    </a:ext>
                  </a:extLst>
                </a:gridCol>
                <a:gridCol w="3874029">
                  <a:extLst>
                    <a:ext uri="{9D8B030D-6E8A-4147-A177-3AD203B41FA5}">
                      <a16:colId xmlns:a16="http://schemas.microsoft.com/office/drawing/2014/main" val="2700042939"/>
                    </a:ext>
                  </a:extLst>
                </a:gridCol>
                <a:gridCol w="3874029">
                  <a:extLst>
                    <a:ext uri="{9D8B030D-6E8A-4147-A177-3AD203B41FA5}">
                      <a16:colId xmlns:a16="http://schemas.microsoft.com/office/drawing/2014/main" val="20002"/>
                    </a:ext>
                  </a:extLst>
                </a:gridCol>
                <a:gridCol w="3874029">
                  <a:extLst>
                    <a:ext uri="{9D8B030D-6E8A-4147-A177-3AD203B41FA5}">
                      <a16:colId xmlns:a16="http://schemas.microsoft.com/office/drawing/2014/main" val="20003"/>
                    </a:ext>
                  </a:extLst>
                </a:gridCol>
                <a:gridCol w="3874029">
                  <a:extLst>
                    <a:ext uri="{9D8B030D-6E8A-4147-A177-3AD203B41FA5}">
                      <a16:colId xmlns:a16="http://schemas.microsoft.com/office/drawing/2014/main" val="3719720214"/>
                    </a:ext>
                  </a:extLst>
                </a:gridCol>
              </a:tblGrid>
              <a:tr h="1072057">
                <a:tc>
                  <a:txBody>
                    <a:bodyPr/>
                    <a:lstStyle/>
                    <a:p>
                      <a:pPr algn="l"/>
                      <a:r>
                        <a:rPr lang="en-US" sz="2400" b="0" i="0" dirty="0">
                          <a:effectLst/>
                          <a:latin typeface="IBM Plex Sans Light" panose="020B0403050203000203" pitchFamily="34" charset="0"/>
                        </a:rPr>
                        <a:t>Platform/OS</a:t>
                      </a:r>
                    </a:p>
                  </a:txBody>
                  <a:tcPr marL="365760" marR="365760" marT="121920" marB="121920" anchor="b">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b="0" i="0" dirty="0">
                          <a:effectLst/>
                          <a:latin typeface="IBM Plex Sans Light" panose="020B0403050203000203" pitchFamily="34" charset="0"/>
                          <a:cs typeface="Arial" panose="020B0604020202020204" pitchFamily="34" charset="0"/>
                        </a:rPr>
                        <a:t>IBM Mono2Micro </a:t>
                      </a:r>
                    </a:p>
                    <a:p>
                      <a:pPr algn="ctr"/>
                      <a:r>
                        <a:rPr lang="en-US" sz="2400" b="0" i="0" dirty="0">
                          <a:effectLst/>
                          <a:latin typeface="IBM Plex Sans Light" panose="020B0403050203000203" pitchFamily="34" charset="0"/>
                          <a:cs typeface="Arial" panose="020B0604020202020204" pitchFamily="34" charset="0"/>
                        </a:rPr>
                        <a:t>90-Day Free Evaluation</a:t>
                      </a:r>
                    </a:p>
                  </a:txBody>
                  <a:tcPr marL="243840" marR="243840" marT="121920" marB="121920" anchor="b">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kumimoji="0" lang="en-US" sz="2400" b="0" i="0" u="none" strike="noStrike" kern="1200" cap="none" spc="0" normalizeH="0" baseline="0" noProof="0" dirty="0" err="1">
                          <a:ln>
                            <a:noFill/>
                          </a:ln>
                          <a:solidFill>
                            <a:prstClr val="black"/>
                          </a:solidFill>
                          <a:effectLst/>
                          <a:uLnTx/>
                          <a:uFillTx/>
                          <a:latin typeface="IBM Plex Sans Light" panose="020B0403050203000203" pitchFamily="34" charset="0"/>
                          <a:ea typeface="+mn-ea"/>
                          <a:cs typeface="Arial" panose="020B0604020202020204" pitchFamily="34" charset="0"/>
                        </a:rPr>
                        <a:t>Prereqs</a:t>
                      </a:r>
                      <a:endParaRPr lang="en-US" sz="2400" b="0" i="0" dirty="0">
                        <a:effectLst/>
                        <a:latin typeface="IBM Plex Sans Light" panose="020B0403050203000203" pitchFamily="34" charset="0"/>
                        <a:cs typeface="Arial" panose="020B0604020202020204" pitchFamily="34" charset="0"/>
                      </a:endParaRPr>
                    </a:p>
                  </a:txBody>
                  <a:tcPr marL="243840" marR="243840" marT="121920" marB="121920" anchor="b">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kumimoji="0" lang="en-US" sz="2400" b="0" i="0" u="none" strike="noStrike" kern="1200" cap="none" spc="0" normalizeH="0" baseline="0" noProof="0" dirty="0">
                          <a:ln>
                            <a:noFill/>
                          </a:ln>
                          <a:solidFill>
                            <a:prstClr val="black"/>
                          </a:solidFill>
                          <a:effectLst/>
                          <a:uLnTx/>
                          <a:uFillTx/>
                          <a:latin typeface="IBM Plex Sans Light" panose="020B0403050203000203" pitchFamily="34" charset="0"/>
                          <a:ea typeface="+mn-ea"/>
                          <a:cs typeface="Arial" panose="020B0604020202020204" pitchFamily="34" charset="0"/>
                        </a:rPr>
                        <a:t>CPU</a:t>
                      </a:r>
                      <a:endParaRPr lang="en-US" sz="2400" b="0" i="0" dirty="0">
                        <a:effectLst/>
                        <a:latin typeface="IBM Plex Sans Light" panose="020B0403050203000203" pitchFamily="34" charset="0"/>
                        <a:cs typeface="Arial" panose="020B0604020202020204" pitchFamily="34" charset="0"/>
                      </a:endParaRPr>
                    </a:p>
                  </a:txBody>
                  <a:tcPr marL="243840" marR="243840" marT="121920" marB="121920" anchor="b">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kumimoji="0" lang="en-US" sz="2400" b="0" i="0" u="none" strike="noStrike" kern="1200" cap="none" spc="0" normalizeH="0" baseline="0" noProof="0" dirty="0">
                          <a:ln>
                            <a:noFill/>
                          </a:ln>
                          <a:solidFill>
                            <a:prstClr val="black"/>
                          </a:solidFill>
                          <a:effectLst/>
                          <a:uLnTx/>
                          <a:uFillTx/>
                          <a:latin typeface="IBM Plex Sans Light" panose="020B0403050203000203" pitchFamily="34" charset="0"/>
                          <a:ea typeface="+mn-ea"/>
                          <a:cs typeface="Arial" panose="020B0604020202020204" pitchFamily="34" charset="0"/>
                        </a:rPr>
                        <a:t>Free RAM</a:t>
                      </a:r>
                      <a:endParaRPr lang="en-US" sz="2400" b="0" i="0" dirty="0">
                        <a:effectLst/>
                        <a:latin typeface="IBM Plex Sans Light" panose="020B0403050203000203" pitchFamily="34" charset="0"/>
                        <a:cs typeface="Arial" panose="020B0604020202020204" pitchFamily="34" charset="0"/>
                      </a:endParaRPr>
                    </a:p>
                  </a:txBody>
                  <a:tcPr marL="243840" marR="243840" marT="121920" marB="121920" anchor="b">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725139"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IBM Plex Sans Light" panose="020B0403050203000203" pitchFamily="34" charset="0"/>
                        <a:ea typeface="+mn-ea"/>
                        <a:cs typeface="Arial" panose="020B0604020202020204" pitchFamily="34" charset="0"/>
                      </a:endParaRPr>
                    </a:p>
                    <a:p>
                      <a:pPr marL="0" marR="0" lvl="0" indent="0" algn="ctr" defTabSz="725139"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IBM Plex Sans Light" panose="020B0403050203000203" pitchFamily="34" charset="0"/>
                          <a:ea typeface="+mn-ea"/>
                          <a:cs typeface="Arial" panose="020B0604020202020204" pitchFamily="34" charset="0"/>
                        </a:rPr>
                        <a:t>Free disk space.</a:t>
                      </a:r>
                      <a:endParaRPr lang="en-US" sz="2400" b="0" i="0" dirty="0">
                        <a:effectLst/>
                        <a:latin typeface="IBM Plex Sans Light" panose="020B0403050203000203" pitchFamily="34" charset="0"/>
                        <a:cs typeface="Arial" panose="020B0604020202020204" pitchFamily="34" charset="0"/>
                      </a:endParaRPr>
                    </a:p>
                  </a:txBody>
                  <a:tcPr marL="243840" marR="243840" marT="121920" marB="121920" anchor="b">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2647090">
                <a:tc>
                  <a:txBody>
                    <a:bodyPr/>
                    <a:lstStyle/>
                    <a:p>
                      <a:pPr marL="329184" marR="0" lvl="1" indent="-329184" algn="l" defTabSz="2438400" rtl="0" eaLnBrk="1" latinLnBrk="0" hangingPunct="1">
                        <a:lnSpc>
                          <a:spcPct val="110000"/>
                        </a:lnSpc>
                        <a:spcBef>
                          <a:spcPts val="0"/>
                        </a:spcBef>
                        <a:spcAft>
                          <a:spcPts val="0"/>
                        </a:spcAft>
                        <a:buClrTx/>
                        <a:buSzPct val="100000"/>
                        <a:buFontTx/>
                        <a:buChar char="–"/>
                        <a:tabLst/>
                      </a:pPr>
                      <a:r>
                        <a:rPr lang="en-US" sz="2400" b="0" i="0" u="none" strike="noStrike" cap="none" spc="0" baseline="0" dirty="0">
                          <a:solidFill>
                            <a:schemeClr val="tx1"/>
                          </a:solidFill>
                          <a:uFillTx/>
                          <a:latin typeface="IBM Plex Sans Light" panose="020B0403050203000203" pitchFamily="34" charset="0"/>
                          <a:ea typeface="+mj-ea"/>
                          <a:cs typeface="+mj-cs"/>
                          <a:sym typeface="IBM Plex Sans Light"/>
                        </a:rPr>
                        <a:t>Linux platforms</a:t>
                      </a:r>
                    </a:p>
                    <a:p>
                      <a:pPr marL="329184" marR="0" lvl="1" indent="-329184" algn="l" defTabSz="2438400" rtl="0" eaLnBrk="1" latinLnBrk="0" hangingPunct="1">
                        <a:lnSpc>
                          <a:spcPct val="110000"/>
                        </a:lnSpc>
                        <a:spcBef>
                          <a:spcPts val="0"/>
                        </a:spcBef>
                        <a:spcAft>
                          <a:spcPts val="0"/>
                        </a:spcAft>
                        <a:buClrTx/>
                        <a:buSzPct val="100000"/>
                        <a:buFontTx/>
                        <a:buChar char="–"/>
                        <a:tabLst/>
                      </a:pPr>
                      <a:r>
                        <a:rPr lang="en-US" sz="2400" b="0" i="0" u="none" strike="noStrike" cap="none" spc="0" baseline="0" dirty="0">
                          <a:solidFill>
                            <a:schemeClr val="tx1"/>
                          </a:solidFill>
                          <a:uFillTx/>
                          <a:latin typeface="IBM Plex Sans Light" panose="020B0403050203000203" pitchFamily="34" charset="0"/>
                          <a:ea typeface="+mj-ea"/>
                          <a:cs typeface="+mj-cs"/>
                          <a:sym typeface="IBM Plex Sans Light"/>
                        </a:rPr>
                        <a:t>macOS</a:t>
                      </a:r>
                    </a:p>
                    <a:p>
                      <a:pPr marL="329184" marR="0" lvl="1" indent="-329184" algn="l" defTabSz="2438400" rtl="0" eaLnBrk="1" latinLnBrk="0" hangingPunct="1">
                        <a:lnSpc>
                          <a:spcPct val="110000"/>
                        </a:lnSpc>
                        <a:spcBef>
                          <a:spcPts val="0"/>
                        </a:spcBef>
                        <a:spcAft>
                          <a:spcPts val="0"/>
                        </a:spcAft>
                        <a:buClrTx/>
                        <a:buSzPct val="100000"/>
                        <a:buFontTx/>
                        <a:buChar char="–"/>
                        <a:tabLst/>
                      </a:pPr>
                      <a:r>
                        <a:rPr lang="en-US" sz="2400" b="0" i="0" u="none" strike="noStrike" cap="none" spc="0" baseline="0" dirty="0">
                          <a:solidFill>
                            <a:schemeClr val="tx1"/>
                          </a:solidFill>
                          <a:uFillTx/>
                          <a:latin typeface="IBM Plex Sans Light" panose="020B0403050203000203" pitchFamily="34" charset="0"/>
                          <a:ea typeface="+mj-ea"/>
                          <a:cs typeface="+mj-cs"/>
                          <a:sym typeface="IBM Plex Sans Light"/>
                        </a:rPr>
                        <a:t>Windows</a:t>
                      </a:r>
                    </a:p>
                    <a:p>
                      <a:pPr marL="329184" marR="0" lvl="1" indent="-329184" algn="l" defTabSz="2438400" rtl="0" eaLnBrk="1" latinLnBrk="0" hangingPunct="1">
                        <a:lnSpc>
                          <a:spcPct val="110000"/>
                        </a:lnSpc>
                        <a:spcBef>
                          <a:spcPts val="0"/>
                        </a:spcBef>
                        <a:spcAft>
                          <a:spcPts val="0"/>
                        </a:spcAft>
                        <a:buClrTx/>
                        <a:buSzPct val="100000"/>
                        <a:buFontTx/>
                        <a:buChar char="–"/>
                        <a:tabLst/>
                      </a:pPr>
                      <a:endParaRPr lang="en-US" sz="2400" b="0" i="0" u="none" strike="noStrike" cap="none" spc="0" baseline="0" dirty="0">
                        <a:solidFill>
                          <a:schemeClr val="tx1"/>
                        </a:solidFill>
                        <a:uFillTx/>
                        <a:latin typeface="IBM Plex Sans Light" panose="020B0403050203000203" pitchFamily="34" charset="0"/>
                        <a:ea typeface="+mj-ea"/>
                        <a:cs typeface="+mj-cs"/>
                        <a:sym typeface="IBM Plex Sans Light"/>
                      </a:endParaRPr>
                    </a:p>
                  </a:txBody>
                  <a:tcPr marL="365760" marR="365760" marT="457200" marB="457200">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BAE6FF"/>
                    </a:solidFill>
                  </a:tcPr>
                </a:tc>
                <a:tc>
                  <a:txBody>
                    <a:bodyPr/>
                    <a:lstStyle/>
                    <a:p>
                      <a:pPr algn="l">
                        <a:lnSpc>
                          <a:spcPct val="110000"/>
                        </a:lnSpc>
                      </a:pPr>
                      <a:r>
                        <a:rPr lang="en-US" sz="2400" b="0" i="0" dirty="0">
                          <a:solidFill>
                            <a:schemeClr val="tx1"/>
                          </a:solidFill>
                          <a:effectLst/>
                          <a:latin typeface="IBM Plex Sans Light" panose="020B0403050203000203" pitchFamily="34" charset="0"/>
                        </a:rPr>
                        <a:t>Yes</a:t>
                      </a:r>
                    </a:p>
                  </a:txBody>
                  <a:tcPr marL="274320" marR="274320" marT="457200" marB="457200">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5F6FF"/>
                    </a:solidFill>
                  </a:tcPr>
                </a:tc>
                <a:tc>
                  <a:txBody>
                    <a:bodyPr/>
                    <a:lstStyle/>
                    <a:p>
                      <a:pPr marL="0" marR="0" lvl="1" indent="0" algn="l" defTabSz="2438400" rtl="0" eaLnBrk="1" latinLnBrk="0" hangingPunct="1">
                        <a:lnSpc>
                          <a:spcPct val="110000"/>
                        </a:lnSpc>
                        <a:spcBef>
                          <a:spcPts val="0"/>
                        </a:spcBef>
                        <a:spcAft>
                          <a:spcPts val="0"/>
                        </a:spcAft>
                        <a:buClrTx/>
                        <a:buSzPct val="100000"/>
                        <a:buFontTx/>
                        <a:buNone/>
                        <a:tabLst/>
                      </a:pPr>
                      <a:r>
                        <a:rPr lang="en-US" sz="2400" b="0" i="0" u="none" strike="noStrike" cap="none" spc="0" baseline="0" dirty="0">
                          <a:solidFill>
                            <a:schemeClr val="tx1"/>
                          </a:solidFill>
                          <a:uFillTx/>
                          <a:latin typeface="IBM Plex Sans Light" panose="020B0403050203000203" pitchFamily="34" charset="0"/>
                          <a:ea typeface="+mn-ea"/>
                          <a:cs typeface="+mn-cs"/>
                          <a:sym typeface="IBM Plex Sans Light"/>
                        </a:rPr>
                        <a:t>Requires</a:t>
                      </a:r>
                    </a:p>
                    <a:p>
                      <a:pPr marL="329184" marR="0" lvl="1" indent="-329184" algn="l" defTabSz="2438400" rtl="0" eaLnBrk="1" latinLnBrk="0" hangingPunct="1">
                        <a:lnSpc>
                          <a:spcPct val="110000"/>
                        </a:lnSpc>
                        <a:spcBef>
                          <a:spcPts val="0"/>
                        </a:spcBef>
                        <a:spcAft>
                          <a:spcPts val="0"/>
                        </a:spcAft>
                        <a:buClrTx/>
                        <a:buSzPct val="100000"/>
                        <a:buFontTx/>
                        <a:buChar char="–"/>
                        <a:tabLst/>
                      </a:pPr>
                      <a:r>
                        <a:rPr lang="en-IE" sz="2400" b="0" i="0" u="none" strike="noStrike" cap="none" spc="0" baseline="0" dirty="0">
                          <a:solidFill>
                            <a:schemeClr val="tx1"/>
                          </a:solidFill>
                          <a:effectLst/>
                          <a:uFillTx/>
                          <a:latin typeface="+mn-lt"/>
                          <a:ea typeface="+mn-ea"/>
                          <a:cs typeface="+mn-cs"/>
                          <a:sym typeface="IBM Plex Sans"/>
                        </a:rPr>
                        <a:t>Docker (18.0.03 or later) </a:t>
                      </a:r>
                      <a:br>
                        <a:rPr lang="en-IE" sz="2400" b="0" i="0" u="none" strike="noStrike" cap="none" spc="0" baseline="0" dirty="0">
                          <a:solidFill>
                            <a:schemeClr val="tx1"/>
                          </a:solidFill>
                          <a:effectLst/>
                          <a:uFillTx/>
                          <a:latin typeface="+mn-lt"/>
                          <a:ea typeface="+mn-ea"/>
                          <a:cs typeface="+mn-cs"/>
                          <a:sym typeface="IBM Plex Sans"/>
                        </a:rPr>
                      </a:br>
                      <a:r>
                        <a:rPr lang="en-IE" sz="2400" b="0" i="0" u="none" strike="noStrike" cap="none" spc="0" baseline="0" dirty="0">
                          <a:solidFill>
                            <a:schemeClr val="tx1"/>
                          </a:solidFill>
                          <a:effectLst/>
                          <a:uFillTx/>
                          <a:latin typeface="+mn-lt"/>
                          <a:ea typeface="+mn-ea"/>
                          <a:cs typeface="+mn-cs"/>
                          <a:sym typeface="IBM Plex Sans"/>
                        </a:rPr>
                        <a:t>-or- </a:t>
                      </a:r>
                    </a:p>
                    <a:p>
                      <a:pPr marL="329184" marR="0" lvl="1" indent="-329184" algn="l" defTabSz="2438400" rtl="0" eaLnBrk="1" latinLnBrk="0" hangingPunct="1">
                        <a:lnSpc>
                          <a:spcPct val="110000"/>
                        </a:lnSpc>
                        <a:spcBef>
                          <a:spcPts val="0"/>
                        </a:spcBef>
                        <a:spcAft>
                          <a:spcPts val="0"/>
                        </a:spcAft>
                        <a:buClrTx/>
                        <a:buSzPct val="100000"/>
                        <a:buFontTx/>
                        <a:buChar char="–"/>
                        <a:tabLst/>
                      </a:pPr>
                      <a:r>
                        <a:rPr lang="en-IE" sz="2400" b="0" i="0" u="none" strike="noStrike" cap="none" spc="0" baseline="0" dirty="0" err="1">
                          <a:solidFill>
                            <a:schemeClr val="tx1"/>
                          </a:solidFill>
                          <a:effectLst/>
                          <a:uFillTx/>
                          <a:latin typeface="+mn-lt"/>
                          <a:ea typeface="+mn-ea"/>
                          <a:cs typeface="+mn-cs"/>
                          <a:sym typeface="IBM Plex Sans"/>
                        </a:rPr>
                        <a:t>Podman</a:t>
                      </a:r>
                      <a:r>
                        <a:rPr lang="en-IE" sz="2400" b="0" i="0" u="none" strike="noStrike" cap="none" spc="0" baseline="0" dirty="0">
                          <a:solidFill>
                            <a:schemeClr val="tx1"/>
                          </a:solidFill>
                          <a:effectLst/>
                          <a:uFillTx/>
                          <a:latin typeface="+mn-lt"/>
                          <a:ea typeface="+mn-ea"/>
                          <a:cs typeface="+mn-cs"/>
                          <a:sym typeface="IBM Plex Sans"/>
                        </a:rPr>
                        <a:t> (1.0.0 or later)</a:t>
                      </a:r>
                    </a:p>
                    <a:p>
                      <a:pPr marL="329184" marR="0" lvl="1" indent="-329184" algn="l" defTabSz="2438400" rtl="0" eaLnBrk="1" latinLnBrk="0" hangingPunct="1">
                        <a:lnSpc>
                          <a:spcPct val="110000"/>
                        </a:lnSpc>
                        <a:spcBef>
                          <a:spcPts val="0"/>
                        </a:spcBef>
                        <a:spcAft>
                          <a:spcPts val="0"/>
                        </a:spcAft>
                        <a:buClrTx/>
                        <a:buSzPct val="100000"/>
                        <a:buFontTx/>
                        <a:buChar char="–"/>
                        <a:tabLst/>
                      </a:pPr>
                      <a:endParaRPr lang="en-IE" sz="2400" b="0" i="0" u="none" strike="noStrike" cap="none" spc="0" baseline="0" dirty="0">
                        <a:solidFill>
                          <a:schemeClr val="tx1"/>
                        </a:solidFill>
                        <a:effectLst/>
                        <a:uFillTx/>
                        <a:latin typeface="+mn-lt"/>
                        <a:ea typeface="+mn-ea"/>
                        <a:cs typeface="+mn-cs"/>
                        <a:sym typeface="IBM Plex Sans"/>
                      </a:endParaRPr>
                    </a:p>
                    <a:p>
                      <a:pPr marL="329184" marR="0" lvl="1" indent="-329184" algn="l" defTabSz="2438400" rtl="0" eaLnBrk="1" latinLnBrk="0" hangingPunct="1">
                        <a:lnSpc>
                          <a:spcPct val="110000"/>
                        </a:lnSpc>
                        <a:spcBef>
                          <a:spcPts val="0"/>
                        </a:spcBef>
                        <a:spcAft>
                          <a:spcPts val="0"/>
                        </a:spcAft>
                        <a:buClrTx/>
                        <a:buSzPct val="100000"/>
                        <a:buFontTx/>
                        <a:buChar char="–"/>
                        <a:tabLst/>
                      </a:pPr>
                      <a:r>
                        <a:rPr lang="en-IE" sz="2400" b="0" i="0" u="none" strike="noStrike" cap="none" spc="0" baseline="0" dirty="0">
                          <a:solidFill>
                            <a:schemeClr val="tx1"/>
                          </a:solidFill>
                          <a:effectLst/>
                          <a:uFillTx/>
                          <a:latin typeface="+mn-lt"/>
                          <a:ea typeface="+mn-ea"/>
                          <a:cs typeface="+mn-cs"/>
                          <a:sym typeface="IBM Plex Sans"/>
                        </a:rPr>
                        <a:t>Java (1.8 or later)</a:t>
                      </a:r>
                      <a:endParaRPr lang="en-US" sz="2400" b="0" i="0" u="none" strike="noStrike" cap="none" spc="0" baseline="0" dirty="0">
                        <a:solidFill>
                          <a:schemeClr val="tx1"/>
                        </a:solidFill>
                        <a:uFillTx/>
                        <a:latin typeface="IBM Plex Sans Light" panose="020B0403050203000203" pitchFamily="34" charset="0"/>
                        <a:ea typeface="+mn-ea"/>
                        <a:cs typeface="+mn-cs"/>
                        <a:sym typeface="IBM Plex Sans Light"/>
                      </a:endParaRPr>
                    </a:p>
                    <a:p>
                      <a:pPr algn="l">
                        <a:lnSpc>
                          <a:spcPct val="110000"/>
                        </a:lnSpc>
                      </a:pPr>
                      <a:endParaRPr lang="en-US" sz="2400" b="0" i="0" dirty="0">
                        <a:solidFill>
                          <a:schemeClr val="accent1"/>
                        </a:solidFill>
                        <a:effectLst/>
                        <a:latin typeface="IBM Plex Sans Light" panose="020B0403050203000203" pitchFamily="34" charset="0"/>
                      </a:endParaRPr>
                    </a:p>
                  </a:txBody>
                  <a:tcPr marL="274320" marR="274320" marT="457200" marB="457200">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5F6FF"/>
                    </a:solidFill>
                  </a:tcPr>
                </a:tc>
                <a:tc>
                  <a:txBody>
                    <a:bodyPr/>
                    <a:lstStyle/>
                    <a:p>
                      <a:pPr algn="l">
                        <a:lnSpc>
                          <a:spcPct val="110000"/>
                        </a:lnSpc>
                      </a:pPr>
                      <a:r>
                        <a:rPr lang="en-US" sz="2400" b="0" i="0" dirty="0">
                          <a:solidFill>
                            <a:schemeClr val="tx1"/>
                          </a:solidFill>
                          <a:effectLst/>
                          <a:latin typeface="IBM Plex Sans Light" panose="020B0403050203000203" pitchFamily="34" charset="0"/>
                        </a:rPr>
                        <a:t>Standard workstation CPUs are sufficient for running the IBM Mono2Micro containers</a:t>
                      </a:r>
                    </a:p>
                  </a:txBody>
                  <a:tcPr marL="274320" marR="274320" marT="457200" marB="457200">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5F6FF"/>
                    </a:solidFill>
                  </a:tcPr>
                </a:tc>
                <a:tc>
                  <a:txBody>
                    <a:bodyPr/>
                    <a:lstStyle/>
                    <a:p>
                      <a:pPr algn="l">
                        <a:lnSpc>
                          <a:spcPct val="110000"/>
                        </a:lnSpc>
                      </a:pPr>
                      <a:r>
                        <a:rPr lang="en-US" sz="2400" b="0" i="0" dirty="0">
                          <a:solidFill>
                            <a:schemeClr val="tx1"/>
                          </a:solidFill>
                          <a:effectLst/>
                          <a:latin typeface="IBM Plex Sans Light" panose="020B0403050203000203" pitchFamily="34" charset="0"/>
                        </a:rPr>
                        <a:t>Minimum: </a:t>
                      </a:r>
                    </a:p>
                    <a:p>
                      <a:pPr algn="l">
                        <a:lnSpc>
                          <a:spcPct val="110000"/>
                        </a:lnSpc>
                      </a:pPr>
                      <a:r>
                        <a:rPr lang="en-US" sz="2400" b="0" i="0" dirty="0">
                          <a:solidFill>
                            <a:schemeClr val="tx1"/>
                          </a:solidFill>
                          <a:effectLst/>
                          <a:latin typeface="IBM Plex Sans Light" panose="020B0403050203000203" pitchFamily="34" charset="0"/>
                        </a:rPr>
                        <a:t>8 GB, </a:t>
                      </a:r>
                      <a:r>
                        <a:rPr lang="en-US" sz="2400" b="0" i="0" dirty="0">
                          <a:solidFill>
                            <a:schemeClr val="tx1"/>
                          </a:solidFill>
                          <a:latin typeface="IBM Plex Sans Light" panose="020B0403050203000203" pitchFamily="34" charset="0"/>
                        </a:rPr>
                        <a:t>16 GB + </a:t>
                      </a:r>
                      <a:br>
                        <a:rPr lang="en-US" sz="2400" b="0" i="0" dirty="0">
                          <a:solidFill>
                            <a:schemeClr val="tx1"/>
                          </a:solidFill>
                          <a:latin typeface="IBM Plex Sans Light" panose="020B0403050203000203" pitchFamily="34" charset="0"/>
                        </a:rPr>
                      </a:br>
                      <a:r>
                        <a:rPr lang="en-US" sz="2400" b="0" i="0" dirty="0">
                          <a:solidFill>
                            <a:schemeClr val="tx1"/>
                          </a:solidFill>
                          <a:latin typeface="IBM Plex Sans Light" panose="020B0403050203000203" pitchFamily="34" charset="0"/>
                        </a:rPr>
                        <a:t>improves performance</a:t>
                      </a:r>
                      <a:endParaRPr lang="en-US" sz="2400" b="0" i="0" dirty="0">
                        <a:solidFill>
                          <a:schemeClr val="tx1"/>
                        </a:solidFill>
                        <a:effectLst/>
                        <a:latin typeface="IBM Plex Sans Light" panose="020B0403050203000203" pitchFamily="34" charset="0"/>
                      </a:endParaRPr>
                    </a:p>
                  </a:txBody>
                  <a:tcPr marL="274320" marR="274320" marT="457200" marB="457200">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5F6FF"/>
                    </a:solidFill>
                  </a:tcPr>
                </a:tc>
                <a:tc>
                  <a:txBody>
                    <a:bodyPr/>
                    <a:lstStyle/>
                    <a:p>
                      <a:pPr algn="l">
                        <a:lnSpc>
                          <a:spcPct val="110000"/>
                        </a:lnSpc>
                      </a:pPr>
                      <a:r>
                        <a:rPr lang="en-US" sz="2400" b="0" i="0" dirty="0">
                          <a:solidFill>
                            <a:schemeClr val="tx1"/>
                          </a:solidFill>
                          <a:effectLst/>
                          <a:latin typeface="IBM Plex Sans Light" panose="020B0403050203000203" pitchFamily="34" charset="0"/>
                        </a:rPr>
                        <a:t>Recommendation: free disk space should be is </a:t>
                      </a:r>
                      <a:br>
                        <a:rPr lang="en-US" sz="2400" b="0" i="0" dirty="0">
                          <a:solidFill>
                            <a:schemeClr val="tx1"/>
                          </a:solidFill>
                          <a:effectLst/>
                          <a:latin typeface="IBM Plex Sans Light" panose="020B0403050203000203" pitchFamily="34" charset="0"/>
                        </a:rPr>
                      </a:br>
                      <a:r>
                        <a:rPr lang="en-US" sz="2400" b="0" i="0" dirty="0">
                          <a:solidFill>
                            <a:schemeClr val="tx1"/>
                          </a:solidFill>
                          <a:effectLst/>
                          <a:latin typeface="IBM Plex Sans Light" panose="020B0403050203000203" pitchFamily="34" charset="0"/>
                        </a:rPr>
                        <a:t>at least 4x the size of </a:t>
                      </a:r>
                      <a:br>
                        <a:rPr lang="en-US" sz="2400" b="0" i="0" dirty="0">
                          <a:solidFill>
                            <a:schemeClr val="tx1"/>
                          </a:solidFill>
                          <a:effectLst/>
                          <a:latin typeface="IBM Plex Sans Light" panose="020B0403050203000203" pitchFamily="34" charset="0"/>
                        </a:rPr>
                      </a:br>
                      <a:r>
                        <a:rPr lang="en-US" sz="2400" b="0" i="0" dirty="0">
                          <a:solidFill>
                            <a:schemeClr val="tx1"/>
                          </a:solidFill>
                          <a:effectLst/>
                          <a:latin typeface="IBM Plex Sans Light" panose="020B0403050203000203" pitchFamily="34" charset="0"/>
                        </a:rPr>
                        <a:t>the data  collected </a:t>
                      </a:r>
                      <a:br>
                        <a:rPr lang="en-US" sz="2400" b="0" i="0" dirty="0">
                          <a:solidFill>
                            <a:schemeClr val="tx1"/>
                          </a:solidFill>
                          <a:effectLst/>
                          <a:latin typeface="IBM Plex Sans Light" panose="020B0403050203000203" pitchFamily="34" charset="0"/>
                        </a:rPr>
                      </a:br>
                      <a:r>
                        <a:rPr lang="en-US" sz="2400" b="0" i="0" dirty="0">
                          <a:solidFill>
                            <a:schemeClr val="tx1"/>
                          </a:solidFill>
                          <a:effectLst/>
                          <a:latin typeface="IBM Plex Sans Light" panose="020B0403050203000203" pitchFamily="34" charset="0"/>
                        </a:rPr>
                        <a:t>for analysis</a:t>
                      </a:r>
                    </a:p>
                  </a:txBody>
                  <a:tcPr marL="365760" marR="365760" marT="457200" marB="457200">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5F6FF"/>
                    </a:solidFill>
                  </a:tcPr>
                </a:tc>
                <a:extLst>
                  <a:ext uri="{0D108BD9-81ED-4DB2-BD59-A6C34878D82A}">
                    <a16:rowId xmlns:a16="http://schemas.microsoft.com/office/drawing/2014/main" val="10001"/>
                  </a:ext>
                </a:extLst>
              </a:tr>
            </a:tbl>
          </a:graphicData>
        </a:graphic>
      </p:graphicFrame>
      <p:sp>
        <p:nvSpPr>
          <p:cNvPr id="4" name="TextBox 3">
            <a:extLst>
              <a:ext uri="{FF2B5EF4-FFF2-40B4-BE49-F238E27FC236}">
                <a16:creationId xmlns:a16="http://schemas.microsoft.com/office/drawing/2014/main" id="{68A39003-52A2-8AEC-E56A-46C2B6172286}"/>
              </a:ext>
            </a:extLst>
          </p:cNvPr>
          <p:cNvSpPr txBox="1"/>
          <p:nvPr/>
        </p:nvSpPr>
        <p:spPr>
          <a:xfrm>
            <a:off x="7181385" y="10682868"/>
            <a:ext cx="5441795" cy="49930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noAutofit/>
          </a:bodyPr>
          <a:lstStyle/>
          <a:p>
            <a:pPr defTabSz="2438400">
              <a:spcBef>
                <a:spcPts val="2900"/>
              </a:spcBef>
              <a:buSzPct val="100000"/>
            </a:pPr>
            <a:r>
              <a:rPr lang="en-US" sz="2800" kern="0" dirty="0">
                <a:solidFill>
                  <a:srgbClr val="000000"/>
                </a:solidFill>
                <a:ea typeface="+mj-ea"/>
                <a:cs typeface="+mj-cs"/>
                <a:sym typeface="IBM Plex Sans Light"/>
              </a:rPr>
              <a:t>For latest, see documentation</a:t>
            </a:r>
            <a:r>
              <a:rPr lang="en-US" sz="2800" dirty="0">
                <a:solidFill>
                  <a:schemeClr val="accent1"/>
                </a:solidFill>
              </a:rPr>
              <a:t> </a:t>
            </a:r>
            <a:r>
              <a:rPr lang="en-US" sz="2800" kern="0" dirty="0">
                <a:solidFill>
                  <a:schemeClr val="accent1"/>
                </a:solidFill>
              </a:rPr>
              <a:t>→</a:t>
            </a:r>
          </a:p>
        </p:txBody>
      </p:sp>
      <p:sp>
        <p:nvSpPr>
          <p:cNvPr id="6" name="Rectangle 5">
            <a:hlinkClick r:id="rId3"/>
            <a:extLst>
              <a:ext uri="{FF2B5EF4-FFF2-40B4-BE49-F238E27FC236}">
                <a16:creationId xmlns:a16="http://schemas.microsoft.com/office/drawing/2014/main" id="{0E37792E-C1C3-9D76-9FA3-54E37326DC09}"/>
              </a:ext>
            </a:extLst>
          </p:cNvPr>
          <p:cNvSpPr/>
          <p:nvPr/>
        </p:nvSpPr>
        <p:spPr bwMode="auto">
          <a:xfrm>
            <a:off x="11921980" y="10682868"/>
            <a:ext cx="536864" cy="499306"/>
          </a:xfrm>
          <a:prstGeom prst="rect">
            <a:avLst/>
          </a:prstGeom>
          <a:no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Tree>
    <p:extLst>
      <p:ext uri="{BB962C8B-B14F-4D97-AF65-F5344CB8AC3E}">
        <p14:creationId xmlns:p14="http://schemas.microsoft.com/office/powerpoint/2010/main" val="3561664134"/>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85152D-3869-DD44-98B2-7F9DD46EECB6}"/>
              </a:ext>
            </a:extLst>
          </p:cNvPr>
          <p:cNvSpPr>
            <a:spLocks noGrp="1"/>
          </p:cNvSpPr>
          <p:nvPr>
            <p:ph type="title"/>
          </p:nvPr>
        </p:nvSpPr>
        <p:spPr/>
        <p:txBody>
          <a:bodyPr/>
          <a:lstStyle/>
          <a:p>
            <a:r>
              <a:rPr lang="en-US" dirty="0"/>
              <a:t>Seller Guidance</a:t>
            </a:r>
            <a:br>
              <a:rPr lang="en-US" dirty="0"/>
            </a:br>
            <a:br>
              <a:rPr lang="en-US" dirty="0"/>
            </a:br>
            <a:r>
              <a:rPr lang="en-US" dirty="0"/>
              <a:t>Typical Scenarios</a:t>
            </a:r>
          </a:p>
        </p:txBody>
      </p:sp>
    </p:spTree>
    <p:extLst>
      <p:ext uri="{BB962C8B-B14F-4D97-AF65-F5344CB8AC3E}">
        <p14:creationId xmlns:p14="http://schemas.microsoft.com/office/powerpoint/2010/main" val="1180831797"/>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D2D167-8155-767C-DB70-F4A540043ACA}"/>
              </a:ext>
            </a:extLst>
          </p:cNvPr>
          <p:cNvSpPr>
            <a:spLocks noGrp="1"/>
          </p:cNvSpPr>
          <p:nvPr>
            <p:ph type="title"/>
          </p:nvPr>
        </p:nvSpPr>
        <p:spPr>
          <a:xfrm>
            <a:off x="574675" y="569912"/>
            <a:ext cx="9385754" cy="1525588"/>
          </a:xfrm>
        </p:spPr>
        <p:txBody>
          <a:bodyPr/>
          <a:lstStyle/>
          <a:p>
            <a:r>
              <a:rPr lang="en-US" sz="4800" dirty="0"/>
              <a:t>Typical Scenarios after Discovery</a:t>
            </a:r>
          </a:p>
        </p:txBody>
      </p:sp>
      <p:sp>
        <p:nvSpPr>
          <p:cNvPr id="3" name="Slide Number Placeholder 2">
            <a:extLst>
              <a:ext uri="{FF2B5EF4-FFF2-40B4-BE49-F238E27FC236}">
                <a16:creationId xmlns:a16="http://schemas.microsoft.com/office/drawing/2014/main" id="{BD29B968-F23F-076E-CEC4-3D78347E2A2F}"/>
              </a:ext>
            </a:extLst>
          </p:cNvPr>
          <p:cNvSpPr>
            <a:spLocks noGrp="1"/>
          </p:cNvSpPr>
          <p:nvPr>
            <p:ph type="sldNum" sz="quarter" idx="10"/>
          </p:nvPr>
        </p:nvSpPr>
        <p:spPr>
          <a:xfrm>
            <a:off x="23555959" y="12896848"/>
            <a:ext cx="256541" cy="254001"/>
          </a:xfrm>
          <a:prstGeom prst="rect">
            <a:avLst/>
          </a:prstGeom>
          <a:ln w="12700">
            <a:miter lim="400000"/>
          </a:ln>
        </p:spPr>
        <p:txBody>
          <a:bodyPr wrap="none" lIns="0" tIns="0" rIns="0" bIns="0" anchor="ctr">
            <a:spAutoFit/>
          </a:bodyPr>
          <a:lstStyle>
            <a:defPPr>
              <a:defRPr lang="en-US"/>
            </a:defPPr>
            <a:lvl1pPr marL="0" algn="r" defTabSz="1829379" rtl="0" eaLnBrk="1" latinLnBrk="0" hangingPunct="1">
              <a:defRPr sz="1600" b="0" i="0" kern="1200">
                <a:solidFill>
                  <a:schemeClr val="tx1"/>
                </a:solidFill>
                <a:latin typeface="IBM Plex Sans" panose="020B0503050203000203" pitchFamily="34" charset="0"/>
                <a:ea typeface="+mn-ea"/>
                <a:cs typeface="+mn-cs"/>
                <a:sym typeface="IBM Plex Sans"/>
              </a:defRPr>
            </a:lvl1pPr>
            <a:lvl2pPr marL="914688" algn="l" defTabSz="1829379" rtl="0" eaLnBrk="1" latinLnBrk="0" hangingPunct="1">
              <a:defRPr sz="3600" kern="1200">
                <a:solidFill>
                  <a:schemeClr val="tx1"/>
                </a:solidFill>
                <a:latin typeface="+mn-lt"/>
                <a:ea typeface="+mn-ea"/>
                <a:cs typeface="+mn-cs"/>
              </a:defRPr>
            </a:lvl2pPr>
            <a:lvl3pPr marL="1829379" algn="l" defTabSz="1829379" rtl="0" eaLnBrk="1" latinLnBrk="0" hangingPunct="1">
              <a:defRPr sz="3600" kern="1200">
                <a:solidFill>
                  <a:schemeClr val="tx1"/>
                </a:solidFill>
                <a:latin typeface="+mn-lt"/>
                <a:ea typeface="+mn-ea"/>
                <a:cs typeface="+mn-cs"/>
              </a:defRPr>
            </a:lvl3pPr>
            <a:lvl4pPr marL="2744068" algn="l" defTabSz="1829379" rtl="0" eaLnBrk="1" latinLnBrk="0" hangingPunct="1">
              <a:defRPr sz="3600" kern="1200">
                <a:solidFill>
                  <a:schemeClr val="tx1"/>
                </a:solidFill>
                <a:latin typeface="+mn-lt"/>
                <a:ea typeface="+mn-ea"/>
                <a:cs typeface="+mn-cs"/>
              </a:defRPr>
            </a:lvl4pPr>
            <a:lvl5pPr marL="3658759" algn="l" defTabSz="1829379" rtl="0" eaLnBrk="1" latinLnBrk="0" hangingPunct="1">
              <a:defRPr sz="3600" kern="1200">
                <a:solidFill>
                  <a:schemeClr val="tx1"/>
                </a:solidFill>
                <a:latin typeface="+mn-lt"/>
                <a:ea typeface="+mn-ea"/>
                <a:cs typeface="+mn-cs"/>
              </a:defRPr>
            </a:lvl5pPr>
            <a:lvl6pPr marL="4573447" algn="l" defTabSz="1829379" rtl="0" eaLnBrk="1" latinLnBrk="0" hangingPunct="1">
              <a:defRPr sz="3600" kern="1200">
                <a:solidFill>
                  <a:schemeClr val="tx1"/>
                </a:solidFill>
                <a:latin typeface="+mn-lt"/>
                <a:ea typeface="+mn-ea"/>
                <a:cs typeface="+mn-cs"/>
              </a:defRPr>
            </a:lvl6pPr>
            <a:lvl7pPr marL="5488138" algn="l" defTabSz="1829379" rtl="0" eaLnBrk="1" latinLnBrk="0" hangingPunct="1">
              <a:defRPr sz="3600" kern="1200">
                <a:solidFill>
                  <a:schemeClr val="tx1"/>
                </a:solidFill>
                <a:latin typeface="+mn-lt"/>
                <a:ea typeface="+mn-ea"/>
                <a:cs typeface="+mn-cs"/>
              </a:defRPr>
            </a:lvl7pPr>
            <a:lvl8pPr marL="6402827" algn="l" defTabSz="1829379" rtl="0" eaLnBrk="1" latinLnBrk="0" hangingPunct="1">
              <a:defRPr sz="3600" kern="1200">
                <a:solidFill>
                  <a:schemeClr val="tx1"/>
                </a:solidFill>
                <a:latin typeface="+mn-lt"/>
                <a:ea typeface="+mn-ea"/>
                <a:cs typeface="+mn-cs"/>
              </a:defRPr>
            </a:lvl8pPr>
            <a:lvl9pPr marL="7317518" algn="l" defTabSz="1829379" rtl="0" eaLnBrk="1" latinLnBrk="0" hangingPunct="1">
              <a:defRPr sz="3600" kern="1200">
                <a:solidFill>
                  <a:schemeClr val="tx1"/>
                </a:solidFill>
                <a:latin typeface="+mn-lt"/>
                <a:ea typeface="+mn-ea"/>
                <a:cs typeface="+mn-cs"/>
              </a:defRPr>
            </a:lvl9pPr>
          </a:lstStyle>
          <a:p>
            <a:fld id="{86CB4B4D-7CA3-9044-876B-883B54F8677D}" type="slidenum">
              <a:rPr lang="en-US" smtClean="0"/>
              <a:pPr/>
              <a:t>36</a:t>
            </a:fld>
            <a:endParaRPr lang="en-US" dirty="0"/>
          </a:p>
        </p:txBody>
      </p:sp>
      <p:sp>
        <p:nvSpPr>
          <p:cNvPr id="4" name="Footer Placeholder 3">
            <a:extLst>
              <a:ext uri="{FF2B5EF4-FFF2-40B4-BE49-F238E27FC236}">
                <a16:creationId xmlns:a16="http://schemas.microsoft.com/office/drawing/2014/main" id="{496B57E3-FE5A-8FF8-9ED9-3EB1786C232B}"/>
              </a:ext>
            </a:extLst>
          </p:cNvPr>
          <p:cNvSpPr>
            <a:spLocks noGrp="1"/>
          </p:cNvSpPr>
          <p:nvPr>
            <p:ph type="ftr" sz="quarter" idx="12"/>
          </p:nvPr>
        </p:nvSpPr>
        <p:spPr/>
        <p:txBody>
          <a:bodyPr/>
          <a:lstStyle/>
          <a:p>
            <a:endParaRPr lang="en-US" dirty="0"/>
          </a:p>
        </p:txBody>
      </p:sp>
      <p:graphicFrame>
        <p:nvGraphicFramePr>
          <p:cNvPr id="5" name="Diagram 4">
            <a:extLst>
              <a:ext uri="{FF2B5EF4-FFF2-40B4-BE49-F238E27FC236}">
                <a16:creationId xmlns:a16="http://schemas.microsoft.com/office/drawing/2014/main" id="{7D5468EC-840F-6D15-28BC-721790D93CB2}"/>
              </a:ext>
            </a:extLst>
          </p:cNvPr>
          <p:cNvGraphicFramePr/>
          <p:nvPr/>
        </p:nvGraphicFramePr>
        <p:xfrm>
          <a:off x="0" y="2095500"/>
          <a:ext cx="16851086" cy="1018187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extBox 5">
            <a:extLst>
              <a:ext uri="{FF2B5EF4-FFF2-40B4-BE49-F238E27FC236}">
                <a16:creationId xmlns:a16="http://schemas.microsoft.com/office/drawing/2014/main" id="{A998D478-8B83-C78E-8DC3-B3F676F8D95D}"/>
              </a:ext>
            </a:extLst>
          </p:cNvPr>
          <p:cNvSpPr txBox="1"/>
          <p:nvPr/>
        </p:nvSpPr>
        <p:spPr>
          <a:xfrm>
            <a:off x="15996669" y="4106044"/>
            <a:ext cx="7559040" cy="7354577"/>
          </a:xfrm>
          <a:prstGeom prst="rect">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p:spPr>
        <p:txBody>
          <a:bodyPr wrap="square" lIns="243840" tIns="243840" rIns="243840" bIns="243840" rtlCol="0">
            <a:spAutoFit/>
          </a:bodyPr>
          <a:lstStyle/>
          <a:p>
            <a:pPr marL="761962" indent="-761962" defTabSz="1829196">
              <a:spcBef>
                <a:spcPts val="2934"/>
              </a:spcBef>
              <a:buFont typeface="Wingdings" pitchFamily="2" charset="2"/>
              <a:buChar char="Ø"/>
            </a:pPr>
            <a:r>
              <a:rPr lang="en-US" sz="3734" dirty="0">
                <a:solidFill>
                  <a:srgbClr val="000000"/>
                </a:solidFill>
                <a:ea typeface="Arial" charset="0"/>
                <a:cs typeface="Arial" charset="0"/>
              </a:rPr>
              <a:t>Run Liberty in any location or cloud, exactly as you need it.</a:t>
            </a:r>
          </a:p>
          <a:p>
            <a:pPr marL="761962" indent="-761962" defTabSz="1829196">
              <a:spcBef>
                <a:spcPts val="2934"/>
              </a:spcBef>
              <a:buFont typeface="Wingdings" pitchFamily="2" charset="2"/>
              <a:buChar char="Ø"/>
            </a:pPr>
            <a:r>
              <a:rPr lang="en-US" sz="3734" dirty="0">
                <a:solidFill>
                  <a:srgbClr val="000000"/>
                </a:solidFill>
                <a:ea typeface="Arial" charset="0"/>
                <a:cs typeface="Arial" charset="0"/>
              </a:rPr>
              <a:t>On-premise, software and the Cloud Pak Systems appliance</a:t>
            </a:r>
          </a:p>
          <a:p>
            <a:pPr marL="761962" indent="-761962" defTabSz="1829196">
              <a:spcBef>
                <a:spcPts val="2934"/>
              </a:spcBef>
              <a:buFont typeface="Wingdings" pitchFamily="2" charset="2"/>
              <a:buChar char="Ø"/>
            </a:pPr>
            <a:r>
              <a:rPr lang="en-US" sz="3734" dirty="0">
                <a:solidFill>
                  <a:srgbClr val="000000"/>
                </a:solidFill>
                <a:ea typeface="Arial" charset="0"/>
                <a:cs typeface="Arial" charset="0"/>
              </a:rPr>
              <a:t>Run Liberty yourself in public or private clouds</a:t>
            </a:r>
          </a:p>
          <a:p>
            <a:pPr marL="761962" indent="-761962" defTabSz="1829196">
              <a:spcBef>
                <a:spcPts val="2934"/>
              </a:spcBef>
              <a:buFont typeface="Wingdings" pitchFamily="2" charset="2"/>
              <a:buChar char="Ø"/>
            </a:pPr>
            <a:r>
              <a:rPr lang="en-US" sz="3734" dirty="0">
                <a:solidFill>
                  <a:srgbClr val="000000"/>
                </a:solidFill>
                <a:ea typeface="Arial" charset="0"/>
                <a:cs typeface="Arial" charset="0"/>
              </a:rPr>
              <a:t>Let IBM manage OpenShift for you with its managed OpenShift via Satellite in public clouds and on-prem.</a:t>
            </a:r>
          </a:p>
        </p:txBody>
      </p:sp>
    </p:spTree>
    <p:extLst>
      <p:ext uri="{BB962C8B-B14F-4D97-AF65-F5344CB8AC3E}">
        <p14:creationId xmlns:p14="http://schemas.microsoft.com/office/powerpoint/2010/main" val="908626829"/>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C69754-372E-304D-857E-8E1D901AA8C5}"/>
              </a:ext>
            </a:extLst>
          </p:cNvPr>
          <p:cNvSpPr>
            <a:spLocks noGrp="1"/>
          </p:cNvSpPr>
          <p:nvPr>
            <p:ph type="title"/>
          </p:nvPr>
        </p:nvSpPr>
        <p:spPr>
          <a:xfrm>
            <a:off x="576072" y="385200"/>
            <a:ext cx="16826103" cy="1527048"/>
          </a:xfrm>
        </p:spPr>
        <p:txBody>
          <a:bodyPr/>
          <a:lstStyle/>
          <a:p>
            <a:r>
              <a:rPr lang="en-US" sz="5400" dirty="0">
                <a:solidFill>
                  <a:schemeClr val="tx1"/>
                </a:solidFill>
                <a:latin typeface="IBM Plex Sans Light" panose="020B0503050203000203" pitchFamily="34" charset="0"/>
              </a:rPr>
              <a:t>IBM App Runtimes – Scenarios for Distributed Sellers</a:t>
            </a:r>
          </a:p>
        </p:txBody>
      </p:sp>
      <p:cxnSp>
        <p:nvCxnSpPr>
          <p:cNvPr id="26" name="Straight Connector 25">
            <a:extLst>
              <a:ext uri="{FF2B5EF4-FFF2-40B4-BE49-F238E27FC236}">
                <a16:creationId xmlns:a16="http://schemas.microsoft.com/office/drawing/2014/main" id="{661BE847-15FF-C247-AEDB-7AE33432AFC7}"/>
              </a:ext>
            </a:extLst>
          </p:cNvPr>
          <p:cNvCxnSpPr>
            <a:cxnSpLocks/>
          </p:cNvCxnSpPr>
          <p:nvPr/>
        </p:nvCxnSpPr>
        <p:spPr bwMode="auto">
          <a:xfrm flipH="1">
            <a:off x="8743760" y="3168189"/>
            <a:ext cx="1025931" cy="0"/>
          </a:xfrm>
          <a:prstGeom prst="line">
            <a:avLst/>
          </a:prstGeom>
          <a:ln w="6350">
            <a:solidFill>
              <a:srgbClr val="0F62FE"/>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nvGrpSpPr>
          <p:cNvPr id="97" name="Group 96">
            <a:extLst>
              <a:ext uri="{FF2B5EF4-FFF2-40B4-BE49-F238E27FC236}">
                <a16:creationId xmlns:a16="http://schemas.microsoft.com/office/drawing/2014/main" id="{91CD1DDB-7986-3D4D-366E-4A81839C6C24}"/>
              </a:ext>
            </a:extLst>
          </p:cNvPr>
          <p:cNvGrpSpPr/>
          <p:nvPr/>
        </p:nvGrpSpPr>
        <p:grpSpPr>
          <a:xfrm>
            <a:off x="5734652" y="1999632"/>
            <a:ext cx="2545128" cy="2493264"/>
            <a:chOff x="2385014" y="861739"/>
            <a:chExt cx="954423" cy="934974"/>
          </a:xfrm>
        </p:grpSpPr>
        <p:sp>
          <p:nvSpPr>
            <p:cNvPr id="150" name="Rectangle 149">
              <a:extLst>
                <a:ext uri="{FF2B5EF4-FFF2-40B4-BE49-F238E27FC236}">
                  <a16:creationId xmlns:a16="http://schemas.microsoft.com/office/drawing/2014/main" id="{7DB64C45-391F-6642-B93C-2E5A39D69F9D}"/>
                </a:ext>
              </a:extLst>
            </p:cNvPr>
            <p:cNvSpPr/>
            <p:nvPr/>
          </p:nvSpPr>
          <p:spPr>
            <a:xfrm>
              <a:off x="2385014" y="1003044"/>
              <a:ext cx="954423" cy="793669"/>
            </a:xfrm>
            <a:prstGeom prst="rect">
              <a:avLst/>
            </a:prstGeom>
            <a:noFill/>
            <a:ln w="25400" cap="flat" cmpd="sng" algn="ctr">
              <a:noFill/>
              <a:prstDash val="solid"/>
            </a:ln>
            <a:effectLst/>
          </p:spPr>
          <p:txBody>
            <a:bodyPr lIns="0" tIns="0" rIns="0" bIns="0" rtlCol="0" anchor="ctr" anchorCtr="0"/>
            <a:lstStyle/>
            <a:p>
              <a:pPr algn="ctr" defTabSz="1371502" hangingPunct="0">
                <a:defRPr/>
              </a:pPr>
              <a:r>
                <a:rPr lang="en-US" sz="3200" kern="0" dirty="0">
                  <a:solidFill>
                    <a:srgbClr val="0F62FE"/>
                  </a:solidFill>
                  <a:latin typeface="IBM Plex Sans" panose="020B0503050203000203" pitchFamily="34" charset="0"/>
                  <a:sym typeface="Helvetica Neue"/>
                </a:rPr>
                <a:t>Has OCP deployment plans ? </a:t>
              </a:r>
            </a:p>
            <a:p>
              <a:pPr defTabSz="1371502" hangingPunct="0">
                <a:defRPr/>
              </a:pPr>
              <a:endParaRPr lang="en-US" sz="3200" kern="0" dirty="0">
                <a:solidFill>
                  <a:srgbClr val="0F62FE"/>
                </a:solidFill>
                <a:latin typeface="IBM Plex Sans" panose="020B0503050203000203" pitchFamily="34" charset="0"/>
                <a:sym typeface="Helvetica Neue"/>
              </a:endParaRPr>
            </a:p>
          </p:txBody>
        </p:sp>
        <p:sp>
          <p:nvSpPr>
            <p:cNvPr id="88" name="Rectangle 87">
              <a:extLst>
                <a:ext uri="{FF2B5EF4-FFF2-40B4-BE49-F238E27FC236}">
                  <a16:creationId xmlns:a16="http://schemas.microsoft.com/office/drawing/2014/main" id="{8A595ED6-2DBF-4144-B923-CB34BABEA0BD}"/>
                </a:ext>
              </a:extLst>
            </p:cNvPr>
            <p:cNvSpPr/>
            <p:nvPr/>
          </p:nvSpPr>
          <p:spPr bwMode="auto">
            <a:xfrm rot="18949430">
              <a:off x="2423099" y="861739"/>
              <a:ext cx="893409" cy="893875"/>
            </a:xfrm>
            <a:prstGeom prst="rect">
              <a:avLst/>
            </a:prstGeom>
            <a:noFill/>
            <a:ln w="6350" cap="flat" cmpd="sng" algn="ctr">
              <a:solidFill>
                <a:schemeClr val="tx1"/>
              </a:solidFill>
              <a:prstDash val="solid"/>
              <a:headEnd type="none" w="med" len="med"/>
              <a:tailEnd type="none" w="med" len="med"/>
            </a:ln>
            <a:effectLst/>
          </p:spPr>
          <p:txBody>
            <a:bodyPr vert="horz" wrap="square" lIns="54000" tIns="54000" rIns="54000" bIns="54000" numCol="1" rtlCol="0" anchor="t" anchorCtr="0" compatLnSpc="1">
              <a:prstTxWarp prst="textNoShape">
                <a:avLst/>
              </a:prstTxWarp>
            </a:bodyPr>
            <a:lstStyle/>
            <a:p>
              <a:pPr algn="ctr" defTabSz="1028949" hangingPunct="0">
                <a:defRPr/>
              </a:pPr>
              <a:endParaRPr lang="en-GB" sz="2101" b="1" kern="0" dirty="0">
                <a:solidFill>
                  <a:srgbClr val="000000"/>
                </a:solidFill>
                <a:latin typeface="IBM Plex Sans" panose="020B0503050203000203" pitchFamily="34" charset="0"/>
                <a:ea typeface="IBM Plex Sans" charset="0"/>
                <a:cs typeface="IBM Plex Sans" charset="0"/>
                <a:sym typeface="Helvetica Neue"/>
              </a:endParaRPr>
            </a:p>
          </p:txBody>
        </p:sp>
      </p:grpSp>
      <p:sp>
        <p:nvSpPr>
          <p:cNvPr id="70" name="1">
            <a:extLst>
              <a:ext uri="{FF2B5EF4-FFF2-40B4-BE49-F238E27FC236}">
                <a16:creationId xmlns:a16="http://schemas.microsoft.com/office/drawing/2014/main" id="{FEC8788A-DCD1-30AA-75A1-E4EFCB0C04ED}"/>
              </a:ext>
            </a:extLst>
          </p:cNvPr>
          <p:cNvSpPr txBox="1"/>
          <p:nvPr/>
        </p:nvSpPr>
        <p:spPr>
          <a:xfrm>
            <a:off x="611187" y="10459137"/>
            <a:ext cx="1258197" cy="11456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Autofit/>
          </a:bodyPr>
          <a:lstStyle>
            <a:lvl1pPr algn="l" defTabSz="825500">
              <a:lnSpc>
                <a:spcPct val="100000"/>
              </a:lnSpc>
              <a:spcBef>
                <a:spcPts val="0"/>
              </a:spcBef>
              <a:tabLst/>
              <a:defRPr sz="8200" cap="all" spc="0">
                <a:solidFill>
                  <a:srgbClr val="FFFFFF"/>
                </a:solidFill>
                <a:latin typeface="IBM Plex Sans ExtLt"/>
                <a:ea typeface="IBM Plex Sans ExtLt"/>
                <a:cs typeface="IBM Plex Sans ExtLt"/>
                <a:sym typeface="IBM Plex Sans ExtraLight"/>
              </a:defRPr>
            </a:lvl1pPr>
          </a:lstStyle>
          <a:p>
            <a:pPr defTabSz="2201305">
              <a:defRPr/>
            </a:pPr>
            <a:r>
              <a:rPr lang="en-US" sz="8533" dirty="0">
                <a:solidFill>
                  <a:srgbClr val="0F62FE"/>
                </a:solidFill>
                <a:latin typeface="IBM Plex Sans Light" panose="020B0503050203000203" pitchFamily="34" charset="0"/>
              </a:rPr>
              <a:t>3</a:t>
            </a:r>
            <a:endParaRPr sz="8533" dirty="0">
              <a:solidFill>
                <a:srgbClr val="0F62FE"/>
              </a:solidFill>
              <a:latin typeface="IBM Plex Sans Light" panose="020B0503050203000203" pitchFamily="34" charset="0"/>
            </a:endParaRPr>
          </a:p>
        </p:txBody>
      </p:sp>
      <p:sp>
        <p:nvSpPr>
          <p:cNvPr id="71" name="1">
            <a:extLst>
              <a:ext uri="{FF2B5EF4-FFF2-40B4-BE49-F238E27FC236}">
                <a16:creationId xmlns:a16="http://schemas.microsoft.com/office/drawing/2014/main" id="{0FB49DB7-3397-5B1F-A7ED-D695D0BE6F9C}"/>
              </a:ext>
            </a:extLst>
          </p:cNvPr>
          <p:cNvSpPr txBox="1"/>
          <p:nvPr/>
        </p:nvSpPr>
        <p:spPr>
          <a:xfrm>
            <a:off x="623433" y="2460303"/>
            <a:ext cx="1011669" cy="153781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Autofit/>
          </a:bodyPr>
          <a:lstStyle>
            <a:lvl1pPr algn="l" defTabSz="825500">
              <a:lnSpc>
                <a:spcPct val="100000"/>
              </a:lnSpc>
              <a:spcBef>
                <a:spcPts val="0"/>
              </a:spcBef>
              <a:tabLst/>
              <a:defRPr sz="8200" cap="all" spc="0">
                <a:solidFill>
                  <a:srgbClr val="FFFFFF"/>
                </a:solidFill>
                <a:latin typeface="IBM Plex Sans ExtLt"/>
                <a:ea typeface="IBM Plex Sans ExtLt"/>
                <a:cs typeface="IBM Plex Sans ExtLt"/>
                <a:sym typeface="IBM Plex Sans ExtraLight"/>
              </a:defRPr>
            </a:lvl1pPr>
          </a:lstStyle>
          <a:p>
            <a:pPr defTabSz="2201305">
              <a:defRPr/>
            </a:pPr>
            <a:r>
              <a:rPr lang="en-US" sz="8533" dirty="0">
                <a:solidFill>
                  <a:srgbClr val="0F62FE"/>
                </a:solidFill>
                <a:latin typeface="IBM Plex Sans Light" panose="020B0503050203000203" pitchFamily="34" charset="0"/>
              </a:rPr>
              <a:t>1</a:t>
            </a:r>
            <a:endParaRPr sz="8533" dirty="0">
              <a:solidFill>
                <a:srgbClr val="0F62FE"/>
              </a:solidFill>
              <a:latin typeface="IBM Plex Sans Light" panose="020B0503050203000203" pitchFamily="34" charset="0"/>
            </a:endParaRPr>
          </a:p>
        </p:txBody>
      </p:sp>
      <p:sp>
        <p:nvSpPr>
          <p:cNvPr id="75" name="1">
            <a:extLst>
              <a:ext uri="{FF2B5EF4-FFF2-40B4-BE49-F238E27FC236}">
                <a16:creationId xmlns:a16="http://schemas.microsoft.com/office/drawing/2014/main" id="{398CE08D-CA6F-20CA-875C-C4598E6C0168}"/>
              </a:ext>
            </a:extLst>
          </p:cNvPr>
          <p:cNvSpPr txBox="1"/>
          <p:nvPr/>
        </p:nvSpPr>
        <p:spPr>
          <a:xfrm>
            <a:off x="611187" y="6388991"/>
            <a:ext cx="1011669" cy="153781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Autofit/>
          </a:bodyPr>
          <a:lstStyle>
            <a:lvl1pPr algn="l" defTabSz="825500">
              <a:lnSpc>
                <a:spcPct val="100000"/>
              </a:lnSpc>
              <a:spcBef>
                <a:spcPts val="0"/>
              </a:spcBef>
              <a:tabLst/>
              <a:defRPr sz="8200" cap="all" spc="0">
                <a:solidFill>
                  <a:srgbClr val="FFFFFF"/>
                </a:solidFill>
                <a:latin typeface="IBM Plex Sans ExtLt"/>
                <a:ea typeface="IBM Plex Sans ExtLt"/>
                <a:cs typeface="IBM Plex Sans ExtLt"/>
                <a:sym typeface="IBM Plex Sans ExtraLight"/>
              </a:defRPr>
            </a:lvl1pPr>
          </a:lstStyle>
          <a:p>
            <a:pPr defTabSz="2201305">
              <a:defRPr/>
            </a:pPr>
            <a:r>
              <a:rPr lang="en-GB" sz="8533" dirty="0">
                <a:solidFill>
                  <a:srgbClr val="0F62FE"/>
                </a:solidFill>
                <a:latin typeface="IBM Plex Sans Light" panose="020B0503050203000203" pitchFamily="34" charset="0"/>
              </a:rPr>
              <a:t>2</a:t>
            </a:r>
            <a:endParaRPr sz="8533" dirty="0">
              <a:solidFill>
                <a:srgbClr val="0F62FE"/>
              </a:solidFill>
              <a:latin typeface="IBM Plex Sans Light" panose="020B0503050203000203" pitchFamily="34" charset="0"/>
            </a:endParaRPr>
          </a:p>
        </p:txBody>
      </p:sp>
      <p:grpSp>
        <p:nvGrpSpPr>
          <p:cNvPr id="95" name="Group 94">
            <a:extLst>
              <a:ext uri="{FF2B5EF4-FFF2-40B4-BE49-F238E27FC236}">
                <a16:creationId xmlns:a16="http://schemas.microsoft.com/office/drawing/2014/main" id="{2C26E870-5A2C-3860-92D6-66DFD893ED23}"/>
              </a:ext>
            </a:extLst>
          </p:cNvPr>
          <p:cNvGrpSpPr/>
          <p:nvPr/>
        </p:nvGrpSpPr>
        <p:grpSpPr>
          <a:xfrm>
            <a:off x="1729195" y="1932623"/>
            <a:ext cx="2975968" cy="2323317"/>
            <a:chOff x="679866" y="842179"/>
            <a:chExt cx="1115988" cy="871244"/>
          </a:xfrm>
        </p:grpSpPr>
        <p:sp>
          <p:nvSpPr>
            <p:cNvPr id="68" name="Rectangle 67">
              <a:extLst>
                <a:ext uri="{FF2B5EF4-FFF2-40B4-BE49-F238E27FC236}">
                  <a16:creationId xmlns:a16="http://schemas.microsoft.com/office/drawing/2014/main" id="{94E87704-BE07-8293-FCA2-58BE7A257ACC}"/>
                </a:ext>
              </a:extLst>
            </p:cNvPr>
            <p:cNvSpPr/>
            <p:nvPr/>
          </p:nvSpPr>
          <p:spPr bwMode="auto">
            <a:xfrm>
              <a:off x="679866" y="842179"/>
              <a:ext cx="994870" cy="871244"/>
            </a:xfrm>
            <a:prstGeom prst="rect">
              <a:avLst/>
            </a:prstGeom>
            <a:noFill/>
            <a:ln w="6350" cap="flat" cmpd="sng" algn="ctr">
              <a:solidFill>
                <a:schemeClr val="tx1"/>
              </a:solidFill>
              <a:prstDash val="solid"/>
              <a:headEnd type="none" w="med" len="med"/>
              <a:tailEnd type="none" w="med" len="med"/>
            </a:ln>
            <a:effectLst/>
          </p:spPr>
          <p:txBody>
            <a:bodyPr vert="horz" wrap="square" lIns="54000" tIns="54000" rIns="54000" bIns="54000" numCol="1" rtlCol="0" anchor="t" anchorCtr="0" compatLnSpc="1">
              <a:prstTxWarp prst="textNoShape">
                <a:avLst/>
              </a:prstTxWarp>
            </a:bodyPr>
            <a:lstStyle/>
            <a:p>
              <a:pPr algn="ctr" defTabSz="1028949" hangingPunct="0">
                <a:defRPr/>
              </a:pPr>
              <a:endParaRPr lang="en-GB" sz="2101" b="1" kern="0" dirty="0">
                <a:solidFill>
                  <a:srgbClr val="000000"/>
                </a:solidFill>
                <a:latin typeface="IBM Plex Sans" panose="020B0503050203000203" pitchFamily="34" charset="0"/>
                <a:ea typeface="IBM Plex Sans" charset="0"/>
                <a:cs typeface="IBM Plex Sans" charset="0"/>
                <a:sym typeface="Helvetica Neue"/>
              </a:endParaRPr>
            </a:p>
          </p:txBody>
        </p:sp>
        <p:sp>
          <p:nvSpPr>
            <p:cNvPr id="80" name="TextBox 79">
              <a:extLst>
                <a:ext uri="{FF2B5EF4-FFF2-40B4-BE49-F238E27FC236}">
                  <a16:creationId xmlns:a16="http://schemas.microsoft.com/office/drawing/2014/main" id="{056C8B90-C0CD-CDC1-4C77-C91710FABDED}"/>
                </a:ext>
              </a:extLst>
            </p:cNvPr>
            <p:cNvSpPr txBox="1"/>
            <p:nvPr/>
          </p:nvSpPr>
          <p:spPr>
            <a:xfrm>
              <a:off x="679866" y="924243"/>
              <a:ext cx="1115988" cy="634862"/>
            </a:xfrm>
            <a:prstGeom prst="rect">
              <a:avLst/>
            </a:prstGeom>
            <a:noFill/>
          </p:spPr>
          <p:txBody>
            <a:bodyPr wrap="square">
              <a:spAutoFit/>
            </a:bodyPr>
            <a:lstStyle/>
            <a:p>
              <a:r>
                <a:rPr lang="en-US" sz="3467" kern="0" dirty="0">
                  <a:latin typeface="IBM Plex Sans" panose="020B0503050203000203" pitchFamily="34" charset="0"/>
                  <a:sym typeface="Helvetica Neue"/>
                </a:rPr>
                <a:t>Client has CP4Apps entitlement</a:t>
              </a:r>
              <a:endParaRPr lang="en-US" sz="3467" dirty="0"/>
            </a:p>
          </p:txBody>
        </p:sp>
      </p:grpSp>
      <p:grpSp>
        <p:nvGrpSpPr>
          <p:cNvPr id="94" name="Group 93">
            <a:extLst>
              <a:ext uri="{FF2B5EF4-FFF2-40B4-BE49-F238E27FC236}">
                <a16:creationId xmlns:a16="http://schemas.microsoft.com/office/drawing/2014/main" id="{F9A0938C-99BB-CA5E-B9A7-AE0E46989ABF}"/>
              </a:ext>
            </a:extLst>
          </p:cNvPr>
          <p:cNvGrpSpPr/>
          <p:nvPr/>
        </p:nvGrpSpPr>
        <p:grpSpPr>
          <a:xfrm>
            <a:off x="9801139" y="1917598"/>
            <a:ext cx="5064043" cy="1890397"/>
            <a:chOff x="4018676" y="749002"/>
            <a:chExt cx="1899016" cy="708899"/>
          </a:xfrm>
        </p:grpSpPr>
        <p:sp>
          <p:nvSpPr>
            <p:cNvPr id="83" name="Rectangle 82">
              <a:extLst>
                <a:ext uri="{FF2B5EF4-FFF2-40B4-BE49-F238E27FC236}">
                  <a16:creationId xmlns:a16="http://schemas.microsoft.com/office/drawing/2014/main" id="{BDAEE45C-5E7B-794F-9C30-1E8D2BA422A6}"/>
                </a:ext>
              </a:extLst>
            </p:cNvPr>
            <p:cNvSpPr/>
            <p:nvPr/>
          </p:nvSpPr>
          <p:spPr>
            <a:xfrm>
              <a:off x="4018676" y="750015"/>
              <a:ext cx="1899016" cy="604036"/>
            </a:xfrm>
            <a:prstGeom prst="rect">
              <a:avLst/>
            </a:prstGeom>
          </p:spPr>
          <p:txBody>
            <a:bodyPr wrap="square">
              <a:spAutoFit/>
            </a:bodyPr>
            <a:lstStyle/>
            <a:p>
              <a:pPr defTabSz="619101" hangingPunct="0">
                <a:defRPr/>
              </a:pPr>
              <a:r>
                <a:rPr lang="en-US" sz="2667" b="1" kern="0" dirty="0">
                  <a:latin typeface="IBM Plex Sans SmBld" panose="020B0503050203000203" pitchFamily="34" charset="0"/>
                  <a:sym typeface="Helvetica Neue"/>
                </a:rPr>
                <a:t>YES : </a:t>
              </a:r>
              <a:r>
                <a:rPr lang="en-US" sz="2400" kern="0" dirty="0">
                  <a:latin typeface="+mj-lt"/>
                  <a:sym typeface="Helvetica Neue"/>
                </a:rPr>
                <a:t>If client has OCP plans, or may have, they should continue with CP4Apps licensing, including expansion</a:t>
              </a:r>
            </a:p>
          </p:txBody>
        </p:sp>
        <p:sp>
          <p:nvSpPr>
            <p:cNvPr id="89" name="Rectangle 88">
              <a:extLst>
                <a:ext uri="{FF2B5EF4-FFF2-40B4-BE49-F238E27FC236}">
                  <a16:creationId xmlns:a16="http://schemas.microsoft.com/office/drawing/2014/main" id="{6978B539-7CC8-B538-01B5-3C70E342ED4B}"/>
                </a:ext>
              </a:extLst>
            </p:cNvPr>
            <p:cNvSpPr/>
            <p:nvPr/>
          </p:nvSpPr>
          <p:spPr bwMode="auto">
            <a:xfrm>
              <a:off x="4060354" y="749002"/>
              <a:ext cx="1815660" cy="708899"/>
            </a:xfrm>
            <a:prstGeom prst="rect">
              <a:avLst/>
            </a:prstGeom>
            <a:noFill/>
            <a:ln w="6350" cap="flat" cmpd="sng" algn="ctr">
              <a:solidFill>
                <a:schemeClr val="tx1"/>
              </a:solidFill>
              <a:prstDash val="solid"/>
              <a:headEnd type="none" w="med" len="med"/>
              <a:tailEnd type="none" w="med" len="med"/>
            </a:ln>
            <a:effectLst/>
          </p:spPr>
          <p:txBody>
            <a:bodyPr vert="horz" wrap="square" lIns="54000" tIns="54000" rIns="54000" bIns="54000" numCol="1" rtlCol="0" anchor="t" anchorCtr="0" compatLnSpc="1">
              <a:prstTxWarp prst="textNoShape">
                <a:avLst/>
              </a:prstTxWarp>
            </a:bodyPr>
            <a:lstStyle/>
            <a:p>
              <a:pPr algn="ctr" defTabSz="1028949" hangingPunct="0">
                <a:defRPr/>
              </a:pPr>
              <a:endParaRPr lang="en-GB" sz="2101" b="1" kern="0" dirty="0">
                <a:solidFill>
                  <a:srgbClr val="000000"/>
                </a:solidFill>
                <a:latin typeface="IBM Plex Sans" panose="020B0503050203000203" pitchFamily="34" charset="0"/>
                <a:ea typeface="IBM Plex Sans" charset="0"/>
                <a:cs typeface="IBM Plex Sans" charset="0"/>
                <a:sym typeface="Helvetica Neue"/>
              </a:endParaRPr>
            </a:p>
          </p:txBody>
        </p:sp>
      </p:grpSp>
      <p:cxnSp>
        <p:nvCxnSpPr>
          <p:cNvPr id="91" name="Straight Connector 90">
            <a:extLst>
              <a:ext uri="{FF2B5EF4-FFF2-40B4-BE49-F238E27FC236}">
                <a16:creationId xmlns:a16="http://schemas.microsoft.com/office/drawing/2014/main" id="{7C676D26-3E31-1C53-463B-3C294C141325}"/>
              </a:ext>
            </a:extLst>
          </p:cNvPr>
          <p:cNvCxnSpPr>
            <a:cxnSpLocks/>
          </p:cNvCxnSpPr>
          <p:nvPr/>
        </p:nvCxnSpPr>
        <p:spPr bwMode="auto">
          <a:xfrm>
            <a:off x="4428228" y="3132972"/>
            <a:ext cx="914307" cy="41779"/>
          </a:xfrm>
          <a:prstGeom prst="line">
            <a:avLst/>
          </a:prstGeom>
          <a:ln w="635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0" name="Straight Connector 99">
            <a:extLst>
              <a:ext uri="{FF2B5EF4-FFF2-40B4-BE49-F238E27FC236}">
                <a16:creationId xmlns:a16="http://schemas.microsoft.com/office/drawing/2014/main" id="{460A04F0-8C38-E6CB-A6C9-1EDC9344D986}"/>
              </a:ext>
            </a:extLst>
          </p:cNvPr>
          <p:cNvCxnSpPr>
            <a:cxnSpLocks/>
          </p:cNvCxnSpPr>
          <p:nvPr/>
        </p:nvCxnSpPr>
        <p:spPr bwMode="auto">
          <a:xfrm flipH="1">
            <a:off x="7011270" y="4891031"/>
            <a:ext cx="1427013" cy="4568"/>
          </a:xfrm>
          <a:prstGeom prst="line">
            <a:avLst/>
          </a:prstGeom>
          <a:ln w="6350">
            <a:solidFill>
              <a:srgbClr val="0F62FE"/>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nvGrpSpPr>
          <p:cNvPr id="102" name="Group 101">
            <a:extLst>
              <a:ext uri="{FF2B5EF4-FFF2-40B4-BE49-F238E27FC236}">
                <a16:creationId xmlns:a16="http://schemas.microsoft.com/office/drawing/2014/main" id="{25344578-1916-F6A5-F4F7-B4645DBC5B04}"/>
              </a:ext>
            </a:extLst>
          </p:cNvPr>
          <p:cNvGrpSpPr/>
          <p:nvPr/>
        </p:nvGrpSpPr>
        <p:grpSpPr>
          <a:xfrm>
            <a:off x="8438283" y="3945832"/>
            <a:ext cx="6256667" cy="1875707"/>
            <a:chOff x="4018676" y="749002"/>
            <a:chExt cx="1857338" cy="861474"/>
          </a:xfrm>
        </p:grpSpPr>
        <p:sp>
          <p:nvSpPr>
            <p:cNvPr id="103" name="Rectangle 102">
              <a:extLst>
                <a:ext uri="{FF2B5EF4-FFF2-40B4-BE49-F238E27FC236}">
                  <a16:creationId xmlns:a16="http://schemas.microsoft.com/office/drawing/2014/main" id="{FC761F77-AD25-8CDA-796F-CDA0BB88085E}"/>
                </a:ext>
              </a:extLst>
            </p:cNvPr>
            <p:cNvSpPr/>
            <p:nvPr/>
          </p:nvSpPr>
          <p:spPr>
            <a:xfrm>
              <a:off x="4018676" y="750015"/>
              <a:ext cx="1857338" cy="570164"/>
            </a:xfrm>
            <a:prstGeom prst="rect">
              <a:avLst/>
            </a:prstGeom>
          </p:spPr>
          <p:txBody>
            <a:bodyPr wrap="square">
              <a:spAutoFit/>
            </a:bodyPr>
            <a:lstStyle/>
            <a:p>
              <a:pPr defTabSz="619101" hangingPunct="0">
                <a:defRPr/>
              </a:pPr>
              <a:r>
                <a:rPr lang="en-US" sz="2667" b="1" kern="0" dirty="0">
                  <a:latin typeface="IBM Plex Sans SmBld" panose="020B0503050203000203" pitchFamily="34" charset="0"/>
                  <a:sym typeface="Helvetica Neue"/>
                </a:rPr>
                <a:t>NO : </a:t>
              </a:r>
              <a:r>
                <a:rPr lang="en-US" sz="2400" kern="0" dirty="0">
                  <a:latin typeface="+mj-lt"/>
                  <a:sym typeface="Helvetica Neue"/>
                </a:rPr>
                <a:t>If client has no OCP plans, then getting no benefit from CP4Apps, should do license exchange to WSHE.</a:t>
              </a:r>
            </a:p>
          </p:txBody>
        </p:sp>
        <p:sp>
          <p:nvSpPr>
            <p:cNvPr id="104" name="Rectangle 103">
              <a:extLst>
                <a:ext uri="{FF2B5EF4-FFF2-40B4-BE49-F238E27FC236}">
                  <a16:creationId xmlns:a16="http://schemas.microsoft.com/office/drawing/2014/main" id="{667FF5DF-9F06-9321-E78A-F93D9916E9B3}"/>
                </a:ext>
              </a:extLst>
            </p:cNvPr>
            <p:cNvSpPr/>
            <p:nvPr/>
          </p:nvSpPr>
          <p:spPr bwMode="auto">
            <a:xfrm>
              <a:off x="4032564" y="749002"/>
              <a:ext cx="1843450" cy="861474"/>
            </a:xfrm>
            <a:prstGeom prst="rect">
              <a:avLst/>
            </a:prstGeom>
            <a:noFill/>
            <a:ln w="6350" cap="flat" cmpd="sng" algn="ctr">
              <a:solidFill>
                <a:schemeClr val="tx1"/>
              </a:solidFill>
              <a:prstDash val="solid"/>
              <a:headEnd type="none" w="med" len="med"/>
              <a:tailEnd type="none" w="med" len="med"/>
            </a:ln>
            <a:effectLst/>
          </p:spPr>
          <p:txBody>
            <a:bodyPr vert="horz" wrap="square" lIns="54000" tIns="54000" rIns="54000" bIns="54000" numCol="1" rtlCol="0" anchor="t" anchorCtr="0" compatLnSpc="1">
              <a:prstTxWarp prst="textNoShape">
                <a:avLst/>
              </a:prstTxWarp>
            </a:bodyPr>
            <a:lstStyle/>
            <a:p>
              <a:pPr algn="ctr" defTabSz="1028949" hangingPunct="0">
                <a:defRPr/>
              </a:pPr>
              <a:endParaRPr lang="en-GB" sz="2101" b="1" kern="0" dirty="0">
                <a:solidFill>
                  <a:srgbClr val="000000"/>
                </a:solidFill>
                <a:latin typeface="IBM Plex Sans" panose="020B0503050203000203" pitchFamily="34" charset="0"/>
                <a:ea typeface="IBM Plex Sans" charset="0"/>
                <a:cs typeface="IBM Plex Sans" charset="0"/>
                <a:sym typeface="Helvetica Neue"/>
              </a:endParaRPr>
            </a:p>
          </p:txBody>
        </p:sp>
      </p:grpSp>
      <p:grpSp>
        <p:nvGrpSpPr>
          <p:cNvPr id="108" name="Group 107">
            <a:extLst>
              <a:ext uri="{FF2B5EF4-FFF2-40B4-BE49-F238E27FC236}">
                <a16:creationId xmlns:a16="http://schemas.microsoft.com/office/drawing/2014/main" id="{B776CA9B-7B44-A8B6-953F-9949CED0541F}"/>
              </a:ext>
            </a:extLst>
          </p:cNvPr>
          <p:cNvGrpSpPr/>
          <p:nvPr/>
        </p:nvGrpSpPr>
        <p:grpSpPr>
          <a:xfrm>
            <a:off x="15784642" y="1803208"/>
            <a:ext cx="2545128" cy="2493264"/>
            <a:chOff x="2385014" y="861739"/>
            <a:chExt cx="954423" cy="934974"/>
          </a:xfrm>
        </p:grpSpPr>
        <p:sp>
          <p:nvSpPr>
            <p:cNvPr id="109" name="Rectangle 108">
              <a:extLst>
                <a:ext uri="{FF2B5EF4-FFF2-40B4-BE49-F238E27FC236}">
                  <a16:creationId xmlns:a16="http://schemas.microsoft.com/office/drawing/2014/main" id="{8B10638C-17C5-21EC-B509-A85C785A36CB}"/>
                </a:ext>
              </a:extLst>
            </p:cNvPr>
            <p:cNvSpPr/>
            <p:nvPr/>
          </p:nvSpPr>
          <p:spPr>
            <a:xfrm>
              <a:off x="2385014" y="1003044"/>
              <a:ext cx="954423" cy="793669"/>
            </a:xfrm>
            <a:prstGeom prst="rect">
              <a:avLst/>
            </a:prstGeom>
            <a:noFill/>
            <a:ln w="25400" cap="flat" cmpd="sng" algn="ctr">
              <a:noFill/>
              <a:prstDash val="solid"/>
            </a:ln>
            <a:effectLst/>
          </p:spPr>
          <p:txBody>
            <a:bodyPr lIns="0" tIns="0" rIns="0" bIns="0" rtlCol="0" anchor="ctr" anchorCtr="0"/>
            <a:lstStyle/>
            <a:p>
              <a:pPr algn="ctr" defTabSz="1371502" hangingPunct="0">
                <a:defRPr/>
              </a:pPr>
              <a:r>
                <a:rPr lang="en-US" sz="3200" kern="0" dirty="0">
                  <a:solidFill>
                    <a:srgbClr val="0F62FE"/>
                  </a:solidFill>
                  <a:latin typeface="IBM Plex Sans" panose="020B0503050203000203" pitchFamily="34" charset="0"/>
                  <a:sym typeface="Helvetica Neue"/>
                </a:rPr>
                <a:t>What Runtime ? </a:t>
              </a:r>
            </a:p>
            <a:p>
              <a:pPr defTabSz="1371502" hangingPunct="0">
                <a:defRPr/>
              </a:pPr>
              <a:endParaRPr lang="en-US" sz="3200" kern="0" dirty="0">
                <a:solidFill>
                  <a:srgbClr val="0F62FE"/>
                </a:solidFill>
                <a:latin typeface="IBM Plex Sans" panose="020B0503050203000203" pitchFamily="34" charset="0"/>
                <a:sym typeface="Helvetica Neue"/>
              </a:endParaRPr>
            </a:p>
          </p:txBody>
        </p:sp>
        <p:sp>
          <p:nvSpPr>
            <p:cNvPr id="110" name="Rectangle 109">
              <a:extLst>
                <a:ext uri="{FF2B5EF4-FFF2-40B4-BE49-F238E27FC236}">
                  <a16:creationId xmlns:a16="http://schemas.microsoft.com/office/drawing/2014/main" id="{22B9BE88-C137-4F16-8497-AC0DBD2E1E31}"/>
                </a:ext>
              </a:extLst>
            </p:cNvPr>
            <p:cNvSpPr/>
            <p:nvPr/>
          </p:nvSpPr>
          <p:spPr bwMode="auto">
            <a:xfrm rot="18949430">
              <a:off x="2423099" y="861739"/>
              <a:ext cx="893409" cy="893875"/>
            </a:xfrm>
            <a:prstGeom prst="rect">
              <a:avLst/>
            </a:prstGeom>
            <a:noFill/>
            <a:ln w="6350" cap="flat" cmpd="sng" algn="ctr">
              <a:solidFill>
                <a:schemeClr val="tx1"/>
              </a:solidFill>
              <a:prstDash val="solid"/>
              <a:headEnd type="none" w="med" len="med"/>
              <a:tailEnd type="none" w="med" len="med"/>
            </a:ln>
            <a:effectLst/>
          </p:spPr>
          <p:txBody>
            <a:bodyPr vert="horz" wrap="square" lIns="54000" tIns="54000" rIns="54000" bIns="54000" numCol="1" rtlCol="0" anchor="t" anchorCtr="0" compatLnSpc="1">
              <a:prstTxWarp prst="textNoShape">
                <a:avLst/>
              </a:prstTxWarp>
            </a:bodyPr>
            <a:lstStyle/>
            <a:p>
              <a:pPr algn="ctr" defTabSz="1028949" hangingPunct="0">
                <a:defRPr/>
              </a:pPr>
              <a:endParaRPr lang="en-GB" sz="2101" b="1" kern="0" dirty="0">
                <a:solidFill>
                  <a:srgbClr val="000000"/>
                </a:solidFill>
                <a:latin typeface="IBM Plex Sans" panose="020B0503050203000203" pitchFamily="34" charset="0"/>
                <a:ea typeface="IBM Plex Sans" charset="0"/>
                <a:cs typeface="IBM Plex Sans" charset="0"/>
                <a:sym typeface="Helvetica Neue"/>
              </a:endParaRPr>
            </a:p>
          </p:txBody>
        </p:sp>
      </p:grpSp>
      <p:cxnSp>
        <p:nvCxnSpPr>
          <p:cNvPr id="111" name="Straight Connector 110">
            <a:extLst>
              <a:ext uri="{FF2B5EF4-FFF2-40B4-BE49-F238E27FC236}">
                <a16:creationId xmlns:a16="http://schemas.microsoft.com/office/drawing/2014/main" id="{8CE3346A-14AB-5991-870B-5DDDE67789D6}"/>
              </a:ext>
            </a:extLst>
          </p:cNvPr>
          <p:cNvCxnSpPr>
            <a:cxnSpLocks/>
          </p:cNvCxnSpPr>
          <p:nvPr/>
        </p:nvCxnSpPr>
        <p:spPr bwMode="auto">
          <a:xfrm>
            <a:off x="14771382" y="2946909"/>
            <a:ext cx="687819" cy="7856"/>
          </a:xfrm>
          <a:prstGeom prst="line">
            <a:avLst/>
          </a:prstGeom>
          <a:ln w="635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nvGrpSpPr>
          <p:cNvPr id="115" name="Group 114">
            <a:extLst>
              <a:ext uri="{FF2B5EF4-FFF2-40B4-BE49-F238E27FC236}">
                <a16:creationId xmlns:a16="http://schemas.microsoft.com/office/drawing/2014/main" id="{2E12E6A8-2CE3-2F89-AB25-ABBE3C415F26}"/>
              </a:ext>
            </a:extLst>
          </p:cNvPr>
          <p:cNvGrpSpPr/>
          <p:nvPr/>
        </p:nvGrpSpPr>
        <p:grpSpPr>
          <a:xfrm>
            <a:off x="18851123" y="397063"/>
            <a:ext cx="5503419" cy="3141368"/>
            <a:chOff x="4043020" y="747107"/>
            <a:chExt cx="1899016" cy="2331554"/>
          </a:xfrm>
        </p:grpSpPr>
        <p:sp>
          <p:nvSpPr>
            <p:cNvPr id="116" name="Rectangle 115">
              <a:extLst>
                <a:ext uri="{FF2B5EF4-FFF2-40B4-BE49-F238E27FC236}">
                  <a16:creationId xmlns:a16="http://schemas.microsoft.com/office/drawing/2014/main" id="{1E180277-99DE-2212-2F0F-5530D0EC38B8}"/>
                </a:ext>
              </a:extLst>
            </p:cNvPr>
            <p:cNvSpPr/>
            <p:nvPr/>
          </p:nvSpPr>
          <p:spPr>
            <a:xfrm>
              <a:off x="4043020" y="747107"/>
              <a:ext cx="1899016" cy="1591667"/>
            </a:xfrm>
            <a:prstGeom prst="rect">
              <a:avLst/>
            </a:prstGeom>
          </p:spPr>
          <p:txBody>
            <a:bodyPr wrap="square">
              <a:spAutoFit/>
            </a:bodyPr>
            <a:lstStyle/>
            <a:p>
              <a:pPr defTabSz="619101" hangingPunct="0">
                <a:defRPr/>
              </a:pPr>
              <a:r>
                <a:rPr lang="en-US" sz="2667" b="1" kern="0" dirty="0">
                  <a:latin typeface="IBM Plex Sans" panose="020B0503050203000203" pitchFamily="34" charset="0"/>
                  <a:sym typeface="Helvetica Neue"/>
                </a:rPr>
                <a:t>Use WAS /Liberty </a:t>
              </a:r>
              <a:r>
                <a:rPr lang="en-US" sz="2667" kern="0" dirty="0">
                  <a:sym typeface="Helvetica Neue"/>
                </a:rPr>
                <a:t>– </a:t>
              </a:r>
              <a:r>
                <a:rPr lang="en-US" sz="2667" b="1" kern="0" dirty="0">
                  <a:latin typeface="+mj-lt"/>
                  <a:sym typeface="Helvetica Neue"/>
                </a:rPr>
                <a:t>Run </a:t>
              </a:r>
              <a:r>
                <a:rPr lang="en-US" sz="2667" kern="0" dirty="0">
                  <a:latin typeface="+mj-lt"/>
                  <a:sym typeface="Helvetica Neue"/>
                </a:rPr>
                <a:t>1 VPC of entitled OCP with </a:t>
              </a:r>
              <a:r>
                <a:rPr lang="en-US" sz="2667" kern="0" dirty="0">
                  <a:sym typeface="Helvetica Neue"/>
                </a:rPr>
                <a:t>1 VPC  of any WAS </a:t>
              </a:r>
              <a:r>
                <a:rPr lang="en-US" sz="2667" kern="0" dirty="0">
                  <a:latin typeface="+mj-lt"/>
                  <a:sym typeface="Helvetica Neue"/>
                </a:rPr>
                <a:t>at no additional cost. Therefore, no cost benefit of going to RH Runtimes on ICP4Apps.</a:t>
              </a:r>
            </a:p>
          </p:txBody>
        </p:sp>
        <p:sp>
          <p:nvSpPr>
            <p:cNvPr id="117" name="Rectangle 116">
              <a:extLst>
                <a:ext uri="{FF2B5EF4-FFF2-40B4-BE49-F238E27FC236}">
                  <a16:creationId xmlns:a16="http://schemas.microsoft.com/office/drawing/2014/main" id="{B5367158-D5E8-9348-3FE8-EB9DEC2FD038}"/>
                </a:ext>
              </a:extLst>
            </p:cNvPr>
            <p:cNvSpPr/>
            <p:nvPr/>
          </p:nvSpPr>
          <p:spPr bwMode="auto">
            <a:xfrm>
              <a:off x="4060354" y="749002"/>
              <a:ext cx="1815660" cy="2329659"/>
            </a:xfrm>
            <a:prstGeom prst="rect">
              <a:avLst/>
            </a:prstGeom>
            <a:noFill/>
            <a:ln w="6350" cap="flat" cmpd="sng" algn="ctr">
              <a:solidFill>
                <a:schemeClr val="tx1"/>
              </a:solidFill>
              <a:prstDash val="solid"/>
              <a:headEnd type="none" w="med" len="med"/>
              <a:tailEnd type="none" w="med" len="med"/>
            </a:ln>
            <a:effectLst/>
          </p:spPr>
          <p:txBody>
            <a:bodyPr vert="horz" wrap="square" lIns="54000" tIns="54000" rIns="54000" bIns="54000" numCol="1" rtlCol="0" anchor="t" anchorCtr="0" compatLnSpc="1">
              <a:prstTxWarp prst="textNoShape">
                <a:avLst/>
              </a:prstTxWarp>
            </a:bodyPr>
            <a:lstStyle/>
            <a:p>
              <a:pPr algn="ctr" defTabSz="1028949" hangingPunct="0">
                <a:defRPr/>
              </a:pPr>
              <a:endParaRPr lang="en-GB" sz="2101" b="1" kern="0" dirty="0">
                <a:solidFill>
                  <a:srgbClr val="000000"/>
                </a:solidFill>
                <a:latin typeface="IBM Plex Sans" panose="020B0503050203000203" pitchFamily="34" charset="0"/>
                <a:ea typeface="IBM Plex Sans" charset="0"/>
                <a:cs typeface="IBM Plex Sans" charset="0"/>
                <a:sym typeface="Helvetica Neue"/>
              </a:endParaRPr>
            </a:p>
          </p:txBody>
        </p:sp>
      </p:grpSp>
      <p:cxnSp>
        <p:nvCxnSpPr>
          <p:cNvPr id="124" name="Straight Connector 123">
            <a:extLst>
              <a:ext uri="{FF2B5EF4-FFF2-40B4-BE49-F238E27FC236}">
                <a16:creationId xmlns:a16="http://schemas.microsoft.com/office/drawing/2014/main" id="{89349C04-E8B6-3DD6-E9EE-5A3D6E51A503}"/>
              </a:ext>
            </a:extLst>
          </p:cNvPr>
          <p:cNvCxnSpPr>
            <a:cxnSpLocks/>
          </p:cNvCxnSpPr>
          <p:nvPr/>
        </p:nvCxnSpPr>
        <p:spPr bwMode="auto">
          <a:xfrm flipH="1">
            <a:off x="8722747" y="7193117"/>
            <a:ext cx="1025931" cy="0"/>
          </a:xfrm>
          <a:prstGeom prst="line">
            <a:avLst/>
          </a:prstGeom>
          <a:ln w="6350">
            <a:solidFill>
              <a:srgbClr val="0F62FE"/>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nvGrpSpPr>
          <p:cNvPr id="125" name="Group 124">
            <a:extLst>
              <a:ext uri="{FF2B5EF4-FFF2-40B4-BE49-F238E27FC236}">
                <a16:creationId xmlns:a16="http://schemas.microsoft.com/office/drawing/2014/main" id="{F95306A9-ACB0-B92C-1D45-2684C2095E60}"/>
              </a:ext>
            </a:extLst>
          </p:cNvPr>
          <p:cNvGrpSpPr/>
          <p:nvPr/>
        </p:nvGrpSpPr>
        <p:grpSpPr>
          <a:xfrm>
            <a:off x="5713639" y="6024560"/>
            <a:ext cx="2545128" cy="2493264"/>
            <a:chOff x="2385014" y="861739"/>
            <a:chExt cx="954423" cy="934974"/>
          </a:xfrm>
        </p:grpSpPr>
        <p:sp>
          <p:nvSpPr>
            <p:cNvPr id="126" name="Rectangle 125">
              <a:extLst>
                <a:ext uri="{FF2B5EF4-FFF2-40B4-BE49-F238E27FC236}">
                  <a16:creationId xmlns:a16="http://schemas.microsoft.com/office/drawing/2014/main" id="{3FC97393-E583-88A5-5742-873BB91DFF9B}"/>
                </a:ext>
              </a:extLst>
            </p:cNvPr>
            <p:cNvSpPr/>
            <p:nvPr/>
          </p:nvSpPr>
          <p:spPr>
            <a:xfrm>
              <a:off x="2385014" y="1003044"/>
              <a:ext cx="954423" cy="793669"/>
            </a:xfrm>
            <a:prstGeom prst="rect">
              <a:avLst/>
            </a:prstGeom>
            <a:noFill/>
            <a:ln w="25400" cap="flat" cmpd="sng" algn="ctr">
              <a:noFill/>
              <a:prstDash val="solid"/>
            </a:ln>
            <a:effectLst/>
          </p:spPr>
          <p:txBody>
            <a:bodyPr lIns="0" tIns="0" rIns="0" bIns="0" rtlCol="0" anchor="ctr" anchorCtr="0"/>
            <a:lstStyle/>
            <a:p>
              <a:pPr algn="ctr" defTabSz="1371502" hangingPunct="0">
                <a:defRPr/>
              </a:pPr>
              <a:r>
                <a:rPr lang="en-US" sz="3200" kern="0" dirty="0">
                  <a:solidFill>
                    <a:srgbClr val="0F62FE"/>
                  </a:solidFill>
                  <a:latin typeface="IBM Plex Sans" panose="020B0503050203000203" pitchFamily="34" charset="0"/>
                  <a:sym typeface="Helvetica Neue"/>
                </a:rPr>
                <a:t>Looking to Modernize?</a:t>
              </a:r>
            </a:p>
            <a:p>
              <a:pPr defTabSz="1371502" hangingPunct="0">
                <a:defRPr/>
              </a:pPr>
              <a:endParaRPr lang="en-US" sz="3200" kern="0" dirty="0">
                <a:solidFill>
                  <a:srgbClr val="0F62FE"/>
                </a:solidFill>
                <a:latin typeface="IBM Plex Sans" panose="020B0503050203000203" pitchFamily="34" charset="0"/>
                <a:sym typeface="Helvetica Neue"/>
              </a:endParaRPr>
            </a:p>
          </p:txBody>
        </p:sp>
        <p:sp>
          <p:nvSpPr>
            <p:cNvPr id="127" name="Rectangle 126">
              <a:extLst>
                <a:ext uri="{FF2B5EF4-FFF2-40B4-BE49-F238E27FC236}">
                  <a16:creationId xmlns:a16="http://schemas.microsoft.com/office/drawing/2014/main" id="{A5B0239E-33AA-22AA-A291-4A889E759986}"/>
                </a:ext>
              </a:extLst>
            </p:cNvPr>
            <p:cNvSpPr/>
            <p:nvPr/>
          </p:nvSpPr>
          <p:spPr bwMode="auto">
            <a:xfrm rot="18949430">
              <a:off x="2423099" y="861739"/>
              <a:ext cx="893409" cy="893875"/>
            </a:xfrm>
            <a:prstGeom prst="rect">
              <a:avLst/>
            </a:prstGeom>
            <a:noFill/>
            <a:ln w="6350" cap="flat" cmpd="sng" algn="ctr">
              <a:solidFill>
                <a:schemeClr val="tx1"/>
              </a:solidFill>
              <a:prstDash val="solid"/>
              <a:headEnd type="none" w="med" len="med"/>
              <a:tailEnd type="none" w="med" len="med"/>
            </a:ln>
            <a:effectLst/>
          </p:spPr>
          <p:txBody>
            <a:bodyPr vert="horz" wrap="square" lIns="54000" tIns="54000" rIns="54000" bIns="54000" numCol="1" rtlCol="0" anchor="t" anchorCtr="0" compatLnSpc="1">
              <a:prstTxWarp prst="textNoShape">
                <a:avLst/>
              </a:prstTxWarp>
            </a:bodyPr>
            <a:lstStyle/>
            <a:p>
              <a:pPr algn="ctr" defTabSz="1028949" hangingPunct="0">
                <a:defRPr/>
              </a:pPr>
              <a:endParaRPr lang="en-GB" sz="2101" b="1" kern="0" dirty="0">
                <a:solidFill>
                  <a:srgbClr val="000000"/>
                </a:solidFill>
                <a:latin typeface="IBM Plex Sans" panose="020B0503050203000203" pitchFamily="34" charset="0"/>
                <a:ea typeface="IBM Plex Sans" charset="0"/>
                <a:cs typeface="IBM Plex Sans" charset="0"/>
                <a:sym typeface="Helvetica Neue"/>
              </a:endParaRPr>
            </a:p>
          </p:txBody>
        </p:sp>
      </p:grpSp>
      <p:grpSp>
        <p:nvGrpSpPr>
          <p:cNvPr id="128" name="Group 127">
            <a:extLst>
              <a:ext uri="{FF2B5EF4-FFF2-40B4-BE49-F238E27FC236}">
                <a16:creationId xmlns:a16="http://schemas.microsoft.com/office/drawing/2014/main" id="{D88496D8-5D3F-FF99-E165-31221269D2D6}"/>
              </a:ext>
            </a:extLst>
          </p:cNvPr>
          <p:cNvGrpSpPr/>
          <p:nvPr/>
        </p:nvGrpSpPr>
        <p:grpSpPr>
          <a:xfrm>
            <a:off x="1624422" y="5957549"/>
            <a:ext cx="2975968" cy="2500045"/>
            <a:chOff x="648456" y="842179"/>
            <a:chExt cx="1115988" cy="871244"/>
          </a:xfrm>
        </p:grpSpPr>
        <p:sp>
          <p:nvSpPr>
            <p:cNvPr id="129" name="Rectangle 128">
              <a:extLst>
                <a:ext uri="{FF2B5EF4-FFF2-40B4-BE49-F238E27FC236}">
                  <a16:creationId xmlns:a16="http://schemas.microsoft.com/office/drawing/2014/main" id="{7A4E4286-E642-D0F2-47E6-00E6BAAA7FDB}"/>
                </a:ext>
              </a:extLst>
            </p:cNvPr>
            <p:cNvSpPr/>
            <p:nvPr/>
          </p:nvSpPr>
          <p:spPr bwMode="auto">
            <a:xfrm>
              <a:off x="679866" y="842179"/>
              <a:ext cx="994870" cy="871244"/>
            </a:xfrm>
            <a:prstGeom prst="rect">
              <a:avLst/>
            </a:prstGeom>
            <a:noFill/>
            <a:ln w="6350" cap="flat" cmpd="sng" algn="ctr">
              <a:solidFill>
                <a:schemeClr val="tx1"/>
              </a:solidFill>
              <a:prstDash val="solid"/>
              <a:headEnd type="none" w="med" len="med"/>
              <a:tailEnd type="none" w="med" len="med"/>
            </a:ln>
            <a:effectLst/>
          </p:spPr>
          <p:txBody>
            <a:bodyPr vert="horz" wrap="square" lIns="54000" tIns="54000" rIns="54000" bIns="54000" numCol="1" rtlCol="0" anchor="t" anchorCtr="0" compatLnSpc="1">
              <a:prstTxWarp prst="textNoShape">
                <a:avLst/>
              </a:prstTxWarp>
            </a:bodyPr>
            <a:lstStyle/>
            <a:p>
              <a:pPr algn="ctr" defTabSz="1028949" hangingPunct="0">
                <a:defRPr/>
              </a:pPr>
              <a:endParaRPr lang="en-GB" sz="2101" b="1" kern="0" dirty="0">
                <a:solidFill>
                  <a:srgbClr val="000000"/>
                </a:solidFill>
                <a:latin typeface="IBM Plex Sans" panose="020B0503050203000203" pitchFamily="34" charset="0"/>
                <a:ea typeface="IBM Plex Sans" charset="0"/>
                <a:cs typeface="IBM Plex Sans" charset="0"/>
                <a:sym typeface="Helvetica Neue"/>
              </a:endParaRPr>
            </a:p>
          </p:txBody>
        </p:sp>
        <p:sp>
          <p:nvSpPr>
            <p:cNvPr id="130" name="TextBox 129">
              <a:extLst>
                <a:ext uri="{FF2B5EF4-FFF2-40B4-BE49-F238E27FC236}">
                  <a16:creationId xmlns:a16="http://schemas.microsoft.com/office/drawing/2014/main" id="{00D609D0-E880-35EE-D0EE-3A0532C14243}"/>
                </a:ext>
              </a:extLst>
            </p:cNvPr>
            <p:cNvSpPr txBox="1"/>
            <p:nvPr/>
          </p:nvSpPr>
          <p:spPr>
            <a:xfrm>
              <a:off x="648456" y="871030"/>
              <a:ext cx="1115988" cy="775918"/>
            </a:xfrm>
            <a:prstGeom prst="rect">
              <a:avLst/>
            </a:prstGeom>
            <a:noFill/>
          </p:spPr>
          <p:txBody>
            <a:bodyPr wrap="square">
              <a:spAutoFit/>
            </a:bodyPr>
            <a:lstStyle/>
            <a:p>
              <a:r>
                <a:rPr lang="en-US" sz="3467" kern="0" dirty="0">
                  <a:latin typeface="IBM Plex Sans" panose="020B0503050203000203" pitchFamily="34" charset="0"/>
                  <a:sym typeface="Helvetica Neue"/>
                </a:rPr>
                <a:t>WebSphere</a:t>
              </a:r>
              <a:br>
                <a:rPr lang="en-US" sz="3467" kern="0" dirty="0">
                  <a:latin typeface="IBM Plex Sans" panose="020B0503050203000203" pitchFamily="34" charset="0"/>
                  <a:sym typeface="Helvetica Neue"/>
                </a:rPr>
              </a:br>
              <a:r>
                <a:rPr lang="en-US" sz="3467" kern="0" dirty="0">
                  <a:latin typeface="IBM Plex Sans" panose="020B0503050203000203" pitchFamily="34" charset="0"/>
                  <a:sym typeface="Helvetica Neue"/>
                </a:rPr>
                <a:t>Network Deployment (ND) client </a:t>
              </a:r>
              <a:endParaRPr lang="en-US" sz="3467" dirty="0"/>
            </a:p>
          </p:txBody>
        </p:sp>
      </p:grpSp>
      <p:grpSp>
        <p:nvGrpSpPr>
          <p:cNvPr id="132" name="Group 131">
            <a:extLst>
              <a:ext uri="{FF2B5EF4-FFF2-40B4-BE49-F238E27FC236}">
                <a16:creationId xmlns:a16="http://schemas.microsoft.com/office/drawing/2014/main" id="{4DD49CDA-856D-C093-0E3B-50679C0A859E}"/>
              </a:ext>
            </a:extLst>
          </p:cNvPr>
          <p:cNvGrpSpPr/>
          <p:nvPr/>
        </p:nvGrpSpPr>
        <p:grpSpPr>
          <a:xfrm>
            <a:off x="9769691" y="6042890"/>
            <a:ext cx="5064043" cy="1997663"/>
            <a:chOff x="4018676" y="749002"/>
            <a:chExt cx="1899016" cy="708899"/>
          </a:xfrm>
        </p:grpSpPr>
        <p:sp>
          <p:nvSpPr>
            <p:cNvPr id="133" name="Rectangle 132">
              <a:extLst>
                <a:ext uri="{FF2B5EF4-FFF2-40B4-BE49-F238E27FC236}">
                  <a16:creationId xmlns:a16="http://schemas.microsoft.com/office/drawing/2014/main" id="{F68F85E7-1D6B-2AB7-AC49-0E3F2FCCCA1B}"/>
                </a:ext>
              </a:extLst>
            </p:cNvPr>
            <p:cNvSpPr/>
            <p:nvPr/>
          </p:nvSpPr>
          <p:spPr>
            <a:xfrm>
              <a:off x="4018676" y="750015"/>
              <a:ext cx="1899016" cy="702664"/>
            </a:xfrm>
            <a:prstGeom prst="rect">
              <a:avLst/>
            </a:prstGeom>
          </p:spPr>
          <p:txBody>
            <a:bodyPr wrap="square">
              <a:spAutoFit/>
            </a:bodyPr>
            <a:lstStyle/>
            <a:p>
              <a:pPr defTabSz="619101" hangingPunct="0">
                <a:defRPr/>
              </a:pPr>
              <a:r>
                <a:rPr lang="en-US" sz="2667" b="1" kern="0" dirty="0">
                  <a:latin typeface="IBM Plex Sans SmBld" panose="020B0503050203000203" pitchFamily="34" charset="0"/>
                  <a:sym typeface="Helvetica Neue"/>
                </a:rPr>
                <a:t>YES : </a:t>
              </a:r>
              <a:r>
                <a:rPr lang="en-US" sz="2400" kern="0" dirty="0">
                  <a:latin typeface="+mj-lt"/>
                  <a:sym typeface="Helvetica Neue"/>
                </a:rPr>
                <a:t>Trade up to WebSphere </a:t>
              </a:r>
              <a:r>
                <a:rPr lang="en-US" sz="2400" kern="0" dirty="0">
                  <a:sym typeface="Helvetica Neue"/>
                </a:rPr>
                <a:t>Hybrid Edition</a:t>
              </a:r>
              <a:r>
                <a:rPr lang="en-US" sz="2400" kern="0" dirty="0">
                  <a:latin typeface="+mj-lt"/>
                  <a:sym typeface="Helvetica Neue"/>
                </a:rPr>
                <a:t> for license flexibility to move to Liberty and supporting App Mod tools to facilitate migration.</a:t>
              </a:r>
            </a:p>
          </p:txBody>
        </p:sp>
        <p:sp>
          <p:nvSpPr>
            <p:cNvPr id="134" name="Rectangle 133">
              <a:extLst>
                <a:ext uri="{FF2B5EF4-FFF2-40B4-BE49-F238E27FC236}">
                  <a16:creationId xmlns:a16="http://schemas.microsoft.com/office/drawing/2014/main" id="{E6241E21-40AA-7C69-6C93-524F5EE39AF9}"/>
                </a:ext>
              </a:extLst>
            </p:cNvPr>
            <p:cNvSpPr/>
            <p:nvPr/>
          </p:nvSpPr>
          <p:spPr bwMode="auto">
            <a:xfrm>
              <a:off x="4060354" y="749002"/>
              <a:ext cx="1815660" cy="708899"/>
            </a:xfrm>
            <a:prstGeom prst="rect">
              <a:avLst/>
            </a:prstGeom>
            <a:noFill/>
            <a:ln w="6350" cap="flat" cmpd="sng" algn="ctr">
              <a:solidFill>
                <a:schemeClr val="tx1"/>
              </a:solidFill>
              <a:prstDash val="solid"/>
              <a:headEnd type="none" w="med" len="med"/>
              <a:tailEnd type="none" w="med" len="med"/>
            </a:ln>
            <a:effectLst/>
          </p:spPr>
          <p:txBody>
            <a:bodyPr vert="horz" wrap="square" lIns="54000" tIns="54000" rIns="54000" bIns="54000" numCol="1" rtlCol="0" anchor="t" anchorCtr="0" compatLnSpc="1">
              <a:prstTxWarp prst="textNoShape">
                <a:avLst/>
              </a:prstTxWarp>
            </a:bodyPr>
            <a:lstStyle/>
            <a:p>
              <a:pPr algn="ctr" defTabSz="1028949" hangingPunct="0">
                <a:defRPr/>
              </a:pPr>
              <a:endParaRPr lang="en-GB" sz="2101" b="1" kern="0" dirty="0">
                <a:solidFill>
                  <a:srgbClr val="000000"/>
                </a:solidFill>
                <a:latin typeface="IBM Plex Sans" panose="020B0503050203000203" pitchFamily="34" charset="0"/>
                <a:ea typeface="IBM Plex Sans" charset="0"/>
                <a:cs typeface="IBM Plex Sans" charset="0"/>
                <a:sym typeface="Helvetica Neue"/>
              </a:endParaRPr>
            </a:p>
          </p:txBody>
        </p:sp>
      </p:grpSp>
      <p:cxnSp>
        <p:nvCxnSpPr>
          <p:cNvPr id="135" name="Straight Connector 134">
            <a:extLst>
              <a:ext uri="{FF2B5EF4-FFF2-40B4-BE49-F238E27FC236}">
                <a16:creationId xmlns:a16="http://schemas.microsoft.com/office/drawing/2014/main" id="{E94BB346-FB0C-9022-6327-E61BADCCB526}"/>
              </a:ext>
            </a:extLst>
          </p:cNvPr>
          <p:cNvCxnSpPr>
            <a:cxnSpLocks/>
          </p:cNvCxnSpPr>
          <p:nvPr/>
        </p:nvCxnSpPr>
        <p:spPr bwMode="auto">
          <a:xfrm>
            <a:off x="4407215" y="7157900"/>
            <a:ext cx="914307" cy="41779"/>
          </a:xfrm>
          <a:prstGeom prst="line">
            <a:avLst/>
          </a:prstGeom>
          <a:ln w="635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6" name="Straight Connector 135">
            <a:extLst>
              <a:ext uri="{FF2B5EF4-FFF2-40B4-BE49-F238E27FC236}">
                <a16:creationId xmlns:a16="http://schemas.microsoft.com/office/drawing/2014/main" id="{03210E8D-C2A5-7192-1106-DE575A4B556C}"/>
              </a:ext>
            </a:extLst>
          </p:cNvPr>
          <p:cNvCxnSpPr>
            <a:cxnSpLocks/>
          </p:cNvCxnSpPr>
          <p:nvPr/>
        </p:nvCxnSpPr>
        <p:spPr bwMode="auto">
          <a:xfrm flipH="1">
            <a:off x="6990257" y="8915959"/>
            <a:ext cx="1427013" cy="4568"/>
          </a:xfrm>
          <a:prstGeom prst="line">
            <a:avLst/>
          </a:prstGeom>
          <a:ln w="6350">
            <a:solidFill>
              <a:srgbClr val="0F62FE"/>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nvGrpSpPr>
          <p:cNvPr id="138" name="Group 137">
            <a:extLst>
              <a:ext uri="{FF2B5EF4-FFF2-40B4-BE49-F238E27FC236}">
                <a16:creationId xmlns:a16="http://schemas.microsoft.com/office/drawing/2014/main" id="{4AD4914B-54B4-D136-08D0-FB1B950F2204}"/>
              </a:ext>
            </a:extLst>
          </p:cNvPr>
          <p:cNvGrpSpPr/>
          <p:nvPr/>
        </p:nvGrpSpPr>
        <p:grpSpPr>
          <a:xfrm>
            <a:off x="8648260" y="8183047"/>
            <a:ext cx="6089731" cy="1026744"/>
            <a:chOff x="4018676" y="748998"/>
            <a:chExt cx="1857338" cy="1501514"/>
          </a:xfrm>
        </p:grpSpPr>
        <p:sp>
          <p:nvSpPr>
            <p:cNvPr id="139" name="Rectangle 138">
              <a:extLst>
                <a:ext uri="{FF2B5EF4-FFF2-40B4-BE49-F238E27FC236}">
                  <a16:creationId xmlns:a16="http://schemas.microsoft.com/office/drawing/2014/main" id="{C073DD6A-0125-8CA3-4849-92EE78FE7793}"/>
                </a:ext>
              </a:extLst>
            </p:cNvPr>
            <p:cNvSpPr/>
            <p:nvPr/>
          </p:nvSpPr>
          <p:spPr>
            <a:xfrm>
              <a:off x="4018676" y="750016"/>
              <a:ext cx="1857338" cy="1275359"/>
            </a:xfrm>
            <a:prstGeom prst="rect">
              <a:avLst/>
            </a:prstGeom>
          </p:spPr>
          <p:txBody>
            <a:bodyPr wrap="square">
              <a:spAutoFit/>
            </a:bodyPr>
            <a:lstStyle/>
            <a:p>
              <a:pPr defTabSz="619101" hangingPunct="0">
                <a:defRPr/>
              </a:pPr>
              <a:r>
                <a:rPr lang="en-US" sz="2667" b="1" kern="0" dirty="0">
                  <a:latin typeface="IBM Plex Sans SmBld" panose="020B0503050203000203" pitchFamily="34" charset="0"/>
                  <a:sym typeface="Helvetica Neue"/>
                </a:rPr>
                <a:t>NO  : </a:t>
              </a:r>
              <a:r>
                <a:rPr lang="en-US" sz="2400" kern="0" dirty="0">
                  <a:latin typeface="+mj-lt"/>
                  <a:sym typeface="Helvetica Neue"/>
                </a:rPr>
                <a:t>Maintain workload on Traditional WAS ND, or move to Liberty ND in VMs.</a:t>
              </a:r>
            </a:p>
          </p:txBody>
        </p:sp>
        <p:sp>
          <p:nvSpPr>
            <p:cNvPr id="140" name="Rectangle 139">
              <a:extLst>
                <a:ext uri="{FF2B5EF4-FFF2-40B4-BE49-F238E27FC236}">
                  <a16:creationId xmlns:a16="http://schemas.microsoft.com/office/drawing/2014/main" id="{90B2B61D-6189-65B9-DA5C-229C94D22705}"/>
                </a:ext>
              </a:extLst>
            </p:cNvPr>
            <p:cNvSpPr/>
            <p:nvPr/>
          </p:nvSpPr>
          <p:spPr bwMode="auto">
            <a:xfrm>
              <a:off x="4032564" y="748998"/>
              <a:ext cx="1843450" cy="1501514"/>
            </a:xfrm>
            <a:prstGeom prst="rect">
              <a:avLst/>
            </a:prstGeom>
            <a:noFill/>
            <a:ln w="6350" cap="flat" cmpd="sng" algn="ctr">
              <a:solidFill>
                <a:schemeClr val="tx1"/>
              </a:solidFill>
              <a:prstDash val="solid"/>
              <a:headEnd type="none" w="med" len="med"/>
              <a:tailEnd type="none" w="med" len="med"/>
            </a:ln>
            <a:effectLst/>
          </p:spPr>
          <p:txBody>
            <a:bodyPr vert="horz" wrap="square" lIns="54000" tIns="54000" rIns="54000" bIns="54000" numCol="1" rtlCol="0" anchor="t" anchorCtr="0" compatLnSpc="1">
              <a:prstTxWarp prst="textNoShape">
                <a:avLst/>
              </a:prstTxWarp>
            </a:bodyPr>
            <a:lstStyle/>
            <a:p>
              <a:pPr algn="ctr" defTabSz="1028949" hangingPunct="0">
                <a:defRPr/>
              </a:pPr>
              <a:endParaRPr lang="en-GB" sz="2101" b="1" kern="0" dirty="0">
                <a:solidFill>
                  <a:srgbClr val="000000"/>
                </a:solidFill>
                <a:latin typeface="IBM Plex Sans" panose="020B0503050203000203" pitchFamily="34" charset="0"/>
                <a:ea typeface="IBM Plex Sans" charset="0"/>
                <a:cs typeface="IBM Plex Sans" charset="0"/>
                <a:sym typeface="Helvetica Neue"/>
              </a:endParaRPr>
            </a:p>
          </p:txBody>
        </p:sp>
      </p:grpSp>
      <p:grpSp>
        <p:nvGrpSpPr>
          <p:cNvPr id="141" name="Group 140">
            <a:extLst>
              <a:ext uri="{FF2B5EF4-FFF2-40B4-BE49-F238E27FC236}">
                <a16:creationId xmlns:a16="http://schemas.microsoft.com/office/drawing/2014/main" id="{78145BAB-B535-FDC0-C1CE-2BF59DF61F0D}"/>
              </a:ext>
            </a:extLst>
          </p:cNvPr>
          <p:cNvGrpSpPr/>
          <p:nvPr/>
        </p:nvGrpSpPr>
        <p:grpSpPr>
          <a:xfrm>
            <a:off x="15761007" y="6079133"/>
            <a:ext cx="2545128" cy="2493264"/>
            <a:chOff x="2385014" y="861739"/>
            <a:chExt cx="954423" cy="934974"/>
          </a:xfrm>
        </p:grpSpPr>
        <p:sp>
          <p:nvSpPr>
            <p:cNvPr id="142" name="Rectangle 141">
              <a:extLst>
                <a:ext uri="{FF2B5EF4-FFF2-40B4-BE49-F238E27FC236}">
                  <a16:creationId xmlns:a16="http://schemas.microsoft.com/office/drawing/2014/main" id="{E1A68CA1-BFA1-6781-2965-417F8CE55C94}"/>
                </a:ext>
              </a:extLst>
            </p:cNvPr>
            <p:cNvSpPr/>
            <p:nvPr/>
          </p:nvSpPr>
          <p:spPr>
            <a:xfrm>
              <a:off x="2385014" y="1003044"/>
              <a:ext cx="954423" cy="793669"/>
            </a:xfrm>
            <a:prstGeom prst="rect">
              <a:avLst/>
            </a:prstGeom>
            <a:noFill/>
            <a:ln w="25400" cap="flat" cmpd="sng" algn="ctr">
              <a:noFill/>
              <a:prstDash val="solid"/>
            </a:ln>
            <a:effectLst/>
          </p:spPr>
          <p:txBody>
            <a:bodyPr lIns="0" tIns="0" rIns="0" bIns="0" rtlCol="0" anchor="ctr" anchorCtr="0"/>
            <a:lstStyle/>
            <a:p>
              <a:pPr algn="ctr" defTabSz="1371502" hangingPunct="0">
                <a:defRPr/>
              </a:pPr>
              <a:r>
                <a:rPr lang="en-US" sz="3200" kern="0" dirty="0">
                  <a:solidFill>
                    <a:srgbClr val="0F62FE"/>
                  </a:solidFill>
                  <a:latin typeface="IBM Plex Sans" panose="020B0503050203000203" pitchFamily="34" charset="0"/>
                  <a:sym typeface="Helvetica Neue"/>
                </a:rPr>
                <a:t>What Runtime ? </a:t>
              </a:r>
            </a:p>
            <a:p>
              <a:pPr defTabSz="1371502" hangingPunct="0">
                <a:defRPr/>
              </a:pPr>
              <a:endParaRPr lang="en-US" sz="3200" kern="0" dirty="0">
                <a:solidFill>
                  <a:srgbClr val="0F62FE"/>
                </a:solidFill>
                <a:latin typeface="IBM Plex Sans" panose="020B0503050203000203" pitchFamily="34" charset="0"/>
                <a:sym typeface="Helvetica Neue"/>
              </a:endParaRPr>
            </a:p>
          </p:txBody>
        </p:sp>
        <p:sp>
          <p:nvSpPr>
            <p:cNvPr id="143" name="Rectangle 142">
              <a:extLst>
                <a:ext uri="{FF2B5EF4-FFF2-40B4-BE49-F238E27FC236}">
                  <a16:creationId xmlns:a16="http://schemas.microsoft.com/office/drawing/2014/main" id="{DFE40A4A-D602-3FFD-8F96-902EAE00D3B8}"/>
                </a:ext>
              </a:extLst>
            </p:cNvPr>
            <p:cNvSpPr/>
            <p:nvPr/>
          </p:nvSpPr>
          <p:spPr bwMode="auto">
            <a:xfrm rot="18949430">
              <a:off x="2423099" y="861739"/>
              <a:ext cx="893409" cy="893875"/>
            </a:xfrm>
            <a:prstGeom prst="rect">
              <a:avLst/>
            </a:prstGeom>
            <a:noFill/>
            <a:ln w="6350" cap="flat" cmpd="sng" algn="ctr">
              <a:solidFill>
                <a:schemeClr val="tx1"/>
              </a:solidFill>
              <a:prstDash val="solid"/>
              <a:headEnd type="none" w="med" len="med"/>
              <a:tailEnd type="none" w="med" len="med"/>
            </a:ln>
            <a:effectLst/>
          </p:spPr>
          <p:txBody>
            <a:bodyPr vert="horz" wrap="square" lIns="54000" tIns="54000" rIns="54000" bIns="54000" numCol="1" rtlCol="0" anchor="t" anchorCtr="0" compatLnSpc="1">
              <a:prstTxWarp prst="textNoShape">
                <a:avLst/>
              </a:prstTxWarp>
            </a:bodyPr>
            <a:lstStyle/>
            <a:p>
              <a:pPr algn="ctr" defTabSz="1028949" hangingPunct="0">
                <a:defRPr/>
              </a:pPr>
              <a:endParaRPr lang="en-GB" sz="2101" b="1" kern="0" dirty="0">
                <a:solidFill>
                  <a:srgbClr val="000000"/>
                </a:solidFill>
                <a:latin typeface="IBM Plex Sans" panose="020B0503050203000203" pitchFamily="34" charset="0"/>
                <a:ea typeface="IBM Plex Sans" charset="0"/>
                <a:cs typeface="IBM Plex Sans" charset="0"/>
                <a:sym typeface="Helvetica Neue"/>
              </a:endParaRPr>
            </a:p>
          </p:txBody>
        </p:sp>
      </p:grpSp>
      <p:cxnSp>
        <p:nvCxnSpPr>
          <p:cNvPr id="144" name="Straight Connector 143">
            <a:extLst>
              <a:ext uri="{FF2B5EF4-FFF2-40B4-BE49-F238E27FC236}">
                <a16:creationId xmlns:a16="http://schemas.microsoft.com/office/drawing/2014/main" id="{FD3A04C8-E25B-8503-E577-C05426EF75D8}"/>
              </a:ext>
            </a:extLst>
          </p:cNvPr>
          <p:cNvCxnSpPr>
            <a:cxnSpLocks/>
          </p:cNvCxnSpPr>
          <p:nvPr/>
        </p:nvCxnSpPr>
        <p:spPr bwMode="auto">
          <a:xfrm>
            <a:off x="14747747" y="7222835"/>
            <a:ext cx="687819" cy="7856"/>
          </a:xfrm>
          <a:prstGeom prst="line">
            <a:avLst/>
          </a:prstGeom>
          <a:ln w="635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4" name="Straight Connector 153">
            <a:extLst>
              <a:ext uri="{FF2B5EF4-FFF2-40B4-BE49-F238E27FC236}">
                <a16:creationId xmlns:a16="http://schemas.microsoft.com/office/drawing/2014/main" id="{9A3D4038-E21B-C98E-6431-AEC7F0A5B734}"/>
              </a:ext>
            </a:extLst>
          </p:cNvPr>
          <p:cNvCxnSpPr>
            <a:cxnSpLocks/>
          </p:cNvCxnSpPr>
          <p:nvPr/>
        </p:nvCxnSpPr>
        <p:spPr bwMode="auto">
          <a:xfrm flipH="1">
            <a:off x="8637422" y="10988339"/>
            <a:ext cx="1025931" cy="0"/>
          </a:xfrm>
          <a:prstGeom prst="line">
            <a:avLst/>
          </a:prstGeom>
          <a:ln w="6350">
            <a:solidFill>
              <a:srgbClr val="0F62FE"/>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nvGrpSpPr>
          <p:cNvPr id="155" name="Group 154">
            <a:extLst>
              <a:ext uri="{FF2B5EF4-FFF2-40B4-BE49-F238E27FC236}">
                <a16:creationId xmlns:a16="http://schemas.microsoft.com/office/drawing/2014/main" id="{51C23BC4-4352-9352-1B77-F4E86A7B6880}"/>
              </a:ext>
            </a:extLst>
          </p:cNvPr>
          <p:cNvGrpSpPr/>
          <p:nvPr/>
        </p:nvGrpSpPr>
        <p:grpSpPr>
          <a:xfrm>
            <a:off x="5628314" y="9819781"/>
            <a:ext cx="2545128" cy="2493264"/>
            <a:chOff x="2385014" y="861739"/>
            <a:chExt cx="954423" cy="934974"/>
          </a:xfrm>
        </p:grpSpPr>
        <p:sp>
          <p:nvSpPr>
            <p:cNvPr id="156" name="Rectangle 155">
              <a:extLst>
                <a:ext uri="{FF2B5EF4-FFF2-40B4-BE49-F238E27FC236}">
                  <a16:creationId xmlns:a16="http://schemas.microsoft.com/office/drawing/2014/main" id="{757C62C0-D536-42D7-D06E-1B63EBFD39B4}"/>
                </a:ext>
              </a:extLst>
            </p:cNvPr>
            <p:cNvSpPr/>
            <p:nvPr/>
          </p:nvSpPr>
          <p:spPr>
            <a:xfrm>
              <a:off x="2385014" y="1003044"/>
              <a:ext cx="954423" cy="793669"/>
            </a:xfrm>
            <a:prstGeom prst="rect">
              <a:avLst/>
            </a:prstGeom>
            <a:noFill/>
            <a:ln w="25400" cap="flat" cmpd="sng" algn="ctr">
              <a:noFill/>
              <a:prstDash val="solid"/>
            </a:ln>
            <a:effectLst/>
          </p:spPr>
          <p:txBody>
            <a:bodyPr lIns="0" tIns="0" rIns="0" bIns="0" rtlCol="0" anchor="ctr" anchorCtr="0"/>
            <a:lstStyle/>
            <a:p>
              <a:pPr algn="ctr" defTabSz="1371502" hangingPunct="0">
                <a:defRPr/>
              </a:pPr>
              <a:r>
                <a:rPr lang="en-US" sz="3200" kern="0" dirty="0">
                  <a:solidFill>
                    <a:srgbClr val="0F62FE"/>
                  </a:solidFill>
                  <a:latin typeface="IBM Plex Sans" panose="020B0503050203000203" pitchFamily="34" charset="0"/>
                  <a:sym typeface="Helvetica Neue"/>
                </a:rPr>
                <a:t>Existing client? </a:t>
              </a:r>
            </a:p>
            <a:p>
              <a:pPr defTabSz="1371502" hangingPunct="0">
                <a:defRPr/>
              </a:pPr>
              <a:endParaRPr lang="en-US" sz="3200" kern="0" dirty="0">
                <a:solidFill>
                  <a:srgbClr val="0F62FE"/>
                </a:solidFill>
                <a:latin typeface="IBM Plex Sans" panose="020B0503050203000203" pitchFamily="34" charset="0"/>
                <a:sym typeface="Helvetica Neue"/>
              </a:endParaRPr>
            </a:p>
          </p:txBody>
        </p:sp>
        <p:sp>
          <p:nvSpPr>
            <p:cNvPr id="157" name="Rectangle 156">
              <a:extLst>
                <a:ext uri="{FF2B5EF4-FFF2-40B4-BE49-F238E27FC236}">
                  <a16:creationId xmlns:a16="http://schemas.microsoft.com/office/drawing/2014/main" id="{66C8A8B2-2DBC-A3BC-2560-E67BF7BA8F16}"/>
                </a:ext>
              </a:extLst>
            </p:cNvPr>
            <p:cNvSpPr/>
            <p:nvPr/>
          </p:nvSpPr>
          <p:spPr bwMode="auto">
            <a:xfrm rot="18949430">
              <a:off x="2423099" y="861739"/>
              <a:ext cx="893409" cy="893875"/>
            </a:xfrm>
            <a:prstGeom prst="rect">
              <a:avLst/>
            </a:prstGeom>
            <a:noFill/>
            <a:ln w="6350" cap="flat" cmpd="sng" algn="ctr">
              <a:solidFill>
                <a:schemeClr val="tx1"/>
              </a:solidFill>
              <a:prstDash val="solid"/>
              <a:headEnd type="none" w="med" len="med"/>
              <a:tailEnd type="none" w="med" len="med"/>
            </a:ln>
            <a:effectLst/>
          </p:spPr>
          <p:txBody>
            <a:bodyPr vert="horz" wrap="square" lIns="54000" tIns="54000" rIns="54000" bIns="54000" numCol="1" rtlCol="0" anchor="t" anchorCtr="0" compatLnSpc="1">
              <a:prstTxWarp prst="textNoShape">
                <a:avLst/>
              </a:prstTxWarp>
            </a:bodyPr>
            <a:lstStyle/>
            <a:p>
              <a:pPr algn="ctr" defTabSz="1028949" hangingPunct="0">
                <a:defRPr/>
              </a:pPr>
              <a:endParaRPr lang="en-GB" sz="2101" b="1" kern="0" dirty="0">
                <a:solidFill>
                  <a:srgbClr val="000000"/>
                </a:solidFill>
                <a:latin typeface="IBM Plex Sans" panose="020B0503050203000203" pitchFamily="34" charset="0"/>
                <a:ea typeface="IBM Plex Sans" charset="0"/>
                <a:cs typeface="IBM Plex Sans" charset="0"/>
                <a:sym typeface="Helvetica Neue"/>
              </a:endParaRPr>
            </a:p>
          </p:txBody>
        </p:sp>
      </p:grpSp>
      <p:grpSp>
        <p:nvGrpSpPr>
          <p:cNvPr id="158" name="Group 157">
            <a:extLst>
              <a:ext uri="{FF2B5EF4-FFF2-40B4-BE49-F238E27FC236}">
                <a16:creationId xmlns:a16="http://schemas.microsoft.com/office/drawing/2014/main" id="{D48C0F8E-880D-0FBF-0DC3-41873B1694EF}"/>
              </a:ext>
            </a:extLst>
          </p:cNvPr>
          <p:cNvGrpSpPr/>
          <p:nvPr/>
        </p:nvGrpSpPr>
        <p:grpSpPr>
          <a:xfrm>
            <a:off x="1622856" y="9752772"/>
            <a:ext cx="2975968" cy="2323317"/>
            <a:chOff x="679866" y="842179"/>
            <a:chExt cx="1115988" cy="871244"/>
          </a:xfrm>
        </p:grpSpPr>
        <p:sp>
          <p:nvSpPr>
            <p:cNvPr id="159" name="Rectangle 158">
              <a:extLst>
                <a:ext uri="{FF2B5EF4-FFF2-40B4-BE49-F238E27FC236}">
                  <a16:creationId xmlns:a16="http://schemas.microsoft.com/office/drawing/2014/main" id="{2D89ECCF-C54F-92FF-F719-9192D518FC19}"/>
                </a:ext>
              </a:extLst>
            </p:cNvPr>
            <p:cNvSpPr/>
            <p:nvPr/>
          </p:nvSpPr>
          <p:spPr bwMode="auto">
            <a:xfrm>
              <a:off x="679866" y="842179"/>
              <a:ext cx="994870" cy="871244"/>
            </a:xfrm>
            <a:prstGeom prst="rect">
              <a:avLst/>
            </a:prstGeom>
            <a:noFill/>
            <a:ln w="6350" cap="flat" cmpd="sng" algn="ctr">
              <a:solidFill>
                <a:schemeClr val="tx1"/>
              </a:solidFill>
              <a:prstDash val="solid"/>
              <a:headEnd type="none" w="med" len="med"/>
              <a:tailEnd type="none" w="med" len="med"/>
            </a:ln>
            <a:effectLst/>
          </p:spPr>
          <p:txBody>
            <a:bodyPr vert="horz" wrap="square" lIns="54000" tIns="54000" rIns="54000" bIns="54000" numCol="1" rtlCol="0" anchor="t" anchorCtr="0" compatLnSpc="1">
              <a:prstTxWarp prst="textNoShape">
                <a:avLst/>
              </a:prstTxWarp>
            </a:bodyPr>
            <a:lstStyle/>
            <a:p>
              <a:pPr algn="ctr" defTabSz="1028949" hangingPunct="0">
                <a:defRPr/>
              </a:pPr>
              <a:endParaRPr lang="en-GB" sz="2101" b="1" kern="0" dirty="0">
                <a:solidFill>
                  <a:srgbClr val="000000"/>
                </a:solidFill>
                <a:latin typeface="IBM Plex Sans" panose="020B0503050203000203" pitchFamily="34" charset="0"/>
                <a:ea typeface="IBM Plex Sans" charset="0"/>
                <a:cs typeface="IBM Plex Sans" charset="0"/>
                <a:sym typeface="Helvetica Neue"/>
              </a:endParaRPr>
            </a:p>
          </p:txBody>
        </p:sp>
        <p:sp>
          <p:nvSpPr>
            <p:cNvPr id="160" name="TextBox 159">
              <a:extLst>
                <a:ext uri="{FF2B5EF4-FFF2-40B4-BE49-F238E27FC236}">
                  <a16:creationId xmlns:a16="http://schemas.microsoft.com/office/drawing/2014/main" id="{A754B1A1-E7F8-E36A-125A-FB0584B34EF7}"/>
                </a:ext>
              </a:extLst>
            </p:cNvPr>
            <p:cNvSpPr txBox="1"/>
            <p:nvPr/>
          </p:nvSpPr>
          <p:spPr>
            <a:xfrm>
              <a:off x="679866" y="924243"/>
              <a:ext cx="1115988" cy="634862"/>
            </a:xfrm>
            <a:prstGeom prst="rect">
              <a:avLst/>
            </a:prstGeom>
            <a:noFill/>
          </p:spPr>
          <p:txBody>
            <a:bodyPr wrap="square">
              <a:spAutoFit/>
            </a:bodyPr>
            <a:lstStyle/>
            <a:p>
              <a:r>
                <a:rPr lang="en-US" sz="3467" kern="0" dirty="0">
                  <a:latin typeface="IBM Plex Sans" panose="020B0503050203000203" pitchFamily="34" charset="0"/>
                  <a:sym typeface="Helvetica Neue"/>
                </a:rPr>
                <a:t>New Cloud Native Workload</a:t>
              </a:r>
              <a:endParaRPr lang="en-US" sz="3467" dirty="0"/>
            </a:p>
          </p:txBody>
        </p:sp>
      </p:grpSp>
      <p:grpSp>
        <p:nvGrpSpPr>
          <p:cNvPr id="162" name="Group 161">
            <a:extLst>
              <a:ext uri="{FF2B5EF4-FFF2-40B4-BE49-F238E27FC236}">
                <a16:creationId xmlns:a16="http://schemas.microsoft.com/office/drawing/2014/main" id="{48B8A855-45B4-6AD0-7FAE-032437033895}"/>
              </a:ext>
            </a:extLst>
          </p:cNvPr>
          <p:cNvGrpSpPr/>
          <p:nvPr/>
        </p:nvGrpSpPr>
        <p:grpSpPr>
          <a:xfrm>
            <a:off x="9718361" y="10185624"/>
            <a:ext cx="5076581" cy="1764586"/>
            <a:chOff x="4018676" y="749002"/>
            <a:chExt cx="1899016" cy="708899"/>
          </a:xfrm>
        </p:grpSpPr>
        <p:sp>
          <p:nvSpPr>
            <p:cNvPr id="163" name="Rectangle 162">
              <a:extLst>
                <a:ext uri="{FF2B5EF4-FFF2-40B4-BE49-F238E27FC236}">
                  <a16:creationId xmlns:a16="http://schemas.microsoft.com/office/drawing/2014/main" id="{D7521204-DF7C-0A9F-F57C-D2A085DC7DBA}"/>
                </a:ext>
              </a:extLst>
            </p:cNvPr>
            <p:cNvSpPr/>
            <p:nvPr/>
          </p:nvSpPr>
          <p:spPr>
            <a:xfrm>
              <a:off x="4018676" y="750015"/>
              <a:ext cx="1899016" cy="647102"/>
            </a:xfrm>
            <a:prstGeom prst="rect">
              <a:avLst/>
            </a:prstGeom>
          </p:spPr>
          <p:txBody>
            <a:bodyPr wrap="square">
              <a:spAutoFit/>
            </a:bodyPr>
            <a:lstStyle/>
            <a:p>
              <a:pPr defTabSz="619101" hangingPunct="0">
                <a:defRPr/>
              </a:pPr>
              <a:r>
                <a:rPr lang="en-US" sz="2667" b="1" kern="0" dirty="0">
                  <a:latin typeface="IBM Plex Sans SmBld" panose="020B0503050203000203" pitchFamily="34" charset="0"/>
                  <a:sym typeface="Helvetica Neue"/>
                </a:rPr>
                <a:t>YES : </a:t>
              </a:r>
              <a:r>
                <a:rPr lang="en-US" sz="2400" kern="0" dirty="0">
                  <a:sym typeface="Helvetica Neue"/>
                </a:rPr>
                <a:t>WebSphere Hybrid Edition for license flexibility for Liberty and Open Liberty for new cloud native workload</a:t>
              </a:r>
              <a:endParaRPr lang="en-US" sz="2400" kern="0" dirty="0">
                <a:latin typeface="+mj-lt"/>
                <a:sym typeface="Helvetica Neue"/>
              </a:endParaRPr>
            </a:p>
          </p:txBody>
        </p:sp>
        <p:sp>
          <p:nvSpPr>
            <p:cNvPr id="164" name="Rectangle 163">
              <a:extLst>
                <a:ext uri="{FF2B5EF4-FFF2-40B4-BE49-F238E27FC236}">
                  <a16:creationId xmlns:a16="http://schemas.microsoft.com/office/drawing/2014/main" id="{BDCA2917-58F8-87DD-87DF-A2E60722AC15}"/>
                </a:ext>
              </a:extLst>
            </p:cNvPr>
            <p:cNvSpPr/>
            <p:nvPr/>
          </p:nvSpPr>
          <p:spPr bwMode="auto">
            <a:xfrm>
              <a:off x="4060354" y="749002"/>
              <a:ext cx="1815660" cy="708899"/>
            </a:xfrm>
            <a:prstGeom prst="rect">
              <a:avLst/>
            </a:prstGeom>
            <a:noFill/>
            <a:ln w="6350" cap="flat" cmpd="sng" algn="ctr">
              <a:solidFill>
                <a:schemeClr val="tx1"/>
              </a:solidFill>
              <a:prstDash val="solid"/>
              <a:headEnd type="none" w="med" len="med"/>
              <a:tailEnd type="none" w="med" len="med"/>
            </a:ln>
            <a:effectLst/>
          </p:spPr>
          <p:txBody>
            <a:bodyPr vert="horz" wrap="square" lIns="54000" tIns="54000" rIns="54000" bIns="54000" numCol="1" rtlCol="0" anchor="t" anchorCtr="0" compatLnSpc="1">
              <a:prstTxWarp prst="textNoShape">
                <a:avLst/>
              </a:prstTxWarp>
            </a:bodyPr>
            <a:lstStyle/>
            <a:p>
              <a:pPr algn="ctr" defTabSz="1028949" hangingPunct="0">
                <a:defRPr/>
              </a:pPr>
              <a:endParaRPr lang="en-GB" sz="2101" b="1" kern="0" dirty="0">
                <a:solidFill>
                  <a:srgbClr val="000000"/>
                </a:solidFill>
                <a:latin typeface="IBM Plex Sans" panose="020B0503050203000203" pitchFamily="34" charset="0"/>
                <a:ea typeface="IBM Plex Sans" charset="0"/>
                <a:cs typeface="IBM Plex Sans" charset="0"/>
                <a:sym typeface="Helvetica Neue"/>
              </a:endParaRPr>
            </a:p>
          </p:txBody>
        </p:sp>
      </p:grpSp>
      <p:cxnSp>
        <p:nvCxnSpPr>
          <p:cNvPr id="165" name="Straight Connector 164">
            <a:extLst>
              <a:ext uri="{FF2B5EF4-FFF2-40B4-BE49-F238E27FC236}">
                <a16:creationId xmlns:a16="http://schemas.microsoft.com/office/drawing/2014/main" id="{76C943B5-67F4-015D-4952-1600ED30167F}"/>
              </a:ext>
            </a:extLst>
          </p:cNvPr>
          <p:cNvCxnSpPr>
            <a:cxnSpLocks/>
          </p:cNvCxnSpPr>
          <p:nvPr/>
        </p:nvCxnSpPr>
        <p:spPr bwMode="auto">
          <a:xfrm>
            <a:off x="4321890" y="10953121"/>
            <a:ext cx="914307" cy="41779"/>
          </a:xfrm>
          <a:prstGeom prst="line">
            <a:avLst/>
          </a:prstGeom>
          <a:ln w="635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6" name="Straight Connector 165">
            <a:extLst>
              <a:ext uri="{FF2B5EF4-FFF2-40B4-BE49-F238E27FC236}">
                <a16:creationId xmlns:a16="http://schemas.microsoft.com/office/drawing/2014/main" id="{24CDB021-9898-0B79-55B8-CB52BA5CA079}"/>
              </a:ext>
            </a:extLst>
          </p:cNvPr>
          <p:cNvCxnSpPr>
            <a:cxnSpLocks/>
          </p:cNvCxnSpPr>
          <p:nvPr/>
        </p:nvCxnSpPr>
        <p:spPr bwMode="auto">
          <a:xfrm flipH="1">
            <a:off x="6977291" y="12650481"/>
            <a:ext cx="1427013" cy="4568"/>
          </a:xfrm>
          <a:prstGeom prst="line">
            <a:avLst/>
          </a:prstGeom>
          <a:ln w="6350">
            <a:solidFill>
              <a:srgbClr val="0F62FE"/>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nvGrpSpPr>
          <p:cNvPr id="168" name="Group 167">
            <a:extLst>
              <a:ext uri="{FF2B5EF4-FFF2-40B4-BE49-F238E27FC236}">
                <a16:creationId xmlns:a16="http://schemas.microsoft.com/office/drawing/2014/main" id="{86DBE488-5733-A259-D637-9975CD4AE6BD}"/>
              </a:ext>
            </a:extLst>
          </p:cNvPr>
          <p:cNvGrpSpPr/>
          <p:nvPr/>
        </p:nvGrpSpPr>
        <p:grpSpPr>
          <a:xfrm>
            <a:off x="8404304" y="12070527"/>
            <a:ext cx="6256667" cy="1395254"/>
            <a:chOff x="4018676" y="749002"/>
            <a:chExt cx="1857338" cy="1147573"/>
          </a:xfrm>
        </p:grpSpPr>
        <p:sp>
          <p:nvSpPr>
            <p:cNvPr id="169" name="Rectangle 168">
              <a:extLst>
                <a:ext uri="{FF2B5EF4-FFF2-40B4-BE49-F238E27FC236}">
                  <a16:creationId xmlns:a16="http://schemas.microsoft.com/office/drawing/2014/main" id="{012072BC-FB02-E883-1447-F47130AFE464}"/>
                </a:ext>
              </a:extLst>
            </p:cNvPr>
            <p:cNvSpPr/>
            <p:nvPr/>
          </p:nvSpPr>
          <p:spPr>
            <a:xfrm>
              <a:off x="4018676" y="750015"/>
              <a:ext cx="1857338" cy="1021056"/>
            </a:xfrm>
            <a:prstGeom prst="rect">
              <a:avLst/>
            </a:prstGeom>
          </p:spPr>
          <p:txBody>
            <a:bodyPr wrap="square">
              <a:spAutoFit/>
            </a:bodyPr>
            <a:lstStyle/>
            <a:p>
              <a:pPr defTabSz="619101" hangingPunct="0">
                <a:defRPr/>
              </a:pPr>
              <a:r>
                <a:rPr lang="en-US" sz="2667" b="1" kern="0" dirty="0">
                  <a:latin typeface="IBM Plex Sans SmBld" panose="020B0503050203000203" pitchFamily="34" charset="0"/>
                  <a:sym typeface="Helvetica Neue"/>
                </a:rPr>
                <a:t>NO</a:t>
              </a:r>
              <a:r>
                <a:rPr lang="en-US" sz="2400" b="1" kern="0" dirty="0">
                  <a:sym typeface="Helvetica Neue"/>
                </a:rPr>
                <a:t>: </a:t>
              </a:r>
              <a:r>
                <a:rPr lang="en-US" sz="2400" kern="0" dirty="0">
                  <a:sym typeface="Helvetica Neue"/>
                </a:rPr>
                <a:t>WebSphere Hybrid Edition for license flexibility for Liberty and Liberty from WAS ND, in VMs</a:t>
              </a:r>
              <a:endParaRPr lang="en-US" sz="2400" kern="0" dirty="0">
                <a:latin typeface="+mj-lt"/>
                <a:sym typeface="Helvetica Neue"/>
              </a:endParaRPr>
            </a:p>
          </p:txBody>
        </p:sp>
        <p:sp>
          <p:nvSpPr>
            <p:cNvPr id="170" name="Rectangle 169">
              <a:extLst>
                <a:ext uri="{FF2B5EF4-FFF2-40B4-BE49-F238E27FC236}">
                  <a16:creationId xmlns:a16="http://schemas.microsoft.com/office/drawing/2014/main" id="{124151FE-BEA5-A3AF-E587-B23E7234BC43}"/>
                </a:ext>
              </a:extLst>
            </p:cNvPr>
            <p:cNvSpPr/>
            <p:nvPr/>
          </p:nvSpPr>
          <p:spPr bwMode="auto">
            <a:xfrm>
              <a:off x="4032564" y="749002"/>
              <a:ext cx="1843450" cy="1147573"/>
            </a:xfrm>
            <a:prstGeom prst="rect">
              <a:avLst/>
            </a:prstGeom>
            <a:noFill/>
            <a:ln w="6350" cap="flat" cmpd="sng" algn="ctr">
              <a:solidFill>
                <a:schemeClr val="tx1"/>
              </a:solidFill>
              <a:prstDash val="solid"/>
              <a:headEnd type="none" w="med" len="med"/>
              <a:tailEnd type="none" w="med" len="med"/>
            </a:ln>
            <a:effectLst/>
          </p:spPr>
          <p:txBody>
            <a:bodyPr vert="horz" wrap="square" lIns="54000" tIns="54000" rIns="54000" bIns="54000" numCol="1" rtlCol="0" anchor="t" anchorCtr="0" compatLnSpc="1">
              <a:prstTxWarp prst="textNoShape">
                <a:avLst/>
              </a:prstTxWarp>
            </a:bodyPr>
            <a:lstStyle/>
            <a:p>
              <a:pPr algn="ctr" defTabSz="1028949" hangingPunct="0">
                <a:defRPr/>
              </a:pPr>
              <a:endParaRPr lang="en-GB" sz="2101" b="1" kern="0" dirty="0">
                <a:solidFill>
                  <a:srgbClr val="000000"/>
                </a:solidFill>
                <a:latin typeface="IBM Plex Sans" panose="020B0503050203000203" pitchFamily="34" charset="0"/>
                <a:ea typeface="IBM Plex Sans" charset="0"/>
                <a:cs typeface="IBM Plex Sans" charset="0"/>
                <a:sym typeface="Helvetica Neue"/>
              </a:endParaRPr>
            </a:p>
          </p:txBody>
        </p:sp>
      </p:grpSp>
      <p:grpSp>
        <p:nvGrpSpPr>
          <p:cNvPr id="171" name="Group 170">
            <a:extLst>
              <a:ext uri="{FF2B5EF4-FFF2-40B4-BE49-F238E27FC236}">
                <a16:creationId xmlns:a16="http://schemas.microsoft.com/office/drawing/2014/main" id="{08AED11E-E3E0-DC09-4812-2B5C60FF7F1F}"/>
              </a:ext>
            </a:extLst>
          </p:cNvPr>
          <p:cNvGrpSpPr/>
          <p:nvPr/>
        </p:nvGrpSpPr>
        <p:grpSpPr>
          <a:xfrm>
            <a:off x="15683204" y="10099235"/>
            <a:ext cx="2545128" cy="2493264"/>
            <a:chOff x="2385014" y="861739"/>
            <a:chExt cx="954423" cy="934974"/>
          </a:xfrm>
        </p:grpSpPr>
        <p:sp>
          <p:nvSpPr>
            <p:cNvPr id="172" name="Rectangle 171">
              <a:extLst>
                <a:ext uri="{FF2B5EF4-FFF2-40B4-BE49-F238E27FC236}">
                  <a16:creationId xmlns:a16="http://schemas.microsoft.com/office/drawing/2014/main" id="{9C97BE0F-9222-F576-CD35-7F7B00451889}"/>
                </a:ext>
              </a:extLst>
            </p:cNvPr>
            <p:cNvSpPr/>
            <p:nvPr/>
          </p:nvSpPr>
          <p:spPr>
            <a:xfrm>
              <a:off x="2385014" y="1003044"/>
              <a:ext cx="954423" cy="793669"/>
            </a:xfrm>
            <a:prstGeom prst="rect">
              <a:avLst/>
            </a:prstGeom>
            <a:noFill/>
            <a:ln w="25400" cap="flat" cmpd="sng" algn="ctr">
              <a:noFill/>
              <a:prstDash val="solid"/>
            </a:ln>
            <a:effectLst/>
          </p:spPr>
          <p:txBody>
            <a:bodyPr lIns="0" tIns="0" rIns="0" bIns="0" rtlCol="0" anchor="ctr" anchorCtr="0"/>
            <a:lstStyle/>
            <a:p>
              <a:pPr algn="ctr" defTabSz="1371502" hangingPunct="0">
                <a:defRPr/>
              </a:pPr>
              <a:r>
                <a:rPr lang="en-US" sz="3200" kern="0" dirty="0">
                  <a:solidFill>
                    <a:srgbClr val="0F62FE"/>
                  </a:solidFill>
                  <a:latin typeface="IBM Plex Sans" panose="020B0503050203000203" pitchFamily="34" charset="0"/>
                  <a:sym typeface="Helvetica Neue"/>
                </a:rPr>
                <a:t>What Runtime ? </a:t>
              </a:r>
            </a:p>
            <a:p>
              <a:pPr defTabSz="1371502" hangingPunct="0">
                <a:defRPr/>
              </a:pPr>
              <a:endParaRPr lang="en-US" sz="3200" kern="0" dirty="0">
                <a:solidFill>
                  <a:srgbClr val="0F62FE"/>
                </a:solidFill>
                <a:latin typeface="IBM Plex Sans" panose="020B0503050203000203" pitchFamily="34" charset="0"/>
                <a:sym typeface="Helvetica Neue"/>
              </a:endParaRPr>
            </a:p>
          </p:txBody>
        </p:sp>
        <p:sp>
          <p:nvSpPr>
            <p:cNvPr id="173" name="Rectangle 172">
              <a:extLst>
                <a:ext uri="{FF2B5EF4-FFF2-40B4-BE49-F238E27FC236}">
                  <a16:creationId xmlns:a16="http://schemas.microsoft.com/office/drawing/2014/main" id="{C564A5A1-AB0F-A7EF-1798-07BF644A9424}"/>
                </a:ext>
              </a:extLst>
            </p:cNvPr>
            <p:cNvSpPr/>
            <p:nvPr/>
          </p:nvSpPr>
          <p:spPr bwMode="auto">
            <a:xfrm rot="18949430">
              <a:off x="2423099" y="861739"/>
              <a:ext cx="893409" cy="893875"/>
            </a:xfrm>
            <a:prstGeom prst="rect">
              <a:avLst/>
            </a:prstGeom>
            <a:noFill/>
            <a:ln w="6350" cap="flat" cmpd="sng" algn="ctr">
              <a:solidFill>
                <a:schemeClr val="tx1"/>
              </a:solidFill>
              <a:prstDash val="solid"/>
              <a:headEnd type="none" w="med" len="med"/>
              <a:tailEnd type="none" w="med" len="med"/>
            </a:ln>
            <a:effectLst/>
          </p:spPr>
          <p:txBody>
            <a:bodyPr vert="horz" wrap="square" lIns="54000" tIns="54000" rIns="54000" bIns="54000" numCol="1" rtlCol="0" anchor="t" anchorCtr="0" compatLnSpc="1">
              <a:prstTxWarp prst="textNoShape">
                <a:avLst/>
              </a:prstTxWarp>
            </a:bodyPr>
            <a:lstStyle/>
            <a:p>
              <a:pPr algn="ctr" defTabSz="1028949" hangingPunct="0">
                <a:defRPr/>
              </a:pPr>
              <a:endParaRPr lang="en-GB" sz="2101" b="1" kern="0" dirty="0">
                <a:solidFill>
                  <a:srgbClr val="000000"/>
                </a:solidFill>
                <a:latin typeface="IBM Plex Sans" panose="020B0503050203000203" pitchFamily="34" charset="0"/>
                <a:ea typeface="IBM Plex Sans" charset="0"/>
                <a:cs typeface="IBM Plex Sans" charset="0"/>
                <a:sym typeface="Helvetica Neue"/>
              </a:endParaRPr>
            </a:p>
          </p:txBody>
        </p:sp>
      </p:grpSp>
      <p:cxnSp>
        <p:nvCxnSpPr>
          <p:cNvPr id="174" name="Straight Connector 173">
            <a:extLst>
              <a:ext uri="{FF2B5EF4-FFF2-40B4-BE49-F238E27FC236}">
                <a16:creationId xmlns:a16="http://schemas.microsoft.com/office/drawing/2014/main" id="{83DEEEE9-F637-CFF2-6824-530E05E4C305}"/>
              </a:ext>
            </a:extLst>
          </p:cNvPr>
          <p:cNvCxnSpPr>
            <a:cxnSpLocks/>
          </p:cNvCxnSpPr>
          <p:nvPr/>
        </p:nvCxnSpPr>
        <p:spPr bwMode="auto">
          <a:xfrm>
            <a:off x="14669944" y="11242936"/>
            <a:ext cx="687819" cy="7856"/>
          </a:xfrm>
          <a:prstGeom prst="line">
            <a:avLst/>
          </a:prstGeom>
          <a:ln w="635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nvGrpSpPr>
          <p:cNvPr id="181" name="Group 180">
            <a:extLst>
              <a:ext uri="{FF2B5EF4-FFF2-40B4-BE49-F238E27FC236}">
                <a16:creationId xmlns:a16="http://schemas.microsoft.com/office/drawing/2014/main" id="{F3918B36-237F-567F-E435-EA3F59E4391F}"/>
              </a:ext>
            </a:extLst>
          </p:cNvPr>
          <p:cNvGrpSpPr/>
          <p:nvPr/>
        </p:nvGrpSpPr>
        <p:grpSpPr>
          <a:xfrm>
            <a:off x="18901358" y="4296474"/>
            <a:ext cx="5503419" cy="4615848"/>
            <a:chOff x="4043020" y="747107"/>
            <a:chExt cx="1899016" cy="2831036"/>
          </a:xfrm>
        </p:grpSpPr>
        <p:sp>
          <p:nvSpPr>
            <p:cNvPr id="182" name="Rectangle 181">
              <a:extLst>
                <a:ext uri="{FF2B5EF4-FFF2-40B4-BE49-F238E27FC236}">
                  <a16:creationId xmlns:a16="http://schemas.microsoft.com/office/drawing/2014/main" id="{0EBFC60A-0EEA-0312-50AB-AB6DD072EE01}"/>
                </a:ext>
              </a:extLst>
            </p:cNvPr>
            <p:cNvSpPr/>
            <p:nvPr/>
          </p:nvSpPr>
          <p:spPr>
            <a:xfrm>
              <a:off x="4043020" y="747107"/>
              <a:ext cx="1899016" cy="2573937"/>
            </a:xfrm>
            <a:prstGeom prst="rect">
              <a:avLst/>
            </a:prstGeom>
          </p:spPr>
          <p:txBody>
            <a:bodyPr wrap="square">
              <a:spAutoFit/>
            </a:bodyPr>
            <a:lstStyle/>
            <a:p>
              <a:pPr defTabSz="619101" hangingPunct="0">
                <a:defRPr/>
              </a:pPr>
              <a:r>
                <a:rPr lang="en-US" sz="2667" b="1" kern="0" dirty="0">
                  <a:latin typeface="IBM Plex Sans" panose="020B0503050203000203" pitchFamily="34" charset="0"/>
                  <a:sym typeface="Helvetica Neue"/>
                </a:rPr>
                <a:t>Use WAS /Liberty </a:t>
              </a:r>
              <a:r>
                <a:rPr lang="en-US" sz="2667" kern="0" dirty="0">
                  <a:sym typeface="Helvetica Neue"/>
                </a:rPr>
                <a:t>– Run on WebSphere Liberty for containerized workloads for optimum savings.  See </a:t>
              </a:r>
              <a:r>
                <a:rPr lang="en-US" sz="2667" kern="0" dirty="0">
                  <a:sym typeface="Helvetica Neue"/>
                  <a:hlinkClick r:id="rId3"/>
                </a:rPr>
                <a:t>Forrester TEI Study</a:t>
              </a:r>
              <a:r>
                <a:rPr lang="en-US" sz="2667" kern="0" dirty="0">
                  <a:sym typeface="Helvetica Neue"/>
                </a:rPr>
                <a:t> for benefits. </a:t>
              </a:r>
            </a:p>
            <a:p>
              <a:pPr defTabSz="619101" hangingPunct="0">
                <a:defRPr/>
              </a:pPr>
              <a:endParaRPr lang="en-US" sz="2667" kern="0" dirty="0">
                <a:sym typeface="Helvetica Neue"/>
              </a:endParaRPr>
            </a:p>
            <a:p>
              <a:pPr defTabSz="619101" hangingPunct="0">
                <a:defRPr/>
              </a:pPr>
              <a:r>
                <a:rPr lang="en-US" sz="2667" kern="0" dirty="0">
                  <a:sym typeface="Helvetica Neue"/>
                </a:rPr>
                <a:t>For non-containers run Liberty ND from WAS ND. Therefore, no TCO benefit of going to JBoss. See</a:t>
              </a:r>
              <a:r>
                <a:rPr lang="en-US" sz="2667" b="1" kern="0" dirty="0">
                  <a:solidFill>
                    <a:srgbClr val="FF0000"/>
                  </a:solidFill>
                  <a:sym typeface="Helvetica Neue"/>
                </a:rPr>
                <a:t> </a:t>
              </a:r>
              <a:r>
                <a:rPr lang="en-US" sz="2667" b="1" kern="0" dirty="0">
                  <a:solidFill>
                    <a:srgbClr val="FF0000"/>
                  </a:solidFill>
                  <a:sym typeface="Helvetica Neue"/>
                  <a:hlinkClick r:id="rId4"/>
                </a:rPr>
                <a:t>JBoss Competitive Analysis</a:t>
              </a:r>
              <a:endParaRPr lang="en-US" sz="2667" b="1" kern="0" dirty="0">
                <a:latin typeface="+mj-lt"/>
                <a:sym typeface="Helvetica Neue"/>
              </a:endParaRPr>
            </a:p>
          </p:txBody>
        </p:sp>
        <p:sp>
          <p:nvSpPr>
            <p:cNvPr id="183" name="Rectangle 182">
              <a:extLst>
                <a:ext uri="{FF2B5EF4-FFF2-40B4-BE49-F238E27FC236}">
                  <a16:creationId xmlns:a16="http://schemas.microsoft.com/office/drawing/2014/main" id="{94FB36E3-3CE9-1A20-D0EB-D8A3E12703FC}"/>
                </a:ext>
              </a:extLst>
            </p:cNvPr>
            <p:cNvSpPr/>
            <p:nvPr/>
          </p:nvSpPr>
          <p:spPr bwMode="auto">
            <a:xfrm>
              <a:off x="4060354" y="749002"/>
              <a:ext cx="1815660" cy="2829141"/>
            </a:xfrm>
            <a:prstGeom prst="rect">
              <a:avLst/>
            </a:prstGeom>
            <a:noFill/>
            <a:ln w="6350" cap="flat" cmpd="sng" algn="ctr">
              <a:solidFill>
                <a:schemeClr val="tx1"/>
              </a:solidFill>
              <a:prstDash val="solid"/>
              <a:headEnd type="none" w="med" len="med"/>
              <a:tailEnd type="none" w="med" len="med"/>
            </a:ln>
            <a:effectLst/>
          </p:spPr>
          <p:txBody>
            <a:bodyPr vert="horz" wrap="square" lIns="54000" tIns="54000" rIns="54000" bIns="54000" numCol="1" rtlCol="0" anchor="t" anchorCtr="0" compatLnSpc="1">
              <a:prstTxWarp prst="textNoShape">
                <a:avLst/>
              </a:prstTxWarp>
            </a:bodyPr>
            <a:lstStyle/>
            <a:p>
              <a:pPr algn="ctr" defTabSz="1028949" hangingPunct="0">
                <a:defRPr/>
              </a:pPr>
              <a:endParaRPr lang="en-GB" sz="2101" b="1" kern="0" dirty="0">
                <a:solidFill>
                  <a:srgbClr val="000000"/>
                </a:solidFill>
                <a:latin typeface="IBM Plex Sans" panose="020B0503050203000203" pitchFamily="34" charset="0"/>
                <a:ea typeface="IBM Plex Sans" charset="0"/>
                <a:cs typeface="IBM Plex Sans" charset="0"/>
                <a:sym typeface="Helvetica Neue"/>
              </a:endParaRPr>
            </a:p>
          </p:txBody>
        </p:sp>
      </p:grpSp>
      <p:grpSp>
        <p:nvGrpSpPr>
          <p:cNvPr id="184" name="Group 183">
            <a:extLst>
              <a:ext uri="{FF2B5EF4-FFF2-40B4-BE49-F238E27FC236}">
                <a16:creationId xmlns:a16="http://schemas.microsoft.com/office/drawing/2014/main" id="{0F498456-BD0C-AED5-F0BE-900134957AEF}"/>
              </a:ext>
            </a:extLst>
          </p:cNvPr>
          <p:cNvGrpSpPr/>
          <p:nvPr/>
        </p:nvGrpSpPr>
        <p:grpSpPr>
          <a:xfrm>
            <a:off x="18770024" y="9752771"/>
            <a:ext cx="5503419" cy="4196661"/>
            <a:chOff x="4043020" y="747107"/>
            <a:chExt cx="1899016" cy="3015808"/>
          </a:xfrm>
        </p:grpSpPr>
        <p:sp>
          <p:nvSpPr>
            <p:cNvPr id="185" name="Rectangle 184">
              <a:extLst>
                <a:ext uri="{FF2B5EF4-FFF2-40B4-BE49-F238E27FC236}">
                  <a16:creationId xmlns:a16="http://schemas.microsoft.com/office/drawing/2014/main" id="{FE06B3B6-6A79-DF38-F714-64D232B2021B}"/>
                </a:ext>
              </a:extLst>
            </p:cNvPr>
            <p:cNvSpPr/>
            <p:nvPr/>
          </p:nvSpPr>
          <p:spPr>
            <a:xfrm>
              <a:off x="4043020" y="747107"/>
              <a:ext cx="1899016" cy="3015808"/>
            </a:xfrm>
            <a:prstGeom prst="rect">
              <a:avLst/>
            </a:prstGeom>
          </p:spPr>
          <p:txBody>
            <a:bodyPr wrap="square">
              <a:spAutoFit/>
            </a:bodyPr>
            <a:lstStyle/>
            <a:p>
              <a:pPr defTabSz="619101" hangingPunct="0">
                <a:defRPr/>
              </a:pPr>
              <a:r>
                <a:rPr lang="en-US" sz="2667" b="1" kern="0" dirty="0">
                  <a:latin typeface="IBM Plex Sans" panose="020B0503050203000203" pitchFamily="34" charset="0"/>
                  <a:sym typeface="Helvetica Neue"/>
                </a:rPr>
                <a:t>Use Liberty / Open Liberty </a:t>
              </a:r>
              <a:r>
                <a:rPr lang="en-US" sz="2667" kern="0" dirty="0">
                  <a:sym typeface="Helvetica Neue"/>
                </a:rPr>
                <a:t>–</a:t>
              </a:r>
            </a:p>
            <a:p>
              <a:pPr defTabSz="619101" hangingPunct="0">
                <a:defRPr/>
              </a:pPr>
              <a:r>
                <a:rPr lang="en-US" sz="2667" kern="0" dirty="0">
                  <a:sym typeface="Helvetica Neue"/>
                </a:rPr>
                <a:t>See the Liberty </a:t>
              </a:r>
              <a:r>
                <a:rPr lang="en-US" sz="2667" kern="0" dirty="0">
                  <a:sym typeface="Helvetica Neue"/>
                  <a:hlinkClick r:id="rId5"/>
                </a:rPr>
                <a:t>Sales Kit</a:t>
              </a:r>
              <a:r>
                <a:rPr lang="en-US" sz="2667" kern="0" dirty="0">
                  <a:sym typeface="Helvetica Neue"/>
                </a:rPr>
                <a:t> for comparison with other runtimes. </a:t>
              </a:r>
            </a:p>
            <a:p>
              <a:pPr defTabSz="619101" hangingPunct="0">
                <a:defRPr/>
              </a:pPr>
              <a:r>
                <a:rPr lang="en-US" sz="2667" kern="0" dirty="0">
                  <a:latin typeface="+mj-lt"/>
                  <a:sym typeface="Helvetica Neue"/>
                </a:rPr>
                <a:t>For new Cloud Native Workloads use supported Open Liberty, using 4:1 ratio in WSHE. </a:t>
              </a:r>
              <a:endParaRPr lang="en-US" sz="2667" b="1" kern="0" dirty="0">
                <a:latin typeface="+mj-lt"/>
                <a:sym typeface="Helvetica Neue"/>
              </a:endParaRPr>
            </a:p>
            <a:p>
              <a:pPr defTabSz="619101" hangingPunct="0">
                <a:defRPr/>
              </a:pPr>
              <a:r>
                <a:rPr lang="en-US" sz="2667" b="1" kern="0" dirty="0">
                  <a:sym typeface="Helvetica Neue"/>
                </a:rPr>
                <a:t>Comparative ROI Study (IDC Coming Soon)</a:t>
              </a:r>
            </a:p>
            <a:p>
              <a:pPr defTabSz="619101" hangingPunct="0">
                <a:defRPr/>
              </a:pPr>
              <a:endParaRPr lang="en-US" sz="2667" b="1" kern="0" dirty="0">
                <a:latin typeface="+mj-lt"/>
                <a:sym typeface="Helvetica Neue"/>
              </a:endParaRPr>
            </a:p>
            <a:p>
              <a:pPr defTabSz="619101" hangingPunct="0">
                <a:defRPr/>
              </a:pPr>
              <a:endParaRPr lang="en-US" sz="2667" kern="0" dirty="0">
                <a:latin typeface="+mj-lt"/>
                <a:sym typeface="Helvetica Neue"/>
              </a:endParaRPr>
            </a:p>
          </p:txBody>
        </p:sp>
        <p:sp>
          <p:nvSpPr>
            <p:cNvPr id="186" name="Rectangle 185">
              <a:extLst>
                <a:ext uri="{FF2B5EF4-FFF2-40B4-BE49-F238E27FC236}">
                  <a16:creationId xmlns:a16="http://schemas.microsoft.com/office/drawing/2014/main" id="{71391C07-6588-B9F2-CAEF-CFE86731EB84}"/>
                </a:ext>
              </a:extLst>
            </p:cNvPr>
            <p:cNvSpPr/>
            <p:nvPr/>
          </p:nvSpPr>
          <p:spPr bwMode="auto">
            <a:xfrm>
              <a:off x="4060354" y="749002"/>
              <a:ext cx="1815660" cy="2644982"/>
            </a:xfrm>
            <a:prstGeom prst="rect">
              <a:avLst/>
            </a:prstGeom>
            <a:noFill/>
            <a:ln w="6350" cap="flat" cmpd="sng" algn="ctr">
              <a:solidFill>
                <a:schemeClr val="tx1"/>
              </a:solidFill>
              <a:prstDash val="solid"/>
              <a:headEnd type="none" w="med" len="med"/>
              <a:tailEnd type="none" w="med" len="med"/>
            </a:ln>
            <a:effectLst/>
          </p:spPr>
          <p:txBody>
            <a:bodyPr vert="horz" wrap="square" lIns="54000" tIns="54000" rIns="54000" bIns="54000" numCol="1" rtlCol="0" anchor="t" anchorCtr="0" compatLnSpc="1">
              <a:prstTxWarp prst="textNoShape">
                <a:avLst/>
              </a:prstTxWarp>
            </a:bodyPr>
            <a:lstStyle/>
            <a:p>
              <a:pPr algn="ctr" defTabSz="1028949" hangingPunct="0">
                <a:defRPr/>
              </a:pPr>
              <a:endParaRPr lang="en-GB" sz="2101" b="1" kern="0" dirty="0">
                <a:solidFill>
                  <a:srgbClr val="000000"/>
                </a:solidFill>
                <a:latin typeface="IBM Plex Sans" panose="020B0503050203000203" pitchFamily="34" charset="0"/>
                <a:ea typeface="IBM Plex Sans" charset="0"/>
                <a:cs typeface="IBM Plex Sans" charset="0"/>
                <a:sym typeface="Helvetica Neue"/>
              </a:endParaRPr>
            </a:p>
          </p:txBody>
        </p:sp>
      </p:grpSp>
    </p:spTree>
    <p:extLst>
      <p:ext uri="{BB962C8B-B14F-4D97-AF65-F5344CB8AC3E}">
        <p14:creationId xmlns:p14="http://schemas.microsoft.com/office/powerpoint/2010/main" val="949156063"/>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69757DF-BBE7-855A-4013-DC8E75CEF734}"/>
              </a:ext>
            </a:extLst>
          </p:cNvPr>
          <p:cNvSpPr>
            <a:spLocks noGrp="1"/>
          </p:cNvSpPr>
          <p:nvPr>
            <p:ph type="title"/>
          </p:nvPr>
        </p:nvSpPr>
        <p:spPr>
          <a:xfrm>
            <a:off x="574675" y="569912"/>
            <a:ext cx="9617540" cy="1525588"/>
          </a:xfrm>
        </p:spPr>
        <p:txBody>
          <a:bodyPr/>
          <a:lstStyle/>
          <a:p>
            <a:r>
              <a:rPr lang="en-US" sz="4000" dirty="0"/>
              <a:t>IBM Z Scenarios</a:t>
            </a:r>
          </a:p>
        </p:txBody>
      </p:sp>
      <p:sp>
        <p:nvSpPr>
          <p:cNvPr id="3" name="Slide Number Placeholder 2">
            <a:extLst>
              <a:ext uri="{FF2B5EF4-FFF2-40B4-BE49-F238E27FC236}">
                <a16:creationId xmlns:a16="http://schemas.microsoft.com/office/drawing/2014/main" id="{E3E63CC3-0406-2492-7C01-66EC6A0ED675}"/>
              </a:ext>
            </a:extLst>
          </p:cNvPr>
          <p:cNvSpPr>
            <a:spLocks noGrp="1"/>
          </p:cNvSpPr>
          <p:nvPr>
            <p:ph type="sldNum" sz="quarter" idx="10"/>
          </p:nvPr>
        </p:nvSpPr>
        <p:spPr>
          <a:xfrm>
            <a:off x="23555959" y="12896848"/>
            <a:ext cx="256541" cy="254001"/>
          </a:xfrm>
          <a:prstGeom prst="rect">
            <a:avLst/>
          </a:prstGeom>
          <a:ln w="12700">
            <a:miter lim="400000"/>
          </a:ln>
        </p:spPr>
        <p:txBody>
          <a:bodyPr wrap="none" lIns="0" tIns="0" rIns="0" bIns="0" anchor="ctr">
            <a:spAutoFit/>
          </a:bodyPr>
          <a:lstStyle>
            <a:defPPr>
              <a:defRPr lang="en-US"/>
            </a:defPPr>
            <a:lvl1pPr marL="0" algn="r" defTabSz="1829379" rtl="0" eaLnBrk="1" latinLnBrk="0" hangingPunct="1">
              <a:defRPr sz="1600" b="0" i="0" kern="1200">
                <a:solidFill>
                  <a:schemeClr val="tx1"/>
                </a:solidFill>
                <a:latin typeface="IBM Plex Sans" panose="020B0503050203000203" pitchFamily="34" charset="0"/>
                <a:ea typeface="+mn-ea"/>
                <a:cs typeface="+mn-cs"/>
                <a:sym typeface="IBM Plex Sans"/>
              </a:defRPr>
            </a:lvl1pPr>
            <a:lvl2pPr marL="914688" algn="l" defTabSz="1829379" rtl="0" eaLnBrk="1" latinLnBrk="0" hangingPunct="1">
              <a:defRPr sz="3600" kern="1200">
                <a:solidFill>
                  <a:schemeClr val="tx1"/>
                </a:solidFill>
                <a:latin typeface="+mn-lt"/>
                <a:ea typeface="+mn-ea"/>
                <a:cs typeface="+mn-cs"/>
              </a:defRPr>
            </a:lvl2pPr>
            <a:lvl3pPr marL="1829379" algn="l" defTabSz="1829379" rtl="0" eaLnBrk="1" latinLnBrk="0" hangingPunct="1">
              <a:defRPr sz="3600" kern="1200">
                <a:solidFill>
                  <a:schemeClr val="tx1"/>
                </a:solidFill>
                <a:latin typeface="+mn-lt"/>
                <a:ea typeface="+mn-ea"/>
                <a:cs typeface="+mn-cs"/>
              </a:defRPr>
            </a:lvl3pPr>
            <a:lvl4pPr marL="2744068" algn="l" defTabSz="1829379" rtl="0" eaLnBrk="1" latinLnBrk="0" hangingPunct="1">
              <a:defRPr sz="3600" kern="1200">
                <a:solidFill>
                  <a:schemeClr val="tx1"/>
                </a:solidFill>
                <a:latin typeface="+mn-lt"/>
                <a:ea typeface="+mn-ea"/>
                <a:cs typeface="+mn-cs"/>
              </a:defRPr>
            </a:lvl4pPr>
            <a:lvl5pPr marL="3658759" algn="l" defTabSz="1829379" rtl="0" eaLnBrk="1" latinLnBrk="0" hangingPunct="1">
              <a:defRPr sz="3600" kern="1200">
                <a:solidFill>
                  <a:schemeClr val="tx1"/>
                </a:solidFill>
                <a:latin typeface="+mn-lt"/>
                <a:ea typeface="+mn-ea"/>
                <a:cs typeface="+mn-cs"/>
              </a:defRPr>
            </a:lvl5pPr>
            <a:lvl6pPr marL="4573447" algn="l" defTabSz="1829379" rtl="0" eaLnBrk="1" latinLnBrk="0" hangingPunct="1">
              <a:defRPr sz="3600" kern="1200">
                <a:solidFill>
                  <a:schemeClr val="tx1"/>
                </a:solidFill>
                <a:latin typeface="+mn-lt"/>
                <a:ea typeface="+mn-ea"/>
                <a:cs typeface="+mn-cs"/>
              </a:defRPr>
            </a:lvl6pPr>
            <a:lvl7pPr marL="5488138" algn="l" defTabSz="1829379" rtl="0" eaLnBrk="1" latinLnBrk="0" hangingPunct="1">
              <a:defRPr sz="3600" kern="1200">
                <a:solidFill>
                  <a:schemeClr val="tx1"/>
                </a:solidFill>
                <a:latin typeface="+mn-lt"/>
                <a:ea typeface="+mn-ea"/>
                <a:cs typeface="+mn-cs"/>
              </a:defRPr>
            </a:lvl7pPr>
            <a:lvl8pPr marL="6402827" algn="l" defTabSz="1829379" rtl="0" eaLnBrk="1" latinLnBrk="0" hangingPunct="1">
              <a:defRPr sz="3600" kern="1200">
                <a:solidFill>
                  <a:schemeClr val="tx1"/>
                </a:solidFill>
                <a:latin typeface="+mn-lt"/>
                <a:ea typeface="+mn-ea"/>
                <a:cs typeface="+mn-cs"/>
              </a:defRPr>
            </a:lvl8pPr>
            <a:lvl9pPr marL="7317518" algn="l" defTabSz="1829379" rtl="0" eaLnBrk="1" latinLnBrk="0" hangingPunct="1">
              <a:defRPr sz="3600" kern="1200">
                <a:solidFill>
                  <a:schemeClr val="tx1"/>
                </a:solidFill>
                <a:latin typeface="+mn-lt"/>
                <a:ea typeface="+mn-ea"/>
                <a:cs typeface="+mn-cs"/>
              </a:defRPr>
            </a:lvl9pPr>
          </a:lstStyle>
          <a:p>
            <a:fld id="{86CB4B4D-7CA3-9044-876B-883B54F8677D}" type="slidenum">
              <a:rPr lang="en-US" smtClean="0"/>
              <a:pPr/>
              <a:t>38</a:t>
            </a:fld>
            <a:endParaRPr lang="en-US">
              <a:solidFill>
                <a:srgbClr val="000000"/>
              </a:solidFill>
            </a:endParaRPr>
          </a:p>
        </p:txBody>
      </p:sp>
      <p:graphicFrame>
        <p:nvGraphicFramePr>
          <p:cNvPr id="6" name="Table 6">
            <a:extLst>
              <a:ext uri="{FF2B5EF4-FFF2-40B4-BE49-F238E27FC236}">
                <a16:creationId xmlns:a16="http://schemas.microsoft.com/office/drawing/2014/main" id="{32928DAD-4589-A29C-9F97-B85DBF7087ED}"/>
              </a:ext>
            </a:extLst>
          </p:cNvPr>
          <p:cNvGraphicFramePr>
            <a:graphicFrameLocks noGrp="1"/>
          </p:cNvGraphicFramePr>
          <p:nvPr/>
        </p:nvGraphicFramePr>
        <p:xfrm>
          <a:off x="1305932" y="3378940"/>
          <a:ext cx="20015200" cy="8473440"/>
        </p:xfrm>
        <a:graphic>
          <a:graphicData uri="http://schemas.openxmlformats.org/drawingml/2006/table">
            <a:tbl>
              <a:tblPr firstRow="1" bandRow="1">
                <a:tableStyleId>{5C22544A-7EE6-4342-B048-85BDC9FD1C3A}</a:tableStyleId>
              </a:tblPr>
              <a:tblGrid>
                <a:gridCol w="7975600">
                  <a:extLst>
                    <a:ext uri="{9D8B030D-6E8A-4147-A177-3AD203B41FA5}">
                      <a16:colId xmlns:a16="http://schemas.microsoft.com/office/drawing/2014/main" val="1305646930"/>
                    </a:ext>
                  </a:extLst>
                </a:gridCol>
                <a:gridCol w="7899400">
                  <a:extLst>
                    <a:ext uri="{9D8B030D-6E8A-4147-A177-3AD203B41FA5}">
                      <a16:colId xmlns:a16="http://schemas.microsoft.com/office/drawing/2014/main" val="252829443"/>
                    </a:ext>
                  </a:extLst>
                </a:gridCol>
                <a:gridCol w="4140200">
                  <a:extLst>
                    <a:ext uri="{9D8B030D-6E8A-4147-A177-3AD203B41FA5}">
                      <a16:colId xmlns:a16="http://schemas.microsoft.com/office/drawing/2014/main" val="765365154"/>
                    </a:ext>
                  </a:extLst>
                </a:gridCol>
              </a:tblGrid>
              <a:tr h="370840">
                <a:tc>
                  <a:txBody>
                    <a:bodyPr/>
                    <a:lstStyle/>
                    <a:p>
                      <a:r>
                        <a:rPr lang="en-US" sz="2800" dirty="0">
                          <a:solidFill>
                            <a:schemeClr val="bg1"/>
                          </a:solidFill>
                        </a:rPr>
                        <a:t>Scenario</a:t>
                      </a:r>
                    </a:p>
                  </a:txBody>
                  <a:tcPr/>
                </a:tc>
                <a:tc>
                  <a:txBody>
                    <a:bodyPr/>
                    <a:lstStyle/>
                    <a:p>
                      <a:r>
                        <a:rPr lang="en-US" sz="2800" dirty="0">
                          <a:solidFill>
                            <a:schemeClr val="bg1"/>
                          </a:solidFill>
                        </a:rPr>
                        <a:t>App Runtimes Sales Motion</a:t>
                      </a:r>
                    </a:p>
                  </a:txBody>
                  <a:tcPr/>
                </a:tc>
                <a:tc>
                  <a:txBody>
                    <a:bodyPr/>
                    <a:lstStyle/>
                    <a:p>
                      <a:r>
                        <a:rPr lang="en-US" sz="2800" dirty="0">
                          <a:solidFill>
                            <a:schemeClr val="bg1"/>
                          </a:solidFill>
                        </a:rPr>
                        <a:t>Billing</a:t>
                      </a:r>
                    </a:p>
                  </a:txBody>
                  <a:tcPr/>
                </a:tc>
                <a:extLst>
                  <a:ext uri="{0D108BD9-81ED-4DB2-BD59-A6C34878D82A}">
                    <a16:rowId xmlns:a16="http://schemas.microsoft.com/office/drawing/2014/main" val="1161105104"/>
                  </a:ext>
                </a:extLst>
              </a:tr>
              <a:tr h="370840">
                <a:tc>
                  <a:txBody>
                    <a:bodyPr/>
                    <a:lstStyle/>
                    <a:p>
                      <a:pPr marL="0" marR="0" lvl="0" indent="0" algn="l" defTabSz="1829287" rtl="0" eaLnBrk="1" fontAlgn="auto" latinLnBrk="0" hangingPunct="1">
                        <a:lnSpc>
                          <a:spcPct val="100000"/>
                        </a:lnSpc>
                        <a:spcBef>
                          <a:spcPts val="0"/>
                        </a:spcBef>
                        <a:spcAft>
                          <a:spcPts val="0"/>
                        </a:spcAft>
                        <a:buClrTx/>
                        <a:buSzTx/>
                        <a:buFontTx/>
                        <a:buNone/>
                        <a:tabLst/>
                        <a:defRPr/>
                      </a:pPr>
                      <a:r>
                        <a:rPr lang="en-US" sz="2800" b="1" dirty="0">
                          <a:solidFill>
                            <a:schemeClr val="tx1"/>
                          </a:solidFill>
                        </a:rPr>
                        <a:t>Z Seller</a:t>
                      </a:r>
                    </a:p>
                  </a:txBody>
                  <a:tcPr/>
                </a:tc>
                <a:tc>
                  <a:txBody>
                    <a:bodyPr/>
                    <a:lstStyle/>
                    <a:p>
                      <a:endParaRPr lang="en-US" sz="2800" dirty="0">
                        <a:solidFill>
                          <a:schemeClr val="tx1"/>
                        </a:solidFill>
                      </a:endParaRPr>
                    </a:p>
                  </a:txBody>
                  <a:tcPr/>
                </a:tc>
                <a:tc>
                  <a:txBody>
                    <a:bodyPr/>
                    <a:lstStyle/>
                    <a:p>
                      <a:endParaRPr lang="en-US" sz="2800" dirty="0">
                        <a:solidFill>
                          <a:schemeClr val="tx1"/>
                        </a:solidFill>
                      </a:endParaRPr>
                    </a:p>
                  </a:txBody>
                  <a:tcPr/>
                </a:tc>
                <a:extLst>
                  <a:ext uri="{0D108BD9-81ED-4DB2-BD59-A6C34878D82A}">
                    <a16:rowId xmlns:a16="http://schemas.microsoft.com/office/drawing/2014/main" val="1873443149"/>
                  </a:ext>
                </a:extLst>
              </a:tr>
              <a:tr h="370840">
                <a:tc>
                  <a:txBody>
                    <a:bodyPr/>
                    <a:lstStyle/>
                    <a:p>
                      <a:pPr marL="0" marR="0" lvl="0" indent="0" algn="r" defTabSz="1829287" rtl="0" eaLnBrk="1" fontAlgn="auto" latinLnBrk="0" hangingPunct="1">
                        <a:lnSpc>
                          <a:spcPct val="100000"/>
                        </a:lnSpc>
                        <a:spcBef>
                          <a:spcPts val="0"/>
                        </a:spcBef>
                        <a:spcAft>
                          <a:spcPts val="0"/>
                        </a:spcAft>
                        <a:buClrTx/>
                        <a:buSzTx/>
                        <a:buFontTx/>
                        <a:buNone/>
                        <a:tabLst/>
                        <a:defRPr/>
                      </a:pPr>
                      <a:r>
                        <a:rPr lang="en-US" sz="2800" dirty="0">
                          <a:solidFill>
                            <a:schemeClr val="tx1"/>
                          </a:solidFill>
                        </a:rPr>
                        <a:t>New WebSphere Liberty workload </a:t>
                      </a:r>
                      <a:br>
                        <a:rPr lang="en-US" sz="2800" dirty="0">
                          <a:solidFill>
                            <a:schemeClr val="tx1"/>
                          </a:solidFill>
                        </a:rPr>
                      </a:br>
                      <a:r>
                        <a:rPr lang="en-US" sz="2800" dirty="0">
                          <a:solidFill>
                            <a:schemeClr val="tx1"/>
                          </a:solidFill>
                        </a:rPr>
                        <a:t>running directly on z/OS</a:t>
                      </a:r>
                    </a:p>
                  </a:txBody>
                  <a:tcPr/>
                </a:tc>
                <a:tc>
                  <a:txBody>
                    <a:bodyPr/>
                    <a:lstStyle/>
                    <a:p>
                      <a:pPr marL="0" marR="0" lvl="0" indent="0" algn="r" defTabSz="1829287" rtl="0" eaLnBrk="1" fontAlgn="auto" latinLnBrk="0" hangingPunct="1">
                        <a:lnSpc>
                          <a:spcPct val="100000"/>
                        </a:lnSpc>
                        <a:spcBef>
                          <a:spcPts val="0"/>
                        </a:spcBef>
                        <a:spcAft>
                          <a:spcPts val="0"/>
                        </a:spcAft>
                        <a:buClrTx/>
                        <a:buSzTx/>
                        <a:buFontTx/>
                        <a:buNone/>
                        <a:tabLst/>
                        <a:defRPr/>
                      </a:pPr>
                      <a:r>
                        <a:rPr lang="en-US" sz="2800" dirty="0">
                          <a:solidFill>
                            <a:schemeClr val="tx1"/>
                          </a:solidFill>
                        </a:rPr>
                        <a:t>Sell WebSphere for z/OS</a:t>
                      </a:r>
                    </a:p>
                    <a:p>
                      <a:endParaRPr lang="en-US" sz="2800" dirty="0">
                        <a:solidFill>
                          <a:schemeClr val="tx1"/>
                        </a:solidFill>
                      </a:endParaRPr>
                    </a:p>
                  </a:txBody>
                  <a:tcPr/>
                </a:tc>
                <a:tc>
                  <a:txBody>
                    <a:bodyPr/>
                    <a:lstStyle/>
                    <a:p>
                      <a:r>
                        <a:rPr lang="en-US" sz="2800" dirty="0" err="1">
                          <a:solidFill>
                            <a:schemeClr val="tx1"/>
                          </a:solidFill>
                        </a:rPr>
                        <a:t>ShopZ</a:t>
                      </a:r>
                      <a:endParaRPr lang="en-US" sz="2800" dirty="0">
                        <a:solidFill>
                          <a:schemeClr val="tx1"/>
                        </a:solidFill>
                      </a:endParaRPr>
                    </a:p>
                  </a:txBody>
                  <a:tcPr/>
                </a:tc>
                <a:extLst>
                  <a:ext uri="{0D108BD9-81ED-4DB2-BD59-A6C34878D82A}">
                    <a16:rowId xmlns:a16="http://schemas.microsoft.com/office/drawing/2014/main" val="1642987989"/>
                  </a:ext>
                </a:extLst>
              </a:tr>
              <a:tr h="370840">
                <a:tc>
                  <a:txBody>
                    <a:bodyPr/>
                    <a:lstStyle/>
                    <a:p>
                      <a:pPr marL="0" marR="0" lvl="0" indent="0" algn="r" defTabSz="1829287" rtl="0" eaLnBrk="1" fontAlgn="auto" latinLnBrk="0" hangingPunct="1">
                        <a:lnSpc>
                          <a:spcPct val="100000"/>
                        </a:lnSpc>
                        <a:spcBef>
                          <a:spcPts val="0"/>
                        </a:spcBef>
                        <a:spcAft>
                          <a:spcPts val="0"/>
                        </a:spcAft>
                        <a:buClrTx/>
                        <a:buSzTx/>
                        <a:buFontTx/>
                        <a:buNone/>
                        <a:tabLst/>
                        <a:defRPr/>
                      </a:pPr>
                      <a:r>
                        <a:rPr lang="en-US" sz="2800" dirty="0">
                          <a:solidFill>
                            <a:schemeClr val="tx2"/>
                          </a:solidFill>
                        </a:rPr>
                        <a:t>Modernizing COBOL workload </a:t>
                      </a:r>
                      <a:br>
                        <a:rPr lang="en-US" sz="2800" dirty="0">
                          <a:solidFill>
                            <a:schemeClr val="tx2"/>
                          </a:solidFill>
                        </a:rPr>
                      </a:br>
                      <a:r>
                        <a:rPr lang="en-US" sz="2800" dirty="0">
                          <a:solidFill>
                            <a:schemeClr val="tx2"/>
                          </a:solidFill>
                        </a:rPr>
                        <a:t>running in CICS/IMS to Java</a:t>
                      </a:r>
                    </a:p>
                  </a:txBody>
                  <a:tcPr/>
                </a:tc>
                <a:tc>
                  <a:txBody>
                    <a:bodyPr/>
                    <a:lstStyle/>
                    <a:p>
                      <a:pPr marL="0" marR="0" lvl="0" indent="0" algn="r" defTabSz="1829287" rtl="0" eaLnBrk="1" fontAlgn="auto" latinLnBrk="0" hangingPunct="1">
                        <a:lnSpc>
                          <a:spcPct val="100000"/>
                        </a:lnSpc>
                        <a:spcBef>
                          <a:spcPts val="0"/>
                        </a:spcBef>
                        <a:spcAft>
                          <a:spcPts val="0"/>
                        </a:spcAft>
                        <a:buClrTx/>
                        <a:buSzTx/>
                        <a:buFontTx/>
                        <a:buNone/>
                        <a:tabLst/>
                        <a:defRPr/>
                      </a:pPr>
                      <a:r>
                        <a:rPr lang="en-US" sz="2800" dirty="0">
                          <a:solidFill>
                            <a:schemeClr val="tx2"/>
                          </a:solidFill>
                        </a:rPr>
                        <a:t>None – customer uses existing CICS/IMS</a:t>
                      </a:r>
                    </a:p>
                  </a:txBody>
                  <a:tcPr/>
                </a:tc>
                <a:tc>
                  <a:txBody>
                    <a:bodyPr/>
                    <a:lstStyle/>
                    <a:p>
                      <a:r>
                        <a:rPr lang="en-US" sz="2800" dirty="0" err="1">
                          <a:solidFill>
                            <a:schemeClr val="tx1"/>
                          </a:solidFill>
                        </a:rPr>
                        <a:t>ShopZ</a:t>
                      </a:r>
                      <a:endParaRPr lang="en-US" sz="2800" dirty="0">
                        <a:solidFill>
                          <a:schemeClr val="tx1"/>
                        </a:solidFill>
                      </a:endParaRPr>
                    </a:p>
                  </a:txBody>
                  <a:tcPr/>
                </a:tc>
                <a:extLst>
                  <a:ext uri="{0D108BD9-81ED-4DB2-BD59-A6C34878D82A}">
                    <a16:rowId xmlns:a16="http://schemas.microsoft.com/office/drawing/2014/main" val="4286975702"/>
                  </a:ext>
                </a:extLst>
              </a:tr>
              <a:tr h="370840">
                <a:tc>
                  <a:txBody>
                    <a:bodyPr/>
                    <a:lstStyle/>
                    <a:p>
                      <a:pPr marL="0" marR="0" lvl="0" indent="0" algn="l" defTabSz="1829287" rtl="0" eaLnBrk="1" fontAlgn="auto" latinLnBrk="0" hangingPunct="1">
                        <a:lnSpc>
                          <a:spcPct val="100000"/>
                        </a:lnSpc>
                        <a:spcBef>
                          <a:spcPts val="0"/>
                        </a:spcBef>
                        <a:spcAft>
                          <a:spcPts val="0"/>
                        </a:spcAft>
                        <a:buClrTx/>
                        <a:buSzTx/>
                        <a:buFontTx/>
                        <a:buNone/>
                        <a:tabLst/>
                        <a:defRPr/>
                      </a:pPr>
                      <a:r>
                        <a:rPr lang="en-US" sz="2800" b="1" dirty="0">
                          <a:solidFill>
                            <a:schemeClr val="tx2"/>
                          </a:solidFill>
                        </a:rPr>
                        <a:t>Distributed Seller</a:t>
                      </a:r>
                    </a:p>
                  </a:txBody>
                  <a:tcPr/>
                </a:tc>
                <a:tc>
                  <a:txBody>
                    <a:bodyPr/>
                    <a:lstStyle/>
                    <a:p>
                      <a:pPr marL="0" marR="0" lvl="0" indent="0" algn="r" defTabSz="1829287" rtl="0" eaLnBrk="1" fontAlgn="auto" latinLnBrk="0" hangingPunct="1">
                        <a:lnSpc>
                          <a:spcPct val="100000"/>
                        </a:lnSpc>
                        <a:spcBef>
                          <a:spcPts val="0"/>
                        </a:spcBef>
                        <a:spcAft>
                          <a:spcPts val="0"/>
                        </a:spcAft>
                        <a:buClrTx/>
                        <a:buSzTx/>
                        <a:buFontTx/>
                        <a:buNone/>
                        <a:tabLst/>
                        <a:defRPr/>
                      </a:pPr>
                      <a:endParaRPr lang="en-US" sz="2800" dirty="0">
                        <a:solidFill>
                          <a:schemeClr val="tx2"/>
                        </a:solidFill>
                      </a:endParaRPr>
                    </a:p>
                  </a:txBody>
                  <a:tcPr/>
                </a:tc>
                <a:tc>
                  <a:txBody>
                    <a:bodyPr/>
                    <a:lstStyle/>
                    <a:p>
                      <a:endParaRPr lang="en-US" sz="2800" dirty="0">
                        <a:solidFill>
                          <a:schemeClr val="tx1"/>
                        </a:solidFill>
                      </a:endParaRPr>
                    </a:p>
                  </a:txBody>
                  <a:tcPr/>
                </a:tc>
                <a:extLst>
                  <a:ext uri="{0D108BD9-81ED-4DB2-BD59-A6C34878D82A}">
                    <a16:rowId xmlns:a16="http://schemas.microsoft.com/office/drawing/2014/main" val="512857917"/>
                  </a:ext>
                </a:extLst>
              </a:tr>
              <a:tr h="370840">
                <a:tc>
                  <a:txBody>
                    <a:bodyPr/>
                    <a:lstStyle/>
                    <a:p>
                      <a:pPr marL="0" marR="0" lvl="0" indent="0" algn="r" defTabSz="1829287" rtl="0" eaLnBrk="1" fontAlgn="auto" latinLnBrk="0" hangingPunct="1">
                        <a:lnSpc>
                          <a:spcPct val="100000"/>
                        </a:lnSpc>
                        <a:spcBef>
                          <a:spcPts val="0"/>
                        </a:spcBef>
                        <a:spcAft>
                          <a:spcPts val="0"/>
                        </a:spcAft>
                        <a:buClrTx/>
                        <a:buSzTx/>
                        <a:buFontTx/>
                        <a:buNone/>
                        <a:tabLst/>
                        <a:defRPr/>
                      </a:pPr>
                      <a:r>
                        <a:rPr lang="en-US" sz="2800" dirty="0">
                          <a:solidFill>
                            <a:schemeClr val="tx2"/>
                          </a:solidFill>
                        </a:rPr>
                        <a:t>New WebSphere Liberty workload </a:t>
                      </a:r>
                      <a:br>
                        <a:rPr lang="en-US" sz="2800" dirty="0">
                          <a:solidFill>
                            <a:schemeClr val="tx2"/>
                          </a:solidFill>
                        </a:rPr>
                      </a:br>
                      <a:r>
                        <a:rPr lang="en-US" sz="2800" dirty="0">
                          <a:solidFill>
                            <a:schemeClr val="tx2"/>
                          </a:solidFill>
                        </a:rPr>
                        <a:t>running in a container</a:t>
                      </a:r>
                    </a:p>
                  </a:txBody>
                  <a:tcPr/>
                </a:tc>
                <a:tc>
                  <a:txBody>
                    <a:bodyPr/>
                    <a:lstStyle/>
                    <a:p>
                      <a:pPr marL="0" marR="0" lvl="0" indent="0" algn="r" defTabSz="1829287" rtl="0" eaLnBrk="1" fontAlgn="auto" latinLnBrk="0" hangingPunct="1">
                        <a:lnSpc>
                          <a:spcPct val="100000"/>
                        </a:lnSpc>
                        <a:spcBef>
                          <a:spcPts val="0"/>
                        </a:spcBef>
                        <a:spcAft>
                          <a:spcPts val="0"/>
                        </a:spcAft>
                        <a:buClrTx/>
                        <a:buSzTx/>
                        <a:buFontTx/>
                        <a:buNone/>
                        <a:tabLst/>
                        <a:defRPr/>
                      </a:pPr>
                      <a:r>
                        <a:rPr lang="en-US" sz="2800" dirty="0">
                          <a:solidFill>
                            <a:schemeClr val="tx2"/>
                          </a:solidFill>
                        </a:rPr>
                        <a:t>Sell WebSphere Hybrid Edition plus one of</a:t>
                      </a:r>
                    </a:p>
                  </a:txBody>
                  <a:tcPr/>
                </a:tc>
                <a:tc>
                  <a:txBody>
                    <a:bodyPr/>
                    <a:lstStyle/>
                    <a:p>
                      <a:r>
                        <a:rPr lang="en-US" sz="2800" dirty="0">
                          <a:solidFill>
                            <a:schemeClr val="tx1"/>
                          </a:solidFill>
                        </a:rPr>
                        <a:t>Passport Advantage</a:t>
                      </a:r>
                    </a:p>
                  </a:txBody>
                  <a:tcPr/>
                </a:tc>
                <a:extLst>
                  <a:ext uri="{0D108BD9-81ED-4DB2-BD59-A6C34878D82A}">
                    <a16:rowId xmlns:a16="http://schemas.microsoft.com/office/drawing/2014/main" val="2418200619"/>
                  </a:ext>
                </a:extLst>
              </a:tr>
              <a:tr h="370840">
                <a:tc>
                  <a:txBody>
                    <a:bodyPr/>
                    <a:lstStyle/>
                    <a:p>
                      <a:endParaRPr lang="en-US" sz="2800" dirty="0">
                        <a:solidFill>
                          <a:schemeClr val="tx1"/>
                        </a:solidFill>
                      </a:endParaRPr>
                    </a:p>
                  </a:txBody>
                  <a:tcPr/>
                </a:tc>
                <a:tc>
                  <a:txBody>
                    <a:bodyPr/>
                    <a:lstStyle/>
                    <a:p>
                      <a:r>
                        <a:rPr lang="en-US" sz="2800" dirty="0">
                          <a:solidFill>
                            <a:schemeClr val="tx1"/>
                          </a:solidFill>
                        </a:rPr>
                        <a:t>RedHat Open Shift Container Platform on IBM z/OS Container Extensions</a:t>
                      </a:r>
                    </a:p>
                  </a:txBody>
                  <a:tcPr/>
                </a:tc>
                <a:tc>
                  <a:txBody>
                    <a:bodyPr/>
                    <a:lstStyle/>
                    <a:p>
                      <a:pPr marL="0" marR="0" lvl="0" indent="0" algn="r" defTabSz="1829287" rtl="0" eaLnBrk="1" fontAlgn="auto" latinLnBrk="0" hangingPunct="1">
                        <a:lnSpc>
                          <a:spcPct val="100000"/>
                        </a:lnSpc>
                        <a:spcBef>
                          <a:spcPts val="0"/>
                        </a:spcBef>
                        <a:spcAft>
                          <a:spcPts val="0"/>
                        </a:spcAft>
                        <a:buClrTx/>
                        <a:buSzTx/>
                        <a:buFontTx/>
                        <a:buNone/>
                        <a:tabLst/>
                        <a:defRPr/>
                      </a:pPr>
                      <a:r>
                        <a:rPr lang="en-US" sz="2800" dirty="0">
                          <a:solidFill>
                            <a:schemeClr val="tx2"/>
                          </a:solidFill>
                        </a:rPr>
                        <a:t>IBM License Service</a:t>
                      </a:r>
                    </a:p>
                    <a:p>
                      <a:endParaRPr lang="en-US" sz="2800" dirty="0">
                        <a:solidFill>
                          <a:schemeClr val="tx1"/>
                        </a:solidFill>
                      </a:endParaRPr>
                    </a:p>
                  </a:txBody>
                  <a:tcPr/>
                </a:tc>
                <a:extLst>
                  <a:ext uri="{0D108BD9-81ED-4DB2-BD59-A6C34878D82A}">
                    <a16:rowId xmlns:a16="http://schemas.microsoft.com/office/drawing/2014/main" val="990642113"/>
                  </a:ext>
                </a:extLst>
              </a:tr>
              <a:tr h="370840">
                <a:tc>
                  <a:txBody>
                    <a:bodyPr/>
                    <a:lstStyle/>
                    <a:p>
                      <a:endParaRPr lang="en-US" sz="2800" dirty="0">
                        <a:solidFill>
                          <a:schemeClr val="tx1"/>
                        </a:solidFill>
                      </a:endParaRPr>
                    </a:p>
                  </a:txBody>
                  <a:tcPr/>
                </a:tc>
                <a:tc>
                  <a:txBody>
                    <a:bodyPr/>
                    <a:lstStyle/>
                    <a:p>
                      <a:r>
                        <a:rPr lang="en-US" sz="2800" dirty="0">
                          <a:solidFill>
                            <a:schemeClr val="tx1"/>
                          </a:solidFill>
                        </a:rPr>
                        <a:t>IBM z/OS Container Extensions</a:t>
                      </a:r>
                    </a:p>
                  </a:txBody>
                  <a:tcPr/>
                </a:tc>
                <a:tc>
                  <a:txBody>
                    <a:bodyPr/>
                    <a:lstStyle/>
                    <a:p>
                      <a:pPr marL="0" marR="0" lvl="0" indent="0" algn="r" defTabSz="1829287" rtl="0" eaLnBrk="1" fontAlgn="auto" latinLnBrk="0" hangingPunct="1">
                        <a:lnSpc>
                          <a:spcPct val="100000"/>
                        </a:lnSpc>
                        <a:spcBef>
                          <a:spcPts val="0"/>
                        </a:spcBef>
                        <a:spcAft>
                          <a:spcPts val="0"/>
                        </a:spcAft>
                        <a:buClrTx/>
                        <a:buSzTx/>
                        <a:buFontTx/>
                        <a:buNone/>
                        <a:tabLst/>
                        <a:defRPr/>
                      </a:pPr>
                      <a:r>
                        <a:rPr lang="en-US" sz="2800" dirty="0">
                          <a:solidFill>
                            <a:schemeClr val="tx2"/>
                          </a:solidFill>
                        </a:rPr>
                        <a:t> IBM License Metric Tool (ILMT)</a:t>
                      </a:r>
                    </a:p>
                  </a:txBody>
                  <a:tcPr/>
                </a:tc>
                <a:extLst>
                  <a:ext uri="{0D108BD9-81ED-4DB2-BD59-A6C34878D82A}">
                    <a16:rowId xmlns:a16="http://schemas.microsoft.com/office/drawing/2014/main" val="3856452900"/>
                  </a:ext>
                </a:extLst>
              </a:tr>
              <a:tr h="370840">
                <a:tc>
                  <a:txBody>
                    <a:bodyPr/>
                    <a:lstStyle/>
                    <a:p>
                      <a:r>
                        <a:rPr lang="en-US" sz="2800" dirty="0">
                          <a:solidFill>
                            <a:schemeClr val="tx2"/>
                          </a:solidFill>
                        </a:rPr>
                        <a:t>Modernizing from traditional WebSphere on z/OS </a:t>
                      </a:r>
                      <a:br>
                        <a:rPr lang="en-US" sz="2800" dirty="0">
                          <a:solidFill>
                            <a:schemeClr val="tx2"/>
                          </a:solidFill>
                        </a:rPr>
                      </a:br>
                      <a:r>
                        <a:rPr lang="en-US" sz="2800" dirty="0">
                          <a:solidFill>
                            <a:schemeClr val="tx2"/>
                          </a:solidFill>
                        </a:rPr>
                        <a:t>to containers</a:t>
                      </a:r>
                      <a:endParaRPr lang="en-US" sz="2800" dirty="0">
                        <a:solidFill>
                          <a:schemeClr val="tx1"/>
                        </a:solidFill>
                      </a:endParaRPr>
                    </a:p>
                  </a:txBody>
                  <a:tcPr/>
                </a:tc>
                <a:tc>
                  <a:txBody>
                    <a:bodyPr/>
                    <a:lstStyle/>
                    <a:p>
                      <a:pPr marL="0" marR="0" lvl="0" indent="0" algn="r" defTabSz="1829287" rtl="0" eaLnBrk="1" fontAlgn="auto" latinLnBrk="0" hangingPunct="1">
                        <a:lnSpc>
                          <a:spcPct val="100000"/>
                        </a:lnSpc>
                        <a:spcBef>
                          <a:spcPts val="0"/>
                        </a:spcBef>
                        <a:spcAft>
                          <a:spcPts val="0"/>
                        </a:spcAft>
                        <a:buClrTx/>
                        <a:buSzTx/>
                        <a:buFontTx/>
                        <a:buNone/>
                        <a:tabLst/>
                        <a:defRPr/>
                      </a:pPr>
                      <a:r>
                        <a:rPr lang="en-US" sz="2800" i="1" dirty="0">
                          <a:solidFill>
                            <a:schemeClr val="bg2">
                              <a:lumMod val="50000"/>
                            </a:schemeClr>
                          </a:solidFill>
                        </a:rPr>
                        <a:t>No easy way today</a:t>
                      </a:r>
                    </a:p>
                    <a:p>
                      <a:endParaRPr lang="en-US" sz="2800" dirty="0">
                        <a:solidFill>
                          <a:schemeClr val="tx1"/>
                        </a:solidFill>
                      </a:endParaRPr>
                    </a:p>
                  </a:txBody>
                  <a:tcPr/>
                </a:tc>
                <a:tc>
                  <a:txBody>
                    <a:bodyPr/>
                    <a:lstStyle/>
                    <a:p>
                      <a:pPr marL="0" marR="0" lvl="0" indent="0" algn="r" defTabSz="1829287" rtl="0" eaLnBrk="1" fontAlgn="auto" latinLnBrk="0" hangingPunct="1">
                        <a:lnSpc>
                          <a:spcPct val="100000"/>
                        </a:lnSpc>
                        <a:spcBef>
                          <a:spcPts val="0"/>
                        </a:spcBef>
                        <a:spcAft>
                          <a:spcPts val="0"/>
                        </a:spcAft>
                        <a:buClrTx/>
                        <a:buSzTx/>
                        <a:buFontTx/>
                        <a:buNone/>
                        <a:tabLst/>
                        <a:defRPr/>
                      </a:pPr>
                      <a:r>
                        <a:rPr lang="en-US" sz="2800" dirty="0">
                          <a:solidFill>
                            <a:schemeClr val="tx2"/>
                          </a:solidFill>
                        </a:rPr>
                        <a:t>Passport Advantage</a:t>
                      </a:r>
                    </a:p>
                    <a:p>
                      <a:endParaRPr lang="en-US" sz="2800" dirty="0">
                        <a:solidFill>
                          <a:schemeClr val="tx1"/>
                        </a:solidFill>
                      </a:endParaRPr>
                    </a:p>
                  </a:txBody>
                  <a:tcPr/>
                </a:tc>
                <a:extLst>
                  <a:ext uri="{0D108BD9-81ED-4DB2-BD59-A6C34878D82A}">
                    <a16:rowId xmlns:a16="http://schemas.microsoft.com/office/drawing/2014/main" val="790911288"/>
                  </a:ext>
                </a:extLst>
              </a:tr>
              <a:tr h="370840">
                <a:tc>
                  <a:txBody>
                    <a:bodyPr/>
                    <a:lstStyle/>
                    <a:p>
                      <a:r>
                        <a:rPr lang="en-US" sz="2800" dirty="0">
                          <a:solidFill>
                            <a:schemeClr val="tx1"/>
                          </a:solidFill>
                        </a:rPr>
                        <a:t>Partner building Liberty Application for z/OS</a:t>
                      </a:r>
                    </a:p>
                  </a:txBody>
                  <a:tcPr/>
                </a:tc>
                <a:tc>
                  <a:txBody>
                    <a:bodyPr/>
                    <a:lstStyle/>
                    <a:p>
                      <a:r>
                        <a:rPr lang="en-US" sz="2800" dirty="0">
                          <a:solidFill>
                            <a:schemeClr val="tx2"/>
                          </a:solidFill>
                        </a:rPr>
                        <a:t>Sell ESA</a:t>
                      </a:r>
                      <a:r>
                        <a:rPr lang="en-US" sz="2800" dirty="0">
                          <a:solidFill>
                            <a:schemeClr val="tx1"/>
                          </a:solidFill>
                        </a:rPr>
                        <a:t> - WAS Base w/without </a:t>
                      </a:r>
                      <a:br>
                        <a:rPr lang="en-US" sz="2800" dirty="0">
                          <a:solidFill>
                            <a:schemeClr val="tx1"/>
                          </a:solidFill>
                        </a:rPr>
                      </a:br>
                      <a:r>
                        <a:rPr lang="en-US" sz="2800" dirty="0">
                          <a:solidFill>
                            <a:schemeClr val="tx1"/>
                          </a:solidFill>
                        </a:rPr>
                        <a:t>Liberty only restriction (cheaper)</a:t>
                      </a:r>
                    </a:p>
                    <a:p>
                      <a:r>
                        <a:rPr lang="en-US" sz="2000" dirty="0">
                          <a:solidFill>
                            <a:schemeClr val="tx2"/>
                          </a:solidFill>
                        </a:rPr>
                        <a:t>versus Partner using Open Liberty (unsupported)</a:t>
                      </a:r>
                    </a:p>
                  </a:txBody>
                  <a:tcPr/>
                </a:tc>
                <a:tc>
                  <a:txBody>
                    <a:bodyPr/>
                    <a:lstStyle/>
                    <a:p>
                      <a:pPr marL="0" marR="0" lvl="0" indent="0" algn="r" defTabSz="1829287" rtl="0" eaLnBrk="1" fontAlgn="auto" latinLnBrk="0" hangingPunct="1">
                        <a:lnSpc>
                          <a:spcPct val="100000"/>
                        </a:lnSpc>
                        <a:spcBef>
                          <a:spcPts val="0"/>
                        </a:spcBef>
                        <a:spcAft>
                          <a:spcPts val="0"/>
                        </a:spcAft>
                        <a:buClrTx/>
                        <a:buSzTx/>
                        <a:buFontTx/>
                        <a:buNone/>
                        <a:tabLst/>
                        <a:defRPr/>
                      </a:pPr>
                      <a:r>
                        <a:rPr lang="en-US" sz="2800" dirty="0">
                          <a:solidFill>
                            <a:schemeClr val="tx2"/>
                          </a:solidFill>
                        </a:rPr>
                        <a:t>Passport Advantage</a:t>
                      </a:r>
                    </a:p>
                    <a:p>
                      <a:endParaRPr lang="en-US" sz="2800" dirty="0">
                        <a:solidFill>
                          <a:schemeClr val="tx1"/>
                        </a:solidFill>
                      </a:endParaRPr>
                    </a:p>
                  </a:txBody>
                  <a:tcPr/>
                </a:tc>
                <a:extLst>
                  <a:ext uri="{0D108BD9-81ED-4DB2-BD59-A6C34878D82A}">
                    <a16:rowId xmlns:a16="http://schemas.microsoft.com/office/drawing/2014/main" val="522907184"/>
                  </a:ext>
                </a:extLst>
              </a:tr>
            </a:tbl>
          </a:graphicData>
        </a:graphic>
      </p:graphicFrame>
    </p:spTree>
    <p:extLst>
      <p:ext uri="{BB962C8B-B14F-4D97-AF65-F5344CB8AC3E}">
        <p14:creationId xmlns:p14="http://schemas.microsoft.com/office/powerpoint/2010/main" val="3293312522"/>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8B11B-BA37-E740-9F45-800B0D907093}"/>
              </a:ext>
            </a:extLst>
          </p:cNvPr>
          <p:cNvSpPr>
            <a:spLocks noGrp="1"/>
          </p:cNvSpPr>
          <p:nvPr>
            <p:ph type="title"/>
          </p:nvPr>
        </p:nvSpPr>
        <p:spPr/>
        <p:txBody>
          <a:bodyPr/>
          <a:lstStyle/>
          <a:p>
            <a:r>
              <a:rPr lang="en-US" dirty="0">
                <a:solidFill>
                  <a:schemeClr val="tx1"/>
                </a:solidFill>
              </a:rPr>
              <a:t>IBM Z modernization scenarios</a:t>
            </a:r>
          </a:p>
        </p:txBody>
      </p:sp>
      <p:sp>
        <p:nvSpPr>
          <p:cNvPr id="4" name="Rectangle 3">
            <a:extLst>
              <a:ext uri="{FF2B5EF4-FFF2-40B4-BE49-F238E27FC236}">
                <a16:creationId xmlns:a16="http://schemas.microsoft.com/office/drawing/2014/main" id="{92E272C4-A42B-4954-B437-80A4A02AF5D6}"/>
              </a:ext>
            </a:extLst>
          </p:cNvPr>
          <p:cNvSpPr/>
          <p:nvPr/>
        </p:nvSpPr>
        <p:spPr>
          <a:xfrm>
            <a:off x="1142366" y="6805189"/>
            <a:ext cx="3860491" cy="502459"/>
          </a:xfrm>
          <a:prstGeom prst="rect">
            <a:avLst/>
          </a:prstGeom>
          <a:solidFill>
            <a:srgbClr val="306CE7"/>
          </a:solidFill>
        </p:spPr>
        <p:txBody>
          <a:bodyPr wrap="square" lIns="0" tIns="0" rIns="0" bIns="0" rtlCol="0" anchor="ctr">
            <a:noAutofit/>
          </a:bodyPr>
          <a:lstStyle/>
          <a:p>
            <a:pPr algn="ctr"/>
            <a:r>
              <a:rPr lang="en-US" sz="2667" dirty="0">
                <a:solidFill>
                  <a:schemeClr val="bg1"/>
                </a:solidFill>
                <a:latin typeface="Arial"/>
                <a:cs typeface="Arial"/>
              </a:rPr>
              <a:t>z/OS</a:t>
            </a:r>
            <a:endParaRPr lang="en-US" sz="3200" dirty="0">
              <a:solidFill>
                <a:schemeClr val="bg1"/>
              </a:solidFill>
              <a:latin typeface="Arial"/>
              <a:cs typeface="Arial"/>
            </a:endParaRPr>
          </a:p>
        </p:txBody>
      </p:sp>
      <p:sp>
        <p:nvSpPr>
          <p:cNvPr id="5" name="Rectangle 4">
            <a:extLst>
              <a:ext uri="{FF2B5EF4-FFF2-40B4-BE49-F238E27FC236}">
                <a16:creationId xmlns:a16="http://schemas.microsoft.com/office/drawing/2014/main" id="{4F5D633B-8844-308C-E770-2277981DCD18}"/>
              </a:ext>
            </a:extLst>
          </p:cNvPr>
          <p:cNvSpPr/>
          <p:nvPr/>
        </p:nvSpPr>
        <p:spPr>
          <a:xfrm>
            <a:off x="1142365" y="6104312"/>
            <a:ext cx="3860493" cy="502459"/>
          </a:xfrm>
          <a:prstGeom prst="rect">
            <a:avLst/>
          </a:prstGeom>
          <a:solidFill>
            <a:srgbClr val="634A90"/>
          </a:solidFill>
        </p:spPr>
        <p:txBody>
          <a:bodyPr wrap="square" lIns="0" tIns="0" rIns="0" bIns="0" rtlCol="0" anchor="ctr">
            <a:noAutofit/>
          </a:bodyPr>
          <a:lstStyle/>
          <a:p>
            <a:pPr algn="ctr"/>
            <a:r>
              <a:rPr lang="en-US" sz="2667" dirty="0">
                <a:solidFill>
                  <a:schemeClr val="bg1"/>
                </a:solidFill>
                <a:latin typeface="Arial"/>
                <a:cs typeface="Arial"/>
              </a:rPr>
              <a:t>WebSphere for z/OS</a:t>
            </a:r>
            <a:endParaRPr lang="en-US" sz="3200" dirty="0">
              <a:solidFill>
                <a:schemeClr val="bg1"/>
              </a:solidFill>
              <a:latin typeface="Arial"/>
              <a:cs typeface="Arial"/>
            </a:endParaRPr>
          </a:p>
        </p:txBody>
      </p:sp>
      <p:sp>
        <p:nvSpPr>
          <p:cNvPr id="7" name="TextBox 6">
            <a:extLst>
              <a:ext uri="{FF2B5EF4-FFF2-40B4-BE49-F238E27FC236}">
                <a16:creationId xmlns:a16="http://schemas.microsoft.com/office/drawing/2014/main" id="{7F9040E7-2F8B-20F5-3616-4466587A75D1}"/>
              </a:ext>
            </a:extLst>
          </p:cNvPr>
          <p:cNvSpPr txBox="1"/>
          <p:nvPr/>
        </p:nvSpPr>
        <p:spPr>
          <a:xfrm>
            <a:off x="4596490" y="4006492"/>
            <a:ext cx="3549229" cy="2062103"/>
          </a:xfrm>
          <a:prstGeom prst="rect">
            <a:avLst/>
          </a:prstGeom>
          <a:noFill/>
        </p:spPr>
        <p:txBody>
          <a:bodyPr wrap="square" rtlCol="0">
            <a:spAutoFit/>
          </a:bodyPr>
          <a:lstStyle/>
          <a:p>
            <a:r>
              <a:rPr lang="en-US" sz="3200" dirty="0"/>
              <a:t>Modernize on Mainframe</a:t>
            </a:r>
            <a:br>
              <a:rPr lang="en-US" sz="3200" dirty="0"/>
            </a:br>
            <a:r>
              <a:rPr lang="en-US" sz="3200" dirty="0"/>
              <a:t>(same physical box)</a:t>
            </a:r>
          </a:p>
        </p:txBody>
      </p:sp>
      <p:sp>
        <p:nvSpPr>
          <p:cNvPr id="8" name="TextBox 7">
            <a:extLst>
              <a:ext uri="{FF2B5EF4-FFF2-40B4-BE49-F238E27FC236}">
                <a16:creationId xmlns:a16="http://schemas.microsoft.com/office/drawing/2014/main" id="{779D5F2C-F74D-6843-185D-15F034494C4C}"/>
              </a:ext>
            </a:extLst>
          </p:cNvPr>
          <p:cNvSpPr txBox="1"/>
          <p:nvPr/>
        </p:nvSpPr>
        <p:spPr>
          <a:xfrm>
            <a:off x="4617617" y="9610659"/>
            <a:ext cx="3549229" cy="1569660"/>
          </a:xfrm>
          <a:prstGeom prst="rect">
            <a:avLst/>
          </a:prstGeom>
          <a:noFill/>
        </p:spPr>
        <p:txBody>
          <a:bodyPr wrap="square" rtlCol="0">
            <a:spAutoFit/>
          </a:bodyPr>
          <a:lstStyle/>
          <a:p>
            <a:r>
              <a:rPr lang="en-US" sz="3200" dirty="0"/>
              <a:t>Modernize to Hybrid Cloud</a:t>
            </a:r>
            <a:br>
              <a:rPr lang="en-US" sz="3200" dirty="0"/>
            </a:br>
            <a:r>
              <a:rPr lang="en-US" sz="3200" dirty="0"/>
              <a:t>(new hardware)</a:t>
            </a:r>
          </a:p>
        </p:txBody>
      </p:sp>
      <p:sp>
        <p:nvSpPr>
          <p:cNvPr id="9" name="Rectangle 8">
            <a:extLst>
              <a:ext uri="{FF2B5EF4-FFF2-40B4-BE49-F238E27FC236}">
                <a16:creationId xmlns:a16="http://schemas.microsoft.com/office/drawing/2014/main" id="{A4A253CC-7FAE-82E3-0968-19AB8A3C3C7E}"/>
              </a:ext>
            </a:extLst>
          </p:cNvPr>
          <p:cNvSpPr/>
          <p:nvPr/>
        </p:nvSpPr>
        <p:spPr>
          <a:xfrm>
            <a:off x="1142363" y="7491059"/>
            <a:ext cx="3860491" cy="502459"/>
          </a:xfrm>
          <a:prstGeom prst="rect">
            <a:avLst/>
          </a:prstGeom>
          <a:solidFill>
            <a:srgbClr val="306CE7"/>
          </a:solidFill>
        </p:spPr>
        <p:txBody>
          <a:bodyPr wrap="square" lIns="0" tIns="0" rIns="0" bIns="0" rtlCol="0" anchor="ctr">
            <a:noAutofit/>
          </a:bodyPr>
          <a:lstStyle/>
          <a:p>
            <a:pPr algn="ctr"/>
            <a:r>
              <a:rPr lang="en-US" sz="2667">
                <a:solidFill>
                  <a:schemeClr val="bg1"/>
                </a:solidFill>
                <a:latin typeface="Arial"/>
                <a:cs typeface="Arial"/>
              </a:rPr>
              <a:t>s/390</a:t>
            </a:r>
            <a:endParaRPr lang="en-US" sz="3200">
              <a:solidFill>
                <a:schemeClr val="bg1"/>
              </a:solidFill>
              <a:latin typeface="Arial"/>
              <a:cs typeface="Arial"/>
            </a:endParaRPr>
          </a:p>
        </p:txBody>
      </p:sp>
      <p:sp>
        <p:nvSpPr>
          <p:cNvPr id="10" name="Rectangle 9">
            <a:extLst>
              <a:ext uri="{FF2B5EF4-FFF2-40B4-BE49-F238E27FC236}">
                <a16:creationId xmlns:a16="http://schemas.microsoft.com/office/drawing/2014/main" id="{BB62D73B-885A-B156-F110-78777A40526B}"/>
              </a:ext>
            </a:extLst>
          </p:cNvPr>
          <p:cNvSpPr/>
          <p:nvPr/>
        </p:nvSpPr>
        <p:spPr>
          <a:xfrm>
            <a:off x="8642291" y="8482392"/>
            <a:ext cx="3860491" cy="502459"/>
          </a:xfrm>
          <a:prstGeom prst="rect">
            <a:avLst/>
          </a:prstGeom>
          <a:solidFill>
            <a:srgbClr val="D5202C"/>
          </a:solidFill>
        </p:spPr>
        <p:txBody>
          <a:bodyPr wrap="square" lIns="0" tIns="0" rIns="0" bIns="0" rtlCol="0" anchor="ctr">
            <a:noAutofit/>
          </a:bodyPr>
          <a:lstStyle/>
          <a:p>
            <a:pPr algn="ctr"/>
            <a:r>
              <a:rPr lang="en-US" sz="2667">
                <a:solidFill>
                  <a:schemeClr val="bg1"/>
                </a:solidFill>
                <a:cs typeface="Arial"/>
              </a:rPr>
              <a:t>OpenShift</a:t>
            </a:r>
            <a:endParaRPr lang="en-US" sz="3200">
              <a:solidFill>
                <a:schemeClr val="bg1"/>
              </a:solidFill>
              <a:cs typeface="Arial"/>
            </a:endParaRPr>
          </a:p>
        </p:txBody>
      </p:sp>
      <p:sp>
        <p:nvSpPr>
          <p:cNvPr id="11" name="Rectangle 10">
            <a:extLst>
              <a:ext uri="{FF2B5EF4-FFF2-40B4-BE49-F238E27FC236}">
                <a16:creationId xmlns:a16="http://schemas.microsoft.com/office/drawing/2014/main" id="{6A89870A-CDD9-B07E-35B1-6A5B71A1F8F2}"/>
              </a:ext>
            </a:extLst>
          </p:cNvPr>
          <p:cNvSpPr/>
          <p:nvPr/>
        </p:nvSpPr>
        <p:spPr>
          <a:xfrm>
            <a:off x="8642291" y="9172840"/>
            <a:ext cx="3860491" cy="502459"/>
          </a:xfrm>
          <a:prstGeom prst="rect">
            <a:avLst/>
          </a:prstGeom>
          <a:solidFill>
            <a:srgbClr val="306CE7"/>
          </a:solidFill>
        </p:spPr>
        <p:txBody>
          <a:bodyPr wrap="square" lIns="0" tIns="0" rIns="0" bIns="0" rtlCol="0" anchor="ctr">
            <a:noAutofit/>
          </a:bodyPr>
          <a:lstStyle/>
          <a:p>
            <a:pPr algn="ctr"/>
            <a:r>
              <a:rPr lang="en-US" sz="2667" dirty="0">
                <a:solidFill>
                  <a:schemeClr val="bg1"/>
                </a:solidFill>
                <a:cs typeface="Arial"/>
              </a:rPr>
              <a:t>z/VM</a:t>
            </a:r>
            <a:endParaRPr lang="en-US" sz="3200" dirty="0">
              <a:solidFill>
                <a:schemeClr val="bg1"/>
              </a:solidFill>
              <a:cs typeface="Arial"/>
            </a:endParaRPr>
          </a:p>
        </p:txBody>
      </p:sp>
      <p:sp>
        <p:nvSpPr>
          <p:cNvPr id="12" name="Rectangle 11">
            <a:extLst>
              <a:ext uri="{FF2B5EF4-FFF2-40B4-BE49-F238E27FC236}">
                <a16:creationId xmlns:a16="http://schemas.microsoft.com/office/drawing/2014/main" id="{4D8D85A5-8E92-221D-A642-D201DCA8BA54}"/>
              </a:ext>
            </a:extLst>
          </p:cNvPr>
          <p:cNvSpPr/>
          <p:nvPr/>
        </p:nvSpPr>
        <p:spPr>
          <a:xfrm>
            <a:off x="8653872" y="5162635"/>
            <a:ext cx="3860491" cy="502459"/>
          </a:xfrm>
          <a:prstGeom prst="rect">
            <a:avLst/>
          </a:prstGeom>
          <a:solidFill>
            <a:srgbClr val="D5202C"/>
          </a:solidFill>
        </p:spPr>
        <p:txBody>
          <a:bodyPr wrap="square" lIns="0" tIns="0" rIns="0" bIns="0" rtlCol="0" anchor="ctr">
            <a:noAutofit/>
          </a:bodyPr>
          <a:lstStyle/>
          <a:p>
            <a:pPr algn="ctr"/>
            <a:r>
              <a:rPr lang="en-US" sz="2667">
                <a:solidFill>
                  <a:schemeClr val="bg1"/>
                </a:solidFill>
                <a:cs typeface="Arial"/>
              </a:rPr>
              <a:t>OpenShift</a:t>
            </a:r>
            <a:endParaRPr lang="en-US" sz="3200">
              <a:solidFill>
                <a:schemeClr val="bg1"/>
              </a:solidFill>
              <a:cs typeface="Arial"/>
            </a:endParaRPr>
          </a:p>
        </p:txBody>
      </p:sp>
      <p:sp>
        <p:nvSpPr>
          <p:cNvPr id="13" name="Rectangle 12">
            <a:extLst>
              <a:ext uri="{FF2B5EF4-FFF2-40B4-BE49-F238E27FC236}">
                <a16:creationId xmlns:a16="http://schemas.microsoft.com/office/drawing/2014/main" id="{14EAF108-B59D-6926-A2E9-3CF40CAADB05}"/>
              </a:ext>
            </a:extLst>
          </p:cNvPr>
          <p:cNvSpPr/>
          <p:nvPr/>
        </p:nvSpPr>
        <p:spPr>
          <a:xfrm>
            <a:off x="8653872" y="5853083"/>
            <a:ext cx="3860491" cy="502459"/>
          </a:xfrm>
          <a:prstGeom prst="rect">
            <a:avLst/>
          </a:prstGeom>
          <a:solidFill>
            <a:srgbClr val="306CE7"/>
          </a:solidFill>
        </p:spPr>
        <p:txBody>
          <a:bodyPr wrap="square" lIns="0" tIns="0" rIns="0" bIns="0" rtlCol="0" anchor="ctr">
            <a:noAutofit/>
          </a:bodyPr>
          <a:lstStyle/>
          <a:p>
            <a:pPr algn="ctr"/>
            <a:r>
              <a:rPr lang="en-US" sz="2667" err="1">
                <a:solidFill>
                  <a:schemeClr val="bg1"/>
                </a:solidFill>
                <a:cs typeface="Arial"/>
              </a:rPr>
              <a:t>zCX</a:t>
            </a:r>
            <a:endParaRPr lang="en-US" sz="3200">
              <a:solidFill>
                <a:schemeClr val="bg1"/>
              </a:solidFill>
              <a:cs typeface="Arial"/>
            </a:endParaRPr>
          </a:p>
        </p:txBody>
      </p:sp>
      <p:sp>
        <p:nvSpPr>
          <p:cNvPr id="14" name="Rectangle 13">
            <a:extLst>
              <a:ext uri="{FF2B5EF4-FFF2-40B4-BE49-F238E27FC236}">
                <a16:creationId xmlns:a16="http://schemas.microsoft.com/office/drawing/2014/main" id="{29F37774-0533-5C44-C326-D185F45E49C5}"/>
              </a:ext>
            </a:extLst>
          </p:cNvPr>
          <p:cNvSpPr/>
          <p:nvPr/>
        </p:nvSpPr>
        <p:spPr>
          <a:xfrm>
            <a:off x="8642291" y="9863288"/>
            <a:ext cx="3860491" cy="502459"/>
          </a:xfrm>
          <a:prstGeom prst="rect">
            <a:avLst/>
          </a:prstGeom>
          <a:solidFill>
            <a:srgbClr val="306CE7"/>
          </a:solidFill>
        </p:spPr>
        <p:txBody>
          <a:bodyPr wrap="square" lIns="0" tIns="0" rIns="0" bIns="0" rtlCol="0" anchor="ctr">
            <a:noAutofit/>
          </a:bodyPr>
          <a:lstStyle/>
          <a:p>
            <a:pPr algn="ctr"/>
            <a:r>
              <a:rPr lang="en-US" sz="2667" dirty="0">
                <a:solidFill>
                  <a:schemeClr val="bg1"/>
                </a:solidFill>
                <a:cs typeface="Arial"/>
              </a:rPr>
              <a:t>IBM Z</a:t>
            </a:r>
            <a:endParaRPr lang="en-US" sz="3200" dirty="0">
              <a:solidFill>
                <a:schemeClr val="bg1"/>
              </a:solidFill>
              <a:cs typeface="Arial"/>
            </a:endParaRPr>
          </a:p>
        </p:txBody>
      </p:sp>
      <p:sp>
        <p:nvSpPr>
          <p:cNvPr id="15" name="Rectangle 14">
            <a:extLst>
              <a:ext uri="{FF2B5EF4-FFF2-40B4-BE49-F238E27FC236}">
                <a16:creationId xmlns:a16="http://schemas.microsoft.com/office/drawing/2014/main" id="{8716EA5B-7CF2-0A7E-6BF5-E89789903BED}"/>
              </a:ext>
            </a:extLst>
          </p:cNvPr>
          <p:cNvSpPr/>
          <p:nvPr/>
        </p:nvSpPr>
        <p:spPr>
          <a:xfrm>
            <a:off x="8653872" y="6510997"/>
            <a:ext cx="3860491" cy="502459"/>
          </a:xfrm>
          <a:prstGeom prst="rect">
            <a:avLst/>
          </a:prstGeom>
          <a:solidFill>
            <a:srgbClr val="306CE7"/>
          </a:solidFill>
        </p:spPr>
        <p:txBody>
          <a:bodyPr wrap="square" lIns="0" tIns="0" rIns="0" bIns="0" rtlCol="0" anchor="ctr">
            <a:noAutofit/>
          </a:bodyPr>
          <a:lstStyle/>
          <a:p>
            <a:pPr algn="ctr"/>
            <a:r>
              <a:rPr lang="en-US" sz="2667" dirty="0">
                <a:solidFill>
                  <a:schemeClr val="bg1"/>
                </a:solidFill>
                <a:cs typeface="Arial"/>
              </a:rPr>
              <a:t>IBM Z</a:t>
            </a:r>
            <a:endParaRPr lang="en-US" sz="3200" dirty="0">
              <a:solidFill>
                <a:schemeClr val="bg1"/>
              </a:solidFill>
              <a:cs typeface="Arial"/>
            </a:endParaRPr>
          </a:p>
        </p:txBody>
      </p:sp>
      <p:sp>
        <p:nvSpPr>
          <p:cNvPr id="16" name="Rectangle 15">
            <a:extLst>
              <a:ext uri="{FF2B5EF4-FFF2-40B4-BE49-F238E27FC236}">
                <a16:creationId xmlns:a16="http://schemas.microsoft.com/office/drawing/2014/main" id="{594057B7-E153-BCB3-A304-A799FF6D146D}"/>
              </a:ext>
            </a:extLst>
          </p:cNvPr>
          <p:cNvSpPr/>
          <p:nvPr/>
        </p:nvSpPr>
        <p:spPr>
          <a:xfrm>
            <a:off x="8653871" y="2140976"/>
            <a:ext cx="3860488" cy="488480"/>
          </a:xfrm>
          <a:prstGeom prst="rect">
            <a:avLst/>
          </a:prstGeom>
          <a:solidFill>
            <a:srgbClr val="3568B1"/>
          </a:solidFill>
        </p:spPr>
        <p:txBody>
          <a:bodyPr wrap="square" lIns="0" tIns="0" rIns="0" bIns="0" rtlCol="0" anchor="ctr">
            <a:noAutofit/>
          </a:bodyPr>
          <a:lstStyle/>
          <a:p>
            <a:pPr algn="ctr"/>
            <a:r>
              <a:rPr lang="en-US" sz="2667">
                <a:solidFill>
                  <a:schemeClr val="bg1"/>
                </a:solidFill>
                <a:cs typeface="Arial"/>
              </a:rPr>
              <a:t>WebSphere Liberty</a:t>
            </a:r>
            <a:endParaRPr lang="en-US" sz="3200">
              <a:solidFill>
                <a:schemeClr val="bg1"/>
              </a:solidFill>
              <a:cs typeface="Arial"/>
            </a:endParaRPr>
          </a:p>
        </p:txBody>
      </p:sp>
      <p:sp>
        <p:nvSpPr>
          <p:cNvPr id="17" name="Rectangle 16">
            <a:extLst>
              <a:ext uri="{FF2B5EF4-FFF2-40B4-BE49-F238E27FC236}">
                <a16:creationId xmlns:a16="http://schemas.microsoft.com/office/drawing/2014/main" id="{765E82BB-36EC-9A42-7069-6D4195A01B1B}"/>
              </a:ext>
            </a:extLst>
          </p:cNvPr>
          <p:cNvSpPr/>
          <p:nvPr/>
        </p:nvSpPr>
        <p:spPr>
          <a:xfrm>
            <a:off x="8653872" y="2784912"/>
            <a:ext cx="3860491" cy="502459"/>
          </a:xfrm>
          <a:prstGeom prst="rect">
            <a:avLst/>
          </a:prstGeom>
          <a:solidFill>
            <a:srgbClr val="306CE7"/>
          </a:solidFill>
        </p:spPr>
        <p:txBody>
          <a:bodyPr wrap="square" lIns="0" tIns="0" rIns="0" bIns="0" rtlCol="0" anchor="ctr">
            <a:noAutofit/>
          </a:bodyPr>
          <a:lstStyle/>
          <a:p>
            <a:pPr algn="ctr"/>
            <a:r>
              <a:rPr lang="en-US" sz="2667" dirty="0">
                <a:solidFill>
                  <a:schemeClr val="bg1"/>
                </a:solidFill>
                <a:cs typeface="Arial"/>
              </a:rPr>
              <a:t>z/OS</a:t>
            </a:r>
            <a:endParaRPr lang="en-US" sz="3200" dirty="0">
              <a:solidFill>
                <a:schemeClr val="bg1"/>
              </a:solidFill>
              <a:cs typeface="Arial"/>
            </a:endParaRPr>
          </a:p>
        </p:txBody>
      </p:sp>
      <p:sp>
        <p:nvSpPr>
          <p:cNvPr id="18" name="Rectangle 17">
            <a:extLst>
              <a:ext uri="{FF2B5EF4-FFF2-40B4-BE49-F238E27FC236}">
                <a16:creationId xmlns:a16="http://schemas.microsoft.com/office/drawing/2014/main" id="{AE17A46B-0D81-3C8D-1DA9-44B32FFD4CA6}"/>
              </a:ext>
            </a:extLst>
          </p:cNvPr>
          <p:cNvSpPr/>
          <p:nvPr/>
        </p:nvSpPr>
        <p:spPr>
          <a:xfrm>
            <a:off x="8653870" y="3470781"/>
            <a:ext cx="3860491" cy="502459"/>
          </a:xfrm>
          <a:prstGeom prst="rect">
            <a:avLst/>
          </a:prstGeom>
          <a:solidFill>
            <a:srgbClr val="306CE7"/>
          </a:solidFill>
        </p:spPr>
        <p:txBody>
          <a:bodyPr wrap="square" lIns="0" tIns="0" rIns="0" bIns="0" rtlCol="0" anchor="ctr">
            <a:noAutofit/>
          </a:bodyPr>
          <a:lstStyle/>
          <a:p>
            <a:pPr algn="ctr"/>
            <a:r>
              <a:rPr lang="en-US" sz="2667" dirty="0">
                <a:solidFill>
                  <a:schemeClr val="bg1"/>
                </a:solidFill>
                <a:cs typeface="Arial"/>
              </a:rPr>
              <a:t>IBM Z</a:t>
            </a:r>
            <a:endParaRPr lang="en-US" sz="3200" dirty="0">
              <a:solidFill>
                <a:schemeClr val="bg1"/>
              </a:solidFill>
              <a:cs typeface="Arial"/>
            </a:endParaRPr>
          </a:p>
        </p:txBody>
      </p:sp>
      <p:sp>
        <p:nvSpPr>
          <p:cNvPr id="19" name="Rectangle 18">
            <a:extLst>
              <a:ext uri="{FF2B5EF4-FFF2-40B4-BE49-F238E27FC236}">
                <a16:creationId xmlns:a16="http://schemas.microsoft.com/office/drawing/2014/main" id="{3FA07926-EC0A-2328-D6BB-7B168D28D6BD}"/>
              </a:ext>
            </a:extLst>
          </p:cNvPr>
          <p:cNvSpPr/>
          <p:nvPr/>
        </p:nvSpPr>
        <p:spPr>
          <a:xfrm>
            <a:off x="8642295" y="4476765"/>
            <a:ext cx="3860488" cy="488480"/>
          </a:xfrm>
          <a:prstGeom prst="rect">
            <a:avLst/>
          </a:prstGeom>
          <a:solidFill>
            <a:srgbClr val="3568B1"/>
          </a:solidFill>
        </p:spPr>
        <p:txBody>
          <a:bodyPr wrap="square" lIns="0" tIns="0" rIns="0" bIns="0" rtlCol="0" anchor="ctr">
            <a:noAutofit/>
          </a:bodyPr>
          <a:lstStyle/>
          <a:p>
            <a:pPr algn="ctr"/>
            <a:r>
              <a:rPr lang="en-US" sz="2667" dirty="0">
                <a:solidFill>
                  <a:schemeClr val="bg1"/>
                </a:solidFill>
                <a:cs typeface="Arial"/>
              </a:rPr>
              <a:t>WebSphere Liberty</a:t>
            </a:r>
            <a:endParaRPr lang="en-US" sz="3200" dirty="0">
              <a:solidFill>
                <a:schemeClr val="bg1"/>
              </a:solidFill>
              <a:cs typeface="Arial"/>
            </a:endParaRPr>
          </a:p>
        </p:txBody>
      </p:sp>
      <p:sp>
        <p:nvSpPr>
          <p:cNvPr id="20" name="Rectangle 19">
            <a:extLst>
              <a:ext uri="{FF2B5EF4-FFF2-40B4-BE49-F238E27FC236}">
                <a16:creationId xmlns:a16="http://schemas.microsoft.com/office/drawing/2014/main" id="{B1E12A0B-72B9-1A48-0CEB-E90791DDD9B7}"/>
              </a:ext>
            </a:extLst>
          </p:cNvPr>
          <p:cNvSpPr/>
          <p:nvPr/>
        </p:nvSpPr>
        <p:spPr>
          <a:xfrm>
            <a:off x="8642292" y="7799328"/>
            <a:ext cx="3860488" cy="488480"/>
          </a:xfrm>
          <a:prstGeom prst="rect">
            <a:avLst/>
          </a:prstGeom>
          <a:solidFill>
            <a:srgbClr val="3568B1"/>
          </a:solidFill>
        </p:spPr>
        <p:txBody>
          <a:bodyPr wrap="square" lIns="0" tIns="0" rIns="0" bIns="0" rtlCol="0" anchor="ctr">
            <a:noAutofit/>
          </a:bodyPr>
          <a:lstStyle/>
          <a:p>
            <a:pPr algn="ctr"/>
            <a:r>
              <a:rPr lang="en-US" sz="2667">
                <a:solidFill>
                  <a:schemeClr val="bg1"/>
                </a:solidFill>
                <a:cs typeface="Arial"/>
              </a:rPr>
              <a:t>WebSphere Liberty</a:t>
            </a:r>
            <a:endParaRPr lang="en-US" sz="3200">
              <a:solidFill>
                <a:schemeClr val="bg1"/>
              </a:solidFill>
              <a:cs typeface="Arial"/>
            </a:endParaRPr>
          </a:p>
        </p:txBody>
      </p:sp>
      <p:sp>
        <p:nvSpPr>
          <p:cNvPr id="21" name="Rectangle 20">
            <a:extLst>
              <a:ext uri="{FF2B5EF4-FFF2-40B4-BE49-F238E27FC236}">
                <a16:creationId xmlns:a16="http://schemas.microsoft.com/office/drawing/2014/main" id="{66FE9525-72EC-F125-76FD-6E20F86BCDDE}"/>
              </a:ext>
            </a:extLst>
          </p:cNvPr>
          <p:cNvSpPr/>
          <p:nvPr/>
        </p:nvSpPr>
        <p:spPr>
          <a:xfrm>
            <a:off x="8642291" y="11454704"/>
            <a:ext cx="3860491" cy="502459"/>
          </a:xfrm>
          <a:prstGeom prst="rect">
            <a:avLst/>
          </a:prstGeom>
          <a:solidFill>
            <a:srgbClr val="D5202C"/>
          </a:solidFill>
        </p:spPr>
        <p:txBody>
          <a:bodyPr wrap="square" lIns="0" tIns="0" rIns="0" bIns="0" rtlCol="0" anchor="ctr">
            <a:noAutofit/>
          </a:bodyPr>
          <a:lstStyle/>
          <a:p>
            <a:pPr algn="ctr"/>
            <a:r>
              <a:rPr lang="en-US" sz="2667">
                <a:solidFill>
                  <a:schemeClr val="bg1"/>
                </a:solidFill>
                <a:cs typeface="Arial"/>
              </a:rPr>
              <a:t>OpenShift</a:t>
            </a:r>
            <a:endParaRPr lang="en-US" sz="3200">
              <a:solidFill>
                <a:schemeClr val="bg1"/>
              </a:solidFill>
              <a:cs typeface="Arial"/>
            </a:endParaRPr>
          </a:p>
        </p:txBody>
      </p:sp>
      <p:sp>
        <p:nvSpPr>
          <p:cNvPr id="22" name="Rectangle 21">
            <a:extLst>
              <a:ext uri="{FF2B5EF4-FFF2-40B4-BE49-F238E27FC236}">
                <a16:creationId xmlns:a16="http://schemas.microsoft.com/office/drawing/2014/main" id="{0C050998-0A21-D1BF-97A9-3631FA5EA4E5}"/>
              </a:ext>
            </a:extLst>
          </p:cNvPr>
          <p:cNvSpPr/>
          <p:nvPr/>
        </p:nvSpPr>
        <p:spPr>
          <a:xfrm>
            <a:off x="8642291" y="12145152"/>
            <a:ext cx="3860491" cy="502459"/>
          </a:xfrm>
          <a:prstGeom prst="rect">
            <a:avLst/>
          </a:prstGeom>
          <a:solidFill>
            <a:srgbClr val="306CE7"/>
          </a:solidFill>
        </p:spPr>
        <p:txBody>
          <a:bodyPr wrap="square" lIns="0" tIns="0" rIns="0" bIns="0" rtlCol="0" anchor="ctr">
            <a:noAutofit/>
          </a:bodyPr>
          <a:lstStyle/>
          <a:p>
            <a:pPr algn="ctr"/>
            <a:r>
              <a:rPr lang="en-US" sz="2667">
                <a:solidFill>
                  <a:schemeClr val="bg1"/>
                </a:solidFill>
                <a:cs typeface="Arial"/>
              </a:rPr>
              <a:t>x/Linux</a:t>
            </a:r>
            <a:endParaRPr lang="en-US" sz="3200">
              <a:solidFill>
                <a:schemeClr val="bg1"/>
              </a:solidFill>
              <a:cs typeface="Arial"/>
            </a:endParaRPr>
          </a:p>
        </p:txBody>
      </p:sp>
      <p:sp>
        <p:nvSpPr>
          <p:cNvPr id="23" name="Rectangle 22">
            <a:extLst>
              <a:ext uri="{FF2B5EF4-FFF2-40B4-BE49-F238E27FC236}">
                <a16:creationId xmlns:a16="http://schemas.microsoft.com/office/drawing/2014/main" id="{4DD2C39F-1C41-DFA1-EC24-AF5F020DB249}"/>
              </a:ext>
            </a:extLst>
          </p:cNvPr>
          <p:cNvSpPr/>
          <p:nvPr/>
        </p:nvSpPr>
        <p:spPr>
          <a:xfrm>
            <a:off x="8642291" y="12835600"/>
            <a:ext cx="3860491" cy="502459"/>
          </a:xfrm>
          <a:prstGeom prst="rect">
            <a:avLst/>
          </a:prstGeom>
          <a:solidFill>
            <a:srgbClr val="306CE7"/>
          </a:solidFill>
        </p:spPr>
        <p:txBody>
          <a:bodyPr wrap="square" lIns="0" tIns="0" rIns="0" bIns="0" rtlCol="0" anchor="ctr">
            <a:noAutofit/>
          </a:bodyPr>
          <a:lstStyle/>
          <a:p>
            <a:pPr algn="ctr"/>
            <a:r>
              <a:rPr lang="en-US" sz="2400">
                <a:solidFill>
                  <a:schemeClr val="bg1"/>
                </a:solidFill>
                <a:cs typeface="Arial"/>
              </a:rPr>
              <a:t>IBM Cloud/AWS/Azure</a:t>
            </a:r>
          </a:p>
        </p:txBody>
      </p:sp>
      <p:sp>
        <p:nvSpPr>
          <p:cNvPr id="24" name="Rectangle 23">
            <a:extLst>
              <a:ext uri="{FF2B5EF4-FFF2-40B4-BE49-F238E27FC236}">
                <a16:creationId xmlns:a16="http://schemas.microsoft.com/office/drawing/2014/main" id="{144C7296-039E-3DA7-4FCE-EB0A7CC76678}"/>
              </a:ext>
            </a:extLst>
          </p:cNvPr>
          <p:cNvSpPr/>
          <p:nvPr/>
        </p:nvSpPr>
        <p:spPr>
          <a:xfrm>
            <a:off x="8642292" y="10771640"/>
            <a:ext cx="3860488" cy="488480"/>
          </a:xfrm>
          <a:prstGeom prst="rect">
            <a:avLst/>
          </a:prstGeom>
          <a:solidFill>
            <a:srgbClr val="3568B1"/>
          </a:solidFill>
        </p:spPr>
        <p:txBody>
          <a:bodyPr wrap="square" lIns="0" tIns="0" rIns="0" bIns="0" rtlCol="0" anchor="ctr">
            <a:noAutofit/>
          </a:bodyPr>
          <a:lstStyle/>
          <a:p>
            <a:pPr algn="ctr"/>
            <a:r>
              <a:rPr lang="en-US" sz="2667">
                <a:solidFill>
                  <a:schemeClr val="bg1"/>
                </a:solidFill>
                <a:cs typeface="Arial"/>
              </a:rPr>
              <a:t>WebSphere Liberty</a:t>
            </a:r>
            <a:endParaRPr lang="en-US" sz="3200">
              <a:solidFill>
                <a:schemeClr val="bg1"/>
              </a:solidFill>
              <a:cs typeface="Arial"/>
            </a:endParaRPr>
          </a:p>
        </p:txBody>
      </p:sp>
      <p:sp>
        <p:nvSpPr>
          <p:cNvPr id="25" name="TextBox 24">
            <a:extLst>
              <a:ext uri="{FF2B5EF4-FFF2-40B4-BE49-F238E27FC236}">
                <a16:creationId xmlns:a16="http://schemas.microsoft.com/office/drawing/2014/main" id="{275447D8-8017-518C-B3DF-16D6E965A61E}"/>
              </a:ext>
            </a:extLst>
          </p:cNvPr>
          <p:cNvSpPr txBox="1"/>
          <p:nvPr/>
        </p:nvSpPr>
        <p:spPr>
          <a:xfrm>
            <a:off x="14360332" y="1283767"/>
            <a:ext cx="10025256" cy="2800382"/>
          </a:xfrm>
          <a:prstGeom prst="rect">
            <a:avLst/>
          </a:prstGeom>
          <a:noFill/>
        </p:spPr>
        <p:txBody>
          <a:bodyPr wrap="square" rtlCol="0">
            <a:spAutoFit/>
          </a:bodyPr>
          <a:lstStyle/>
          <a:p>
            <a:r>
              <a:rPr lang="en-US" sz="2933" dirty="0"/>
              <a:t>Continue to run Java applications on z/OS near Systems of Record using WebSphere for z/OS </a:t>
            </a:r>
            <a:br>
              <a:rPr lang="en-US" sz="2933" dirty="0"/>
            </a:br>
            <a:r>
              <a:rPr lang="en-US" sz="2933" dirty="0"/>
              <a:t>(including z/OS and ND features)</a:t>
            </a:r>
            <a:br>
              <a:rPr lang="en-US" sz="2933" dirty="0"/>
            </a:br>
            <a:r>
              <a:rPr lang="en-US" sz="2933" dirty="0"/>
              <a:t>Handelsbanken Use Case</a:t>
            </a:r>
          </a:p>
          <a:p>
            <a:r>
              <a:rPr lang="en-US" sz="2933" dirty="0"/>
              <a:t>Adopt distributed OpenShift + IBM </a:t>
            </a:r>
            <a:r>
              <a:rPr lang="en-US" sz="2933" dirty="0" err="1"/>
              <a:t>ModStack</a:t>
            </a:r>
            <a:r>
              <a:rPr lang="en-US" sz="2933" dirty="0"/>
              <a:t> for consistent hybrid cloud operations (optional)</a:t>
            </a:r>
          </a:p>
        </p:txBody>
      </p:sp>
      <p:sp>
        <p:nvSpPr>
          <p:cNvPr id="26" name="TextBox 25">
            <a:extLst>
              <a:ext uri="{FF2B5EF4-FFF2-40B4-BE49-F238E27FC236}">
                <a16:creationId xmlns:a16="http://schemas.microsoft.com/office/drawing/2014/main" id="{0025A21D-6408-4684-100B-DABC1FA15339}"/>
              </a:ext>
            </a:extLst>
          </p:cNvPr>
          <p:cNvSpPr txBox="1"/>
          <p:nvPr/>
        </p:nvSpPr>
        <p:spPr>
          <a:xfrm>
            <a:off x="14360333" y="4572802"/>
            <a:ext cx="9739677" cy="2349041"/>
          </a:xfrm>
          <a:prstGeom prst="rect">
            <a:avLst/>
          </a:prstGeom>
          <a:noFill/>
        </p:spPr>
        <p:txBody>
          <a:bodyPr wrap="square" rtlCol="0">
            <a:spAutoFit/>
          </a:bodyPr>
          <a:lstStyle/>
          <a:p>
            <a:r>
              <a:rPr lang="en-US" sz="2933" dirty="0"/>
              <a:t>Use TA to </a:t>
            </a:r>
            <a:r>
              <a:rPr lang="en-US" sz="2933" dirty="0" err="1"/>
              <a:t>Replatform</a:t>
            </a:r>
            <a:r>
              <a:rPr lang="en-US" sz="2933" dirty="0"/>
              <a:t> Java applications to OpenShift. </a:t>
            </a:r>
            <a:br>
              <a:rPr lang="en-US" sz="2933" dirty="0"/>
            </a:br>
            <a:r>
              <a:rPr lang="en-US" sz="2933" dirty="0"/>
              <a:t>(dropping z/OS and ND APIs as well as WLM)</a:t>
            </a:r>
          </a:p>
          <a:p>
            <a:r>
              <a:rPr lang="en-US" sz="2933" dirty="0"/>
              <a:t>Run Java applications on OpenShift but retain low latency connection to z/OS Systems of Record e.g. Db2</a:t>
            </a:r>
            <a:br>
              <a:rPr lang="en-US" sz="2933" dirty="0"/>
            </a:br>
            <a:r>
              <a:rPr lang="en-US" sz="2933" dirty="0"/>
              <a:t>Acquire WSHE, zCX or OpenShift on zCX</a:t>
            </a:r>
          </a:p>
        </p:txBody>
      </p:sp>
      <p:sp>
        <p:nvSpPr>
          <p:cNvPr id="27" name="Left Brace 26">
            <a:extLst>
              <a:ext uri="{FF2B5EF4-FFF2-40B4-BE49-F238E27FC236}">
                <a16:creationId xmlns:a16="http://schemas.microsoft.com/office/drawing/2014/main" id="{BFC05ACF-0884-3C69-9A27-09845146F120}"/>
              </a:ext>
            </a:extLst>
          </p:cNvPr>
          <p:cNvSpPr/>
          <p:nvPr/>
        </p:nvSpPr>
        <p:spPr>
          <a:xfrm>
            <a:off x="8145718" y="4572802"/>
            <a:ext cx="345575" cy="8567798"/>
          </a:xfrm>
          <a:prstGeom prst="leftBrace">
            <a:avLst>
              <a:gd name="adj1" fmla="val 8333"/>
              <a:gd name="adj2" fmla="val 49705"/>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9600">
              <a:solidFill>
                <a:schemeClr val="bg1"/>
              </a:solidFill>
            </a:endParaRPr>
          </a:p>
        </p:txBody>
      </p:sp>
      <p:sp>
        <p:nvSpPr>
          <p:cNvPr id="29" name="TextBox 28">
            <a:extLst>
              <a:ext uri="{FF2B5EF4-FFF2-40B4-BE49-F238E27FC236}">
                <a16:creationId xmlns:a16="http://schemas.microsoft.com/office/drawing/2014/main" id="{8DDD2C5B-0D24-369F-1B64-92A7154D20D6}"/>
              </a:ext>
            </a:extLst>
          </p:cNvPr>
          <p:cNvSpPr txBox="1"/>
          <p:nvPr/>
        </p:nvSpPr>
        <p:spPr>
          <a:xfrm>
            <a:off x="14375535" y="8210284"/>
            <a:ext cx="10010053" cy="1897699"/>
          </a:xfrm>
          <a:prstGeom prst="rect">
            <a:avLst/>
          </a:prstGeom>
          <a:noFill/>
        </p:spPr>
        <p:txBody>
          <a:bodyPr wrap="square" rtlCol="0">
            <a:spAutoFit/>
          </a:bodyPr>
          <a:lstStyle/>
          <a:p>
            <a:r>
              <a:rPr lang="en-US" sz="2933" dirty="0"/>
              <a:t>Use TA to </a:t>
            </a:r>
            <a:r>
              <a:rPr lang="en-US" sz="2933" dirty="0" err="1"/>
              <a:t>Replatform</a:t>
            </a:r>
            <a:r>
              <a:rPr lang="en-US" sz="2933" dirty="0"/>
              <a:t> to OpenShift </a:t>
            </a:r>
            <a:br>
              <a:rPr lang="en-US" sz="2933" dirty="0"/>
            </a:br>
            <a:r>
              <a:rPr lang="en-US" sz="2933" dirty="0"/>
              <a:t>(dropping z/OS and ND APIs)</a:t>
            </a:r>
          </a:p>
          <a:p>
            <a:r>
              <a:rPr lang="en-US" sz="2933" dirty="0"/>
              <a:t>Switch from Type 2 to Type 4 JDBC driver</a:t>
            </a:r>
            <a:br>
              <a:rPr lang="en-US" sz="2933" dirty="0"/>
            </a:br>
            <a:r>
              <a:rPr lang="en-US" sz="2933" dirty="0"/>
              <a:t>Acquire WSHE, OpenShift and (optional) </a:t>
            </a:r>
            <a:r>
              <a:rPr lang="en-US" sz="2933" dirty="0" err="1"/>
              <a:t>ModStack</a:t>
            </a:r>
            <a:r>
              <a:rPr lang="en-US" sz="2933" dirty="0"/>
              <a:t> licenses</a:t>
            </a:r>
          </a:p>
        </p:txBody>
      </p:sp>
      <p:sp>
        <p:nvSpPr>
          <p:cNvPr id="30" name="TextBox 29">
            <a:extLst>
              <a:ext uri="{FF2B5EF4-FFF2-40B4-BE49-F238E27FC236}">
                <a16:creationId xmlns:a16="http://schemas.microsoft.com/office/drawing/2014/main" id="{904EE53B-9BF1-2243-607E-9E89211461AF}"/>
              </a:ext>
            </a:extLst>
          </p:cNvPr>
          <p:cNvSpPr txBox="1"/>
          <p:nvPr/>
        </p:nvSpPr>
        <p:spPr>
          <a:xfrm>
            <a:off x="14375532" y="10787001"/>
            <a:ext cx="8058611" cy="1446358"/>
          </a:xfrm>
          <a:prstGeom prst="rect">
            <a:avLst/>
          </a:prstGeom>
          <a:noFill/>
        </p:spPr>
        <p:txBody>
          <a:bodyPr wrap="square" rtlCol="0">
            <a:spAutoFit/>
          </a:bodyPr>
          <a:lstStyle/>
          <a:p>
            <a:r>
              <a:rPr lang="en-US" sz="2933" dirty="0"/>
              <a:t>Use TA to </a:t>
            </a:r>
            <a:r>
              <a:rPr lang="en-US" sz="2933" dirty="0" err="1"/>
              <a:t>Replatform</a:t>
            </a:r>
            <a:r>
              <a:rPr lang="en-US" sz="2933" dirty="0"/>
              <a:t> to OpenShift</a:t>
            </a:r>
            <a:br>
              <a:rPr lang="en-US" sz="2933" dirty="0"/>
            </a:br>
            <a:r>
              <a:rPr lang="en-US" sz="2933" dirty="0"/>
              <a:t>(dropping z/OS and ND APIs)</a:t>
            </a:r>
            <a:br>
              <a:rPr lang="en-US" sz="2933" dirty="0"/>
            </a:br>
            <a:r>
              <a:rPr lang="en-US" sz="2933" dirty="0"/>
              <a:t>Acquire WSHE + OpenShift licenses</a:t>
            </a:r>
          </a:p>
        </p:txBody>
      </p:sp>
      <p:sp>
        <p:nvSpPr>
          <p:cNvPr id="31" name="Left Brace 30">
            <a:extLst>
              <a:ext uri="{FF2B5EF4-FFF2-40B4-BE49-F238E27FC236}">
                <a16:creationId xmlns:a16="http://schemas.microsoft.com/office/drawing/2014/main" id="{EF83F3F9-027C-E8BD-4757-D70C4F0A0F23}"/>
              </a:ext>
            </a:extLst>
          </p:cNvPr>
          <p:cNvSpPr/>
          <p:nvPr/>
        </p:nvSpPr>
        <p:spPr>
          <a:xfrm>
            <a:off x="7548672" y="2159895"/>
            <a:ext cx="423548" cy="8205852"/>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9600">
              <a:solidFill>
                <a:schemeClr val="bg1"/>
              </a:solidFill>
            </a:endParaRPr>
          </a:p>
        </p:txBody>
      </p:sp>
      <p:cxnSp>
        <p:nvCxnSpPr>
          <p:cNvPr id="33" name="Straight Arrow Connector 32">
            <a:extLst>
              <a:ext uri="{FF2B5EF4-FFF2-40B4-BE49-F238E27FC236}">
                <a16:creationId xmlns:a16="http://schemas.microsoft.com/office/drawing/2014/main" id="{5D7E63F8-0870-73DA-6E08-E424F346D430}"/>
              </a:ext>
            </a:extLst>
          </p:cNvPr>
          <p:cNvCxnSpPr>
            <a:cxnSpLocks/>
          </p:cNvCxnSpPr>
          <p:nvPr/>
        </p:nvCxnSpPr>
        <p:spPr>
          <a:xfrm flipV="1">
            <a:off x="3133275" y="4790927"/>
            <a:ext cx="1266523" cy="106215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4" name="Straight Arrow Connector 33">
            <a:extLst>
              <a:ext uri="{FF2B5EF4-FFF2-40B4-BE49-F238E27FC236}">
                <a16:creationId xmlns:a16="http://schemas.microsoft.com/office/drawing/2014/main" id="{FE6512F6-7F2B-86F5-A53C-6BE18DC29C00}"/>
              </a:ext>
            </a:extLst>
          </p:cNvPr>
          <p:cNvCxnSpPr>
            <a:cxnSpLocks/>
          </p:cNvCxnSpPr>
          <p:nvPr/>
        </p:nvCxnSpPr>
        <p:spPr>
          <a:xfrm>
            <a:off x="3261397" y="8482392"/>
            <a:ext cx="1227645" cy="156070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 name="TextBox 2">
            <a:extLst>
              <a:ext uri="{FF2B5EF4-FFF2-40B4-BE49-F238E27FC236}">
                <a16:creationId xmlns:a16="http://schemas.microsoft.com/office/drawing/2014/main" id="{2BF69F3A-23D5-1557-45EA-C0AD425F0709}"/>
              </a:ext>
            </a:extLst>
          </p:cNvPr>
          <p:cNvSpPr txBox="1"/>
          <p:nvPr/>
        </p:nvSpPr>
        <p:spPr>
          <a:xfrm>
            <a:off x="530495" y="9018184"/>
            <a:ext cx="3694596" cy="27546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noAutofit/>
          </a:bodyPr>
          <a:lstStyle/>
          <a:p>
            <a:pPr algn="l" defTabSz="2438400">
              <a:spcBef>
                <a:spcPts val="2900"/>
              </a:spcBef>
              <a:buSzPct val="100000"/>
            </a:pPr>
            <a:r>
              <a:rPr lang="en-US" sz="2800" kern="0" dirty="0">
                <a:ea typeface="+mj-ea"/>
                <a:cs typeface="+mj-cs"/>
                <a:sym typeface="IBM Plex Sans Light"/>
              </a:rPr>
              <a:t>Consider cost considerations of cheaper hardware versus the latency question with being collocated on same box (2x faster)</a:t>
            </a:r>
          </a:p>
        </p:txBody>
      </p:sp>
      <p:sp>
        <p:nvSpPr>
          <p:cNvPr id="6" name="TextBox 5">
            <a:extLst>
              <a:ext uri="{FF2B5EF4-FFF2-40B4-BE49-F238E27FC236}">
                <a16:creationId xmlns:a16="http://schemas.microsoft.com/office/drawing/2014/main" id="{A3454614-5354-ED9D-5750-9CC4B5EA7EA1}"/>
              </a:ext>
            </a:extLst>
          </p:cNvPr>
          <p:cNvSpPr txBox="1"/>
          <p:nvPr/>
        </p:nvSpPr>
        <p:spPr>
          <a:xfrm>
            <a:off x="611187" y="2257671"/>
            <a:ext cx="3338324" cy="136767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noAutofit/>
          </a:bodyPr>
          <a:lstStyle/>
          <a:p>
            <a:pPr marL="444465" indent="-446749" algn="l" defTabSz="2438400">
              <a:spcBef>
                <a:spcPts val="2900"/>
              </a:spcBef>
              <a:buSzPct val="100000"/>
              <a:buFontTx/>
              <a:buChar char="–"/>
            </a:pPr>
            <a:endParaRPr lang="en-US" sz="2000" kern="0" dirty="0">
              <a:solidFill>
                <a:srgbClr val="C00000"/>
              </a:solidFill>
              <a:ea typeface="+mj-ea"/>
              <a:cs typeface="+mj-cs"/>
              <a:sym typeface="IBM Plex Sans Light"/>
            </a:endParaRPr>
          </a:p>
        </p:txBody>
      </p:sp>
      <p:sp>
        <p:nvSpPr>
          <p:cNvPr id="28" name="TextBox 27">
            <a:extLst>
              <a:ext uri="{FF2B5EF4-FFF2-40B4-BE49-F238E27FC236}">
                <a16:creationId xmlns:a16="http://schemas.microsoft.com/office/drawing/2014/main" id="{CF4071A4-07ED-1CA0-64B5-922BFCAD8C4E}"/>
              </a:ext>
            </a:extLst>
          </p:cNvPr>
          <p:cNvSpPr txBox="1"/>
          <p:nvPr/>
        </p:nvSpPr>
        <p:spPr>
          <a:xfrm>
            <a:off x="15895883" y="7042467"/>
            <a:ext cx="7798628" cy="954107"/>
          </a:xfrm>
          <a:prstGeom prst="rect">
            <a:avLst/>
          </a:prstGeom>
          <a:noFill/>
        </p:spPr>
        <p:txBody>
          <a:bodyPr wrap="square" rtlCol="0">
            <a:spAutoFit/>
          </a:bodyPr>
          <a:lstStyle/>
          <a:p>
            <a:r>
              <a:rPr lang="en-US" sz="2800" kern="0" dirty="0">
                <a:ea typeface="+mj-ea"/>
                <a:cs typeface="+mj-cs"/>
                <a:sym typeface="IBM Plex Sans Light"/>
              </a:rPr>
              <a:t>Note. Today zCX is </a:t>
            </a:r>
            <a:r>
              <a:rPr lang="en-US" sz="2800" kern="0" dirty="0" err="1">
                <a:ea typeface="+mj-ea"/>
                <a:cs typeface="+mj-cs"/>
                <a:sym typeface="IBM Plex Sans Light"/>
              </a:rPr>
              <a:t>approx</a:t>
            </a:r>
            <a:r>
              <a:rPr lang="en-US" sz="2800" kern="0" dirty="0">
                <a:ea typeface="+mj-ea"/>
                <a:cs typeface="+mj-cs"/>
                <a:sym typeface="IBM Plex Sans Light"/>
              </a:rPr>
              <a:t> 5% better than </a:t>
            </a:r>
            <a:r>
              <a:rPr lang="en-US" sz="2800" kern="0" dirty="0" err="1">
                <a:ea typeface="+mj-ea"/>
                <a:cs typeface="+mj-cs"/>
                <a:sym typeface="IBM Plex Sans Light"/>
              </a:rPr>
              <a:t>zVM</a:t>
            </a:r>
            <a:r>
              <a:rPr lang="en-US" sz="2800" kern="0" dirty="0">
                <a:ea typeface="+mj-ea"/>
                <a:cs typeface="+mj-cs"/>
                <a:sym typeface="IBM Plex Sans Light"/>
              </a:rPr>
              <a:t>, will improve in 1 year</a:t>
            </a:r>
          </a:p>
        </p:txBody>
      </p:sp>
    </p:spTree>
    <p:extLst>
      <p:ext uri="{BB962C8B-B14F-4D97-AF65-F5344CB8AC3E}">
        <p14:creationId xmlns:p14="http://schemas.microsoft.com/office/powerpoint/2010/main" val="4203883752"/>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Rectangle 66">
            <a:extLst>
              <a:ext uri="{FF2B5EF4-FFF2-40B4-BE49-F238E27FC236}">
                <a16:creationId xmlns:a16="http://schemas.microsoft.com/office/drawing/2014/main" id="{E59B73CD-33E1-4801-9BBD-C6604AAE4C20}"/>
              </a:ext>
            </a:extLst>
          </p:cNvPr>
          <p:cNvSpPr/>
          <p:nvPr/>
        </p:nvSpPr>
        <p:spPr>
          <a:xfrm>
            <a:off x="17709138" y="4842810"/>
            <a:ext cx="3401976" cy="5194620"/>
          </a:xfrm>
          <a:prstGeom prst="rect">
            <a:avLst/>
          </a:prstGeom>
          <a:noFill/>
          <a:ln w="12700" cap="flat" cmpd="sng" algn="ctr">
            <a:solidFill>
              <a:srgbClr val="1050D6"/>
            </a:solidFill>
            <a:prstDash val="solid"/>
            <a:miter lim="800000"/>
          </a:ln>
          <a:effectLst/>
        </p:spPr>
        <p:txBody>
          <a:bodyPr rtlCol="0" anchor="ctr"/>
          <a:lstStyle/>
          <a:p>
            <a:pPr algn="ctr" defTabSz="2437492" eaLnBrk="0">
              <a:defRPr/>
            </a:pPr>
            <a:endParaRPr lang="en-GB" sz="4266" dirty="0">
              <a:solidFill>
                <a:schemeClr val="tx2"/>
              </a:solidFill>
              <a:latin typeface="IBM Plex Sans" panose="020B0503050203000203" pitchFamily="34" charset="0"/>
              <a:ea typeface="Helvetica Neue"/>
              <a:cs typeface="Arial" panose="020B0604020202020204" pitchFamily="34" charset="0"/>
              <a:sym typeface="Helvetica Neue"/>
            </a:endParaRPr>
          </a:p>
        </p:txBody>
      </p:sp>
      <p:sp>
        <p:nvSpPr>
          <p:cNvPr id="75" name="Content Placeholder 2">
            <a:extLst>
              <a:ext uri="{FF2B5EF4-FFF2-40B4-BE49-F238E27FC236}">
                <a16:creationId xmlns:a16="http://schemas.microsoft.com/office/drawing/2014/main" id="{FE4FEE08-287E-4CA7-8AAA-0ADA5C58A616}"/>
              </a:ext>
            </a:extLst>
          </p:cNvPr>
          <p:cNvSpPr txBox="1">
            <a:spLocks/>
          </p:cNvSpPr>
          <p:nvPr/>
        </p:nvSpPr>
        <p:spPr>
          <a:xfrm>
            <a:off x="2034376" y="6202466"/>
            <a:ext cx="8469644" cy="799992"/>
          </a:xfrm>
          <a:prstGeom prst="rect">
            <a:avLst/>
          </a:prstGeom>
          <a:solidFill>
            <a:srgbClr val="1267FB"/>
          </a:solidFill>
          <a:ln w="6350" cap="flat" cmpd="sng" algn="ctr">
            <a:solidFill>
              <a:srgbClr val="606060">
                <a:lumMod val="60000"/>
                <a:lumOff val="40000"/>
              </a:srgbClr>
            </a:solidFill>
            <a:prstDash val="solid"/>
            <a:miter lim="800000"/>
          </a:ln>
          <a:effectLst/>
        </p:spPr>
        <p:txBody>
          <a:bodyPr rtlCol="0" anchor="ctr"/>
          <a:lstStyle>
            <a:defPPr>
              <a:defRPr lang="en-US"/>
            </a:defPPr>
            <a:lvl1pPr algn="ctr">
              <a:defRPr sz="1300"/>
            </a:lvl1pPr>
          </a:lstStyle>
          <a:p>
            <a:pPr algn="l" defTabSz="2437492" eaLnBrk="0">
              <a:defRPr/>
            </a:pPr>
            <a:r>
              <a:rPr lang="en-GB" sz="3200" dirty="0">
                <a:solidFill>
                  <a:srgbClr val="FFFFFF"/>
                </a:solidFill>
                <a:latin typeface="IBM Plex Sans" panose="020B0503050203000203" pitchFamily="34" charset="0"/>
                <a:ea typeface="Helvetica Neue"/>
                <a:cs typeface="Arial" panose="020B0604020202020204" pitchFamily="34" charset="0"/>
                <a:sym typeface="Helvetica Neue"/>
              </a:rPr>
              <a:t>3. Modernize and/or Migrate to Cloud</a:t>
            </a:r>
          </a:p>
        </p:txBody>
      </p:sp>
      <p:sp>
        <p:nvSpPr>
          <p:cNvPr id="87" name="Content Placeholder 2">
            <a:extLst>
              <a:ext uri="{FF2B5EF4-FFF2-40B4-BE49-F238E27FC236}">
                <a16:creationId xmlns:a16="http://schemas.microsoft.com/office/drawing/2014/main" id="{7E3BDD7A-DFDA-42B1-B990-2A190676EF2A}"/>
              </a:ext>
            </a:extLst>
          </p:cNvPr>
          <p:cNvSpPr txBox="1">
            <a:spLocks/>
          </p:cNvSpPr>
          <p:nvPr/>
        </p:nvSpPr>
        <p:spPr>
          <a:xfrm>
            <a:off x="2519496" y="7150601"/>
            <a:ext cx="5590616" cy="1020486"/>
          </a:xfrm>
          <a:prstGeom prst="rect">
            <a:avLst/>
          </a:prstGeom>
          <a:solidFill>
            <a:srgbClr val="1267FB"/>
          </a:solidFill>
          <a:ln w="6350" cap="flat" cmpd="sng" algn="ctr">
            <a:solidFill>
              <a:srgbClr val="606060">
                <a:lumMod val="60000"/>
                <a:lumOff val="40000"/>
              </a:srgbClr>
            </a:solidFill>
            <a:prstDash val="solid"/>
            <a:miter lim="800000"/>
          </a:ln>
          <a:effectLst/>
        </p:spPr>
        <p:txBody>
          <a:bodyPr rtlCol="0" anchor="ctr"/>
          <a:lstStyle>
            <a:defPPr>
              <a:defRPr lang="en-US"/>
            </a:defPPr>
            <a:lvl1pPr algn="ctr">
              <a:defRPr sz="1300"/>
            </a:lvl1pPr>
          </a:lstStyle>
          <a:p>
            <a:pPr algn="l" defTabSz="2437492" eaLnBrk="0">
              <a:defRPr/>
            </a:pPr>
            <a:r>
              <a:rPr lang="en-GB" sz="3200" dirty="0">
                <a:solidFill>
                  <a:srgbClr val="FFFFFF"/>
                </a:solidFill>
                <a:latin typeface="IBM Plex Sans" panose="020B0503050203000203" pitchFamily="34" charset="0"/>
                <a:ea typeface="Helvetica Neue"/>
                <a:cs typeface="Arial" panose="020B0604020202020204" pitchFamily="34" charset="0"/>
                <a:sym typeface="Helvetica Neue"/>
              </a:rPr>
              <a:t>3a. Modernize Runtime </a:t>
            </a:r>
          </a:p>
        </p:txBody>
      </p:sp>
      <p:sp>
        <p:nvSpPr>
          <p:cNvPr id="88" name="Content Placeholder 2">
            <a:extLst>
              <a:ext uri="{FF2B5EF4-FFF2-40B4-BE49-F238E27FC236}">
                <a16:creationId xmlns:a16="http://schemas.microsoft.com/office/drawing/2014/main" id="{929927A6-6452-4EE0-AD3F-AAD99CD9FFE7}"/>
              </a:ext>
            </a:extLst>
          </p:cNvPr>
          <p:cNvSpPr txBox="1">
            <a:spLocks/>
          </p:cNvSpPr>
          <p:nvPr/>
        </p:nvSpPr>
        <p:spPr>
          <a:xfrm>
            <a:off x="2520763" y="8293453"/>
            <a:ext cx="5589198" cy="1020486"/>
          </a:xfrm>
          <a:prstGeom prst="rect">
            <a:avLst/>
          </a:prstGeom>
          <a:solidFill>
            <a:srgbClr val="1267FB"/>
          </a:solidFill>
          <a:ln w="6350" cap="flat" cmpd="sng" algn="ctr">
            <a:solidFill>
              <a:srgbClr val="606060">
                <a:lumMod val="60000"/>
                <a:lumOff val="40000"/>
              </a:srgbClr>
            </a:solidFill>
            <a:prstDash val="solid"/>
            <a:miter lim="800000"/>
          </a:ln>
          <a:effectLst/>
        </p:spPr>
        <p:txBody>
          <a:bodyPr rtlCol="0" anchor="ctr"/>
          <a:lstStyle>
            <a:defPPr>
              <a:defRPr lang="en-US"/>
            </a:defPPr>
            <a:lvl1pPr algn="ctr">
              <a:defRPr sz="1300"/>
            </a:lvl1pPr>
          </a:lstStyle>
          <a:p>
            <a:pPr algn="l" defTabSz="2437492" eaLnBrk="0">
              <a:defRPr/>
            </a:pPr>
            <a:r>
              <a:rPr lang="en-GB" sz="3200" dirty="0">
                <a:solidFill>
                  <a:srgbClr val="FFFFFF"/>
                </a:solidFill>
                <a:latin typeface="IBM Plex Sans" panose="020B0503050203000203" pitchFamily="34" charset="0"/>
                <a:ea typeface="Helvetica Neue"/>
                <a:cs typeface="Arial" panose="020B0604020202020204" pitchFamily="34" charset="0"/>
                <a:sym typeface="Helvetica Neue"/>
              </a:rPr>
              <a:t>3b. Modernize Operations</a:t>
            </a:r>
          </a:p>
        </p:txBody>
      </p:sp>
      <p:sp>
        <p:nvSpPr>
          <p:cNvPr id="95" name="Content Placeholder 2">
            <a:extLst>
              <a:ext uri="{FF2B5EF4-FFF2-40B4-BE49-F238E27FC236}">
                <a16:creationId xmlns:a16="http://schemas.microsoft.com/office/drawing/2014/main" id="{9C0B2E64-4B04-4734-B59A-FC3C0D2E06EF}"/>
              </a:ext>
            </a:extLst>
          </p:cNvPr>
          <p:cNvSpPr txBox="1">
            <a:spLocks/>
          </p:cNvSpPr>
          <p:nvPr/>
        </p:nvSpPr>
        <p:spPr>
          <a:xfrm>
            <a:off x="2034376" y="4499530"/>
            <a:ext cx="8469644" cy="759232"/>
          </a:xfrm>
          <a:prstGeom prst="rect">
            <a:avLst/>
          </a:prstGeom>
          <a:solidFill>
            <a:srgbClr val="D9D9D9"/>
          </a:solidFill>
          <a:ln w="6350" cap="flat" cmpd="sng" algn="ctr">
            <a:noFill/>
            <a:prstDash val="solid"/>
            <a:miter lim="800000"/>
          </a:ln>
          <a:effectLst/>
        </p:spPr>
        <p:txBody>
          <a:bodyPr rtlCol="0" anchor="ctr"/>
          <a:lstStyle>
            <a:defPPr>
              <a:defRPr lang="en-US"/>
            </a:defPPr>
            <a:lvl1pPr algn="ctr">
              <a:defRPr sz="1300"/>
            </a:lvl1pPr>
          </a:lstStyle>
          <a:p>
            <a:pPr algn="l" defTabSz="2437492" eaLnBrk="0">
              <a:defRPr/>
            </a:pPr>
            <a:r>
              <a:rPr lang="en-GB" sz="3200" dirty="0">
                <a:solidFill>
                  <a:srgbClr val="A0A0A0"/>
                </a:solidFill>
                <a:latin typeface="IBM Plex Sans" panose="020B0503050203000203" pitchFamily="34" charset="0"/>
                <a:ea typeface="Helvetica Neue"/>
                <a:cs typeface="Arial" panose="020B0604020202020204" pitchFamily="34" charset="0"/>
                <a:sym typeface="Helvetica Neue"/>
              </a:rPr>
              <a:t>1. Build New Cloud Native</a:t>
            </a:r>
          </a:p>
        </p:txBody>
      </p:sp>
      <p:sp>
        <p:nvSpPr>
          <p:cNvPr id="104" name="Content Placeholder 2">
            <a:extLst>
              <a:ext uri="{FF2B5EF4-FFF2-40B4-BE49-F238E27FC236}">
                <a16:creationId xmlns:a16="http://schemas.microsoft.com/office/drawing/2014/main" id="{F182D9FB-C019-4F78-A759-885D5AE288AC}"/>
              </a:ext>
            </a:extLst>
          </p:cNvPr>
          <p:cNvSpPr txBox="1">
            <a:spLocks/>
          </p:cNvSpPr>
          <p:nvPr/>
        </p:nvSpPr>
        <p:spPr>
          <a:xfrm>
            <a:off x="2510582" y="9450308"/>
            <a:ext cx="5589196" cy="1037132"/>
          </a:xfrm>
          <a:prstGeom prst="rect">
            <a:avLst/>
          </a:prstGeom>
          <a:solidFill>
            <a:srgbClr val="1267FB"/>
          </a:solidFill>
          <a:ln w="6350" cap="flat" cmpd="sng" algn="ctr">
            <a:solidFill>
              <a:srgbClr val="606060">
                <a:lumMod val="60000"/>
                <a:lumOff val="40000"/>
              </a:srgbClr>
            </a:solidFill>
            <a:prstDash val="solid"/>
            <a:miter lim="800000"/>
          </a:ln>
          <a:effectLst/>
        </p:spPr>
        <p:txBody>
          <a:bodyPr rtlCol="0" anchor="ctr"/>
          <a:lstStyle>
            <a:defPPr>
              <a:defRPr lang="en-US"/>
            </a:defPPr>
            <a:lvl1pPr algn="ctr">
              <a:defRPr sz="1300"/>
            </a:lvl1pPr>
          </a:lstStyle>
          <a:p>
            <a:pPr algn="l" defTabSz="2437492" eaLnBrk="0">
              <a:defRPr/>
            </a:pPr>
            <a:r>
              <a:rPr lang="en-GB" sz="3200" dirty="0">
                <a:solidFill>
                  <a:srgbClr val="FFFFFF"/>
                </a:solidFill>
                <a:latin typeface="IBM Plex Sans" panose="020B0503050203000203" pitchFamily="34" charset="0"/>
                <a:ea typeface="Helvetica Neue"/>
                <a:cs typeface="Arial" panose="020B0604020202020204" pitchFamily="34" charset="0"/>
                <a:sym typeface="Helvetica Neue"/>
              </a:rPr>
              <a:t>3c. Modernize </a:t>
            </a:r>
            <a:r>
              <a:rPr lang="en-US" sz="3200" i="1" dirty="0">
                <a:solidFill>
                  <a:srgbClr val="FFFFFF"/>
                </a:solidFill>
                <a:latin typeface="IBM Plex Sans" panose="020B0503050203000203" pitchFamily="34" charset="0"/>
                <a:cs typeface="Arial" panose="020B0604020202020204" pitchFamily="34" charset="0"/>
              </a:rPr>
              <a:t>Architecture</a:t>
            </a:r>
            <a:r>
              <a:rPr lang="en-GB" sz="3200" dirty="0">
                <a:solidFill>
                  <a:srgbClr val="FFFFFF"/>
                </a:solidFill>
                <a:latin typeface="IBM Plex Sans" panose="020B0503050203000203" pitchFamily="34" charset="0"/>
                <a:ea typeface="Helvetica Neue"/>
                <a:cs typeface="Arial" panose="020B0604020202020204" pitchFamily="34" charset="0"/>
                <a:sym typeface="Helvetica Neue"/>
              </a:rPr>
              <a:t> </a:t>
            </a:r>
          </a:p>
        </p:txBody>
      </p:sp>
      <p:sp>
        <p:nvSpPr>
          <p:cNvPr id="109" name="TextBox 108">
            <a:extLst>
              <a:ext uri="{FF2B5EF4-FFF2-40B4-BE49-F238E27FC236}">
                <a16:creationId xmlns:a16="http://schemas.microsoft.com/office/drawing/2014/main" id="{FD7E9C4B-7AF3-4C12-A86D-C5C2E1EB3C08}"/>
              </a:ext>
            </a:extLst>
          </p:cNvPr>
          <p:cNvSpPr txBox="1"/>
          <p:nvPr/>
        </p:nvSpPr>
        <p:spPr>
          <a:xfrm>
            <a:off x="16971840" y="7752373"/>
            <a:ext cx="3305314" cy="451214"/>
          </a:xfrm>
          <a:prstGeom prst="rect">
            <a:avLst/>
          </a:prstGeom>
          <a:noFill/>
        </p:spPr>
        <p:txBody>
          <a:bodyPr wrap="square" rtlCol="0">
            <a:spAutoFit/>
          </a:bodyPr>
          <a:lstStyle/>
          <a:p>
            <a:pPr algn="ctr" defTabSz="1828458">
              <a:defRPr/>
            </a:pPr>
            <a:r>
              <a:rPr lang="en-US" sz="2332" dirty="0">
                <a:latin typeface="IBM Plex Sans" panose="020B0503050203000203" pitchFamily="34" charset="0"/>
                <a:ea typeface="Helvetica Neue"/>
                <a:cs typeface="Arial" panose="020B0604020202020204" pitchFamily="34" charset="0"/>
                <a:sym typeface="Helvetica Neue"/>
              </a:rPr>
              <a:t>Oracle</a:t>
            </a:r>
          </a:p>
        </p:txBody>
      </p:sp>
      <p:sp>
        <p:nvSpPr>
          <p:cNvPr id="110" name="TextBox 109">
            <a:extLst>
              <a:ext uri="{FF2B5EF4-FFF2-40B4-BE49-F238E27FC236}">
                <a16:creationId xmlns:a16="http://schemas.microsoft.com/office/drawing/2014/main" id="{98009404-B489-4E13-92B1-0B813B98F4E7}"/>
              </a:ext>
            </a:extLst>
          </p:cNvPr>
          <p:cNvSpPr txBox="1"/>
          <p:nvPr/>
        </p:nvSpPr>
        <p:spPr>
          <a:xfrm>
            <a:off x="17838863" y="6146671"/>
            <a:ext cx="1571263" cy="810094"/>
          </a:xfrm>
          <a:prstGeom prst="rect">
            <a:avLst/>
          </a:prstGeom>
          <a:noFill/>
        </p:spPr>
        <p:txBody>
          <a:bodyPr wrap="square" rtlCol="0">
            <a:spAutoFit/>
          </a:bodyPr>
          <a:lstStyle/>
          <a:p>
            <a:pPr algn="ctr" defTabSz="1828458">
              <a:defRPr/>
            </a:pPr>
            <a:r>
              <a:rPr lang="en-US" sz="2332" dirty="0">
                <a:latin typeface="IBM Plex Sans" panose="020B0503050203000203" pitchFamily="34" charset="0"/>
                <a:ea typeface="Helvetica Neue"/>
                <a:cs typeface="Arial" panose="020B0604020202020204" pitchFamily="34" charset="0"/>
                <a:sym typeface="Helvetica Neue"/>
              </a:rPr>
              <a:t>IBM Cloud</a:t>
            </a:r>
          </a:p>
        </p:txBody>
      </p:sp>
      <p:sp>
        <p:nvSpPr>
          <p:cNvPr id="111" name="TextBox 110">
            <a:extLst>
              <a:ext uri="{FF2B5EF4-FFF2-40B4-BE49-F238E27FC236}">
                <a16:creationId xmlns:a16="http://schemas.microsoft.com/office/drawing/2014/main" id="{293F8139-F313-4A13-BD5E-2937B438F550}"/>
              </a:ext>
            </a:extLst>
          </p:cNvPr>
          <p:cNvSpPr txBox="1"/>
          <p:nvPr/>
        </p:nvSpPr>
        <p:spPr>
          <a:xfrm>
            <a:off x="19653316" y="7758067"/>
            <a:ext cx="1182774" cy="451214"/>
          </a:xfrm>
          <a:prstGeom prst="rect">
            <a:avLst/>
          </a:prstGeom>
          <a:noFill/>
        </p:spPr>
        <p:txBody>
          <a:bodyPr wrap="square" rtlCol="0">
            <a:spAutoFit/>
          </a:bodyPr>
          <a:lstStyle/>
          <a:p>
            <a:pPr algn="ctr" defTabSz="1828458">
              <a:defRPr/>
            </a:pPr>
            <a:r>
              <a:rPr lang="en-US" sz="2332" dirty="0">
                <a:latin typeface="IBM Plex Sans" panose="020B0503050203000203" pitchFamily="34" charset="0"/>
                <a:ea typeface="Helvetica Neue"/>
                <a:cs typeface="Arial" panose="020B0604020202020204" pitchFamily="34" charset="0"/>
                <a:sym typeface="Helvetica Neue"/>
              </a:rPr>
              <a:t>Azure</a:t>
            </a:r>
          </a:p>
        </p:txBody>
      </p:sp>
      <p:sp>
        <p:nvSpPr>
          <p:cNvPr id="112" name="TextBox 111">
            <a:extLst>
              <a:ext uri="{FF2B5EF4-FFF2-40B4-BE49-F238E27FC236}">
                <a16:creationId xmlns:a16="http://schemas.microsoft.com/office/drawing/2014/main" id="{740A2AD8-17EA-48B2-AC43-294DFDAF6B6D}"/>
              </a:ext>
            </a:extLst>
          </p:cNvPr>
          <p:cNvSpPr txBox="1"/>
          <p:nvPr/>
        </p:nvSpPr>
        <p:spPr>
          <a:xfrm>
            <a:off x="19621776" y="9373901"/>
            <a:ext cx="1245854" cy="810094"/>
          </a:xfrm>
          <a:prstGeom prst="rect">
            <a:avLst/>
          </a:prstGeom>
          <a:noFill/>
        </p:spPr>
        <p:txBody>
          <a:bodyPr wrap="square" rtlCol="0">
            <a:spAutoFit/>
          </a:bodyPr>
          <a:lstStyle/>
          <a:p>
            <a:pPr algn="ctr" defTabSz="1828458">
              <a:defRPr/>
            </a:pPr>
            <a:r>
              <a:rPr lang="en-US" sz="2332" dirty="0">
                <a:latin typeface="IBM Plex Sans" panose="020B0503050203000203" pitchFamily="34" charset="0"/>
                <a:ea typeface="Helvetica Neue"/>
                <a:cs typeface="Arial" panose="020B0604020202020204" pitchFamily="34" charset="0"/>
                <a:sym typeface="Helvetica Neue"/>
              </a:rPr>
              <a:t>Red Hat</a:t>
            </a:r>
          </a:p>
        </p:txBody>
      </p:sp>
      <p:sp>
        <p:nvSpPr>
          <p:cNvPr id="113" name="TextBox 112">
            <a:extLst>
              <a:ext uri="{FF2B5EF4-FFF2-40B4-BE49-F238E27FC236}">
                <a16:creationId xmlns:a16="http://schemas.microsoft.com/office/drawing/2014/main" id="{3C56355E-7B55-4827-9DF8-A99A18CE410D}"/>
              </a:ext>
            </a:extLst>
          </p:cNvPr>
          <p:cNvSpPr txBox="1"/>
          <p:nvPr/>
        </p:nvSpPr>
        <p:spPr>
          <a:xfrm>
            <a:off x="18129745" y="9376469"/>
            <a:ext cx="983216" cy="451214"/>
          </a:xfrm>
          <a:prstGeom prst="rect">
            <a:avLst/>
          </a:prstGeom>
          <a:noFill/>
        </p:spPr>
        <p:txBody>
          <a:bodyPr wrap="square" rtlCol="0">
            <a:spAutoFit/>
          </a:bodyPr>
          <a:lstStyle/>
          <a:p>
            <a:pPr algn="ctr" defTabSz="1828458">
              <a:defRPr/>
            </a:pPr>
            <a:r>
              <a:rPr lang="en-US" sz="2332" dirty="0">
                <a:latin typeface="IBM Plex Sans" panose="020B0503050203000203" pitchFamily="34" charset="0"/>
                <a:ea typeface="Helvetica Neue"/>
                <a:cs typeface="Arial" panose="020B0604020202020204" pitchFamily="34" charset="0"/>
                <a:sym typeface="Helvetica Neue"/>
              </a:rPr>
              <a:t>AWS</a:t>
            </a:r>
          </a:p>
        </p:txBody>
      </p:sp>
      <p:pic>
        <p:nvPicPr>
          <p:cNvPr id="115" name="Picture 114">
            <a:extLst>
              <a:ext uri="{FF2B5EF4-FFF2-40B4-BE49-F238E27FC236}">
                <a16:creationId xmlns:a16="http://schemas.microsoft.com/office/drawing/2014/main" id="{D3C1E3AB-6D67-49B3-A70B-DF6F068479A9}"/>
              </a:ext>
            </a:extLst>
          </p:cNvPr>
          <p:cNvPicPr>
            <a:picLocks noChangeAspect="1"/>
          </p:cNvPicPr>
          <p:nvPr/>
        </p:nvPicPr>
        <p:blipFill>
          <a:blip r:embed="rId3">
            <a:lum bright="100000"/>
          </a:blip>
          <a:stretch>
            <a:fillRect/>
          </a:stretch>
        </p:blipFill>
        <p:spPr>
          <a:xfrm>
            <a:off x="19624654" y="5204179"/>
            <a:ext cx="1067726" cy="964396"/>
          </a:xfrm>
          <a:prstGeom prst="rect">
            <a:avLst/>
          </a:prstGeom>
        </p:spPr>
      </p:pic>
      <p:pic>
        <p:nvPicPr>
          <p:cNvPr id="119" name="Picture 118">
            <a:extLst>
              <a:ext uri="{FF2B5EF4-FFF2-40B4-BE49-F238E27FC236}">
                <a16:creationId xmlns:a16="http://schemas.microsoft.com/office/drawing/2014/main" id="{A9DF1A25-916F-4A9F-96E4-EDEB2A4170FD}"/>
              </a:ext>
            </a:extLst>
          </p:cNvPr>
          <p:cNvPicPr>
            <a:picLocks noChangeAspect="1"/>
          </p:cNvPicPr>
          <p:nvPr/>
        </p:nvPicPr>
        <p:blipFill>
          <a:blip r:embed="rId3">
            <a:lum bright="100000"/>
          </a:blip>
          <a:stretch>
            <a:fillRect/>
          </a:stretch>
        </p:blipFill>
        <p:spPr>
          <a:xfrm>
            <a:off x="19666843" y="5175873"/>
            <a:ext cx="1067728" cy="964396"/>
          </a:xfrm>
          <a:prstGeom prst="rect">
            <a:avLst/>
          </a:prstGeom>
        </p:spPr>
      </p:pic>
      <p:sp>
        <p:nvSpPr>
          <p:cNvPr id="120" name="TextBox 119">
            <a:extLst>
              <a:ext uri="{FF2B5EF4-FFF2-40B4-BE49-F238E27FC236}">
                <a16:creationId xmlns:a16="http://schemas.microsoft.com/office/drawing/2014/main" id="{F1A88BD2-B351-47ED-BE93-7F2D11A5F98F}"/>
              </a:ext>
            </a:extLst>
          </p:cNvPr>
          <p:cNvSpPr txBox="1"/>
          <p:nvPr/>
        </p:nvSpPr>
        <p:spPr>
          <a:xfrm>
            <a:off x="19613036" y="6153907"/>
            <a:ext cx="1263335" cy="451214"/>
          </a:xfrm>
          <a:prstGeom prst="rect">
            <a:avLst/>
          </a:prstGeom>
          <a:noFill/>
        </p:spPr>
        <p:txBody>
          <a:bodyPr wrap="square" rtlCol="0">
            <a:spAutoFit/>
          </a:bodyPr>
          <a:lstStyle/>
          <a:p>
            <a:pPr algn="ctr" defTabSz="1828458">
              <a:defRPr/>
            </a:pPr>
            <a:r>
              <a:rPr lang="en-US" sz="2332" dirty="0">
                <a:latin typeface="IBM Plex Sans" panose="020B0503050203000203" pitchFamily="34" charset="0"/>
                <a:ea typeface="Helvetica Neue"/>
                <a:cs typeface="Arial" panose="020B0604020202020204" pitchFamily="34" charset="0"/>
                <a:sym typeface="Helvetica Neue"/>
              </a:rPr>
              <a:t>Google</a:t>
            </a:r>
          </a:p>
        </p:txBody>
      </p:sp>
      <p:sp>
        <p:nvSpPr>
          <p:cNvPr id="40" name="Freeform 39">
            <a:extLst>
              <a:ext uri="{FF2B5EF4-FFF2-40B4-BE49-F238E27FC236}">
                <a16:creationId xmlns:a16="http://schemas.microsoft.com/office/drawing/2014/main" id="{CD484BAF-55CE-E457-B73C-F98721DFCF64}"/>
              </a:ext>
            </a:extLst>
          </p:cNvPr>
          <p:cNvSpPr/>
          <p:nvPr/>
        </p:nvSpPr>
        <p:spPr>
          <a:xfrm>
            <a:off x="18146783" y="5134998"/>
            <a:ext cx="925852" cy="865546"/>
          </a:xfrm>
          <a:custGeom>
            <a:avLst/>
            <a:gdLst>
              <a:gd name="connsiteX0" fmla="*/ 673961 w 925972"/>
              <a:gd name="connsiteY0" fmla="*/ 865659 h 865658"/>
              <a:gd name="connsiteX1" fmla="*/ 206770 w 925972"/>
              <a:gd name="connsiteY1" fmla="*/ 865659 h 865658"/>
              <a:gd name="connsiteX2" fmla="*/ 0 w 925972"/>
              <a:gd name="connsiteY2" fmla="*/ 658889 h 865658"/>
              <a:gd name="connsiteX3" fmla="*/ 157579 w 925972"/>
              <a:gd name="connsiteY3" fmla="*/ 457997 h 865658"/>
              <a:gd name="connsiteX4" fmla="*/ 462971 w 925972"/>
              <a:gd name="connsiteY4" fmla="*/ 210989 h 865658"/>
              <a:gd name="connsiteX5" fmla="*/ 734575 w 925972"/>
              <a:gd name="connsiteY5" fmla="*/ 369050 h 865658"/>
              <a:gd name="connsiteX6" fmla="*/ 925973 w 925972"/>
              <a:gd name="connsiteY6" fmla="*/ 613677 h 865658"/>
              <a:gd name="connsiteX7" fmla="*/ 673961 w 925972"/>
              <a:gd name="connsiteY7" fmla="*/ 865659 h 865658"/>
              <a:gd name="connsiteX8" fmla="*/ 153480 w 925972"/>
              <a:gd name="connsiteY8" fmla="*/ 481598 h 865658"/>
              <a:gd name="connsiteX9" fmla="*/ 21702 w 925972"/>
              <a:gd name="connsiteY9" fmla="*/ 658889 h 865658"/>
              <a:gd name="connsiteX10" fmla="*/ 206770 w 925972"/>
              <a:gd name="connsiteY10" fmla="*/ 843957 h 865658"/>
              <a:gd name="connsiteX11" fmla="*/ 673961 w 925972"/>
              <a:gd name="connsiteY11" fmla="*/ 843957 h 865658"/>
              <a:gd name="connsiteX12" fmla="*/ 904241 w 925972"/>
              <a:gd name="connsiteY12" fmla="*/ 613677 h 865658"/>
              <a:gd name="connsiteX13" fmla="*/ 673961 w 925972"/>
              <a:gd name="connsiteY13" fmla="*/ 383398 h 865658"/>
              <a:gd name="connsiteX14" fmla="*/ 497242 w 925972"/>
              <a:gd name="connsiteY14" fmla="*/ 466015 h 865658"/>
              <a:gd name="connsiteX15" fmla="*/ 481960 w 925972"/>
              <a:gd name="connsiteY15" fmla="*/ 467401 h 865658"/>
              <a:gd name="connsiteX16" fmla="*/ 480604 w 925972"/>
              <a:gd name="connsiteY16" fmla="*/ 452120 h 865658"/>
              <a:gd name="connsiteX17" fmla="*/ 673991 w 925972"/>
              <a:gd name="connsiteY17" fmla="*/ 361726 h 865658"/>
              <a:gd name="connsiteX18" fmla="*/ 705880 w 925972"/>
              <a:gd name="connsiteY18" fmla="*/ 363715 h 865658"/>
              <a:gd name="connsiteX19" fmla="*/ 462971 w 925972"/>
              <a:gd name="connsiteY19" fmla="*/ 232691 h 865658"/>
              <a:gd name="connsiteX20" fmla="*/ 172409 w 925972"/>
              <a:gd name="connsiteY20" fmla="*/ 523253 h 865658"/>
              <a:gd name="connsiteX21" fmla="*/ 211171 w 925972"/>
              <a:gd name="connsiteY21" fmla="*/ 668323 h 865658"/>
              <a:gd name="connsiteX22" fmla="*/ 207192 w 925972"/>
              <a:gd name="connsiteY22" fmla="*/ 683123 h 865658"/>
              <a:gd name="connsiteX23" fmla="*/ 192362 w 925972"/>
              <a:gd name="connsiteY23" fmla="*/ 679144 h 865658"/>
              <a:gd name="connsiteX24" fmla="*/ 150707 w 925972"/>
              <a:gd name="connsiteY24" fmla="*/ 523253 h 865658"/>
              <a:gd name="connsiteX25" fmla="*/ 153480 w 925972"/>
              <a:gd name="connsiteY25" fmla="*/ 481598 h 865658"/>
              <a:gd name="connsiteX26" fmla="*/ 825481 w 925972"/>
              <a:gd name="connsiteY26" fmla="*/ 334418 h 865658"/>
              <a:gd name="connsiteX27" fmla="*/ 816077 w 925972"/>
              <a:gd name="connsiteY27" fmla="*/ 328992 h 865658"/>
              <a:gd name="connsiteX28" fmla="*/ 820056 w 925972"/>
              <a:gd name="connsiteY28" fmla="*/ 314163 h 865658"/>
              <a:gd name="connsiteX29" fmla="*/ 909666 w 925972"/>
              <a:gd name="connsiteY29" fmla="*/ 262440 h 865658"/>
              <a:gd name="connsiteX30" fmla="*/ 924465 w 925972"/>
              <a:gd name="connsiteY30" fmla="*/ 266419 h 865658"/>
              <a:gd name="connsiteX31" fmla="*/ 920487 w 925972"/>
              <a:gd name="connsiteY31" fmla="*/ 281249 h 865658"/>
              <a:gd name="connsiteX32" fmla="*/ 830877 w 925972"/>
              <a:gd name="connsiteY32" fmla="*/ 332971 h 865658"/>
              <a:gd name="connsiteX33" fmla="*/ 825481 w 925972"/>
              <a:gd name="connsiteY33" fmla="*/ 334418 h 865658"/>
              <a:gd name="connsiteX34" fmla="*/ 100431 w 925972"/>
              <a:gd name="connsiteY34" fmla="*/ 334418 h 865658"/>
              <a:gd name="connsiteX35" fmla="*/ 95006 w 925972"/>
              <a:gd name="connsiteY35" fmla="*/ 332971 h 865658"/>
              <a:gd name="connsiteX36" fmla="*/ 5426 w 925972"/>
              <a:gd name="connsiteY36" fmla="*/ 281279 h 865658"/>
              <a:gd name="connsiteX37" fmla="*/ 1447 w 925972"/>
              <a:gd name="connsiteY37" fmla="*/ 266449 h 865658"/>
              <a:gd name="connsiteX38" fmla="*/ 16277 w 925972"/>
              <a:gd name="connsiteY38" fmla="*/ 262471 h 865658"/>
              <a:gd name="connsiteX39" fmla="*/ 105887 w 925972"/>
              <a:gd name="connsiteY39" fmla="*/ 314193 h 865658"/>
              <a:gd name="connsiteX40" fmla="*/ 109865 w 925972"/>
              <a:gd name="connsiteY40" fmla="*/ 329023 h 865658"/>
              <a:gd name="connsiteX41" fmla="*/ 100431 w 925972"/>
              <a:gd name="connsiteY41" fmla="*/ 334418 h 865658"/>
              <a:gd name="connsiteX42" fmla="*/ 253700 w 925972"/>
              <a:gd name="connsiteY42" fmla="*/ 181240 h 865658"/>
              <a:gd name="connsiteX43" fmla="*/ 244296 w 925972"/>
              <a:gd name="connsiteY43" fmla="*/ 175814 h 865658"/>
              <a:gd name="connsiteX44" fmla="*/ 192543 w 925972"/>
              <a:gd name="connsiteY44" fmla="*/ 86204 h 865658"/>
              <a:gd name="connsiteX45" fmla="*/ 196522 w 925972"/>
              <a:gd name="connsiteY45" fmla="*/ 71405 h 865658"/>
              <a:gd name="connsiteX46" fmla="*/ 211351 w 925972"/>
              <a:gd name="connsiteY46" fmla="*/ 75353 h 865658"/>
              <a:gd name="connsiteX47" fmla="*/ 263074 w 925972"/>
              <a:gd name="connsiteY47" fmla="*/ 164963 h 865658"/>
              <a:gd name="connsiteX48" fmla="*/ 259095 w 925972"/>
              <a:gd name="connsiteY48" fmla="*/ 179793 h 865658"/>
              <a:gd name="connsiteX49" fmla="*/ 253700 w 925972"/>
              <a:gd name="connsiteY49" fmla="*/ 181240 h 865658"/>
              <a:gd name="connsiteX50" fmla="*/ 672243 w 925972"/>
              <a:gd name="connsiteY50" fmla="*/ 181240 h 865658"/>
              <a:gd name="connsiteX51" fmla="*/ 666817 w 925972"/>
              <a:gd name="connsiteY51" fmla="*/ 179793 h 865658"/>
              <a:gd name="connsiteX52" fmla="*/ 662839 w 925972"/>
              <a:gd name="connsiteY52" fmla="*/ 164963 h 865658"/>
              <a:gd name="connsiteX53" fmla="*/ 714561 w 925972"/>
              <a:gd name="connsiteY53" fmla="*/ 75353 h 865658"/>
              <a:gd name="connsiteX54" fmla="*/ 729361 w 925972"/>
              <a:gd name="connsiteY54" fmla="*/ 71375 h 865658"/>
              <a:gd name="connsiteX55" fmla="*/ 733339 w 925972"/>
              <a:gd name="connsiteY55" fmla="*/ 86204 h 865658"/>
              <a:gd name="connsiteX56" fmla="*/ 681617 w 925972"/>
              <a:gd name="connsiteY56" fmla="*/ 175814 h 865658"/>
              <a:gd name="connsiteX57" fmla="*/ 672243 w 925972"/>
              <a:gd name="connsiteY57" fmla="*/ 181240 h 865658"/>
              <a:gd name="connsiteX58" fmla="*/ 462971 w 925972"/>
              <a:gd name="connsiteY58" fmla="*/ 125147 h 865658"/>
              <a:gd name="connsiteX59" fmla="*/ 452120 w 925972"/>
              <a:gd name="connsiteY59" fmla="*/ 114296 h 865658"/>
              <a:gd name="connsiteX60" fmla="*/ 452120 w 925972"/>
              <a:gd name="connsiteY60" fmla="*/ 10851 h 865658"/>
              <a:gd name="connsiteX61" fmla="*/ 462971 w 925972"/>
              <a:gd name="connsiteY61" fmla="*/ 0 h 865658"/>
              <a:gd name="connsiteX62" fmla="*/ 473822 w 925972"/>
              <a:gd name="connsiteY62" fmla="*/ 10851 h 865658"/>
              <a:gd name="connsiteX63" fmla="*/ 473822 w 925972"/>
              <a:gd name="connsiteY63" fmla="*/ 114326 h 865658"/>
              <a:gd name="connsiteX64" fmla="*/ 462971 w 925972"/>
              <a:gd name="connsiteY64" fmla="*/ 125147 h 865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925972" h="865658">
                <a:moveTo>
                  <a:pt x="673961" y="865659"/>
                </a:moveTo>
                <a:lnTo>
                  <a:pt x="206770" y="865659"/>
                </a:lnTo>
                <a:cubicBezTo>
                  <a:pt x="92745" y="865659"/>
                  <a:pt x="0" y="772884"/>
                  <a:pt x="0" y="658889"/>
                </a:cubicBezTo>
                <a:cubicBezTo>
                  <a:pt x="0" y="563763"/>
                  <a:pt x="65829" y="480392"/>
                  <a:pt x="157579" y="457997"/>
                </a:cubicBezTo>
                <a:cubicBezTo>
                  <a:pt x="187660" y="317056"/>
                  <a:pt x="313169" y="210989"/>
                  <a:pt x="462971" y="210989"/>
                </a:cubicBezTo>
                <a:cubicBezTo>
                  <a:pt x="575308" y="210989"/>
                  <a:pt x="679055" y="271483"/>
                  <a:pt x="734575" y="369050"/>
                </a:cubicBezTo>
                <a:cubicBezTo>
                  <a:pt x="844350" y="396268"/>
                  <a:pt x="925973" y="495614"/>
                  <a:pt x="925973" y="613677"/>
                </a:cubicBezTo>
                <a:cubicBezTo>
                  <a:pt x="925942" y="752598"/>
                  <a:pt x="812882" y="865659"/>
                  <a:pt x="673961" y="865659"/>
                </a:cubicBezTo>
                <a:close/>
                <a:moveTo>
                  <a:pt x="153480" y="481598"/>
                </a:moveTo>
                <a:cubicBezTo>
                  <a:pt x="76228" y="504807"/>
                  <a:pt x="21702" y="576965"/>
                  <a:pt x="21702" y="658889"/>
                </a:cubicBezTo>
                <a:cubicBezTo>
                  <a:pt x="21702" y="760948"/>
                  <a:pt x="104711" y="843957"/>
                  <a:pt x="206770" y="843957"/>
                </a:cubicBezTo>
                <a:lnTo>
                  <a:pt x="673961" y="843957"/>
                </a:lnTo>
                <a:cubicBezTo>
                  <a:pt x="800946" y="843957"/>
                  <a:pt x="904241" y="740662"/>
                  <a:pt x="904241" y="613677"/>
                </a:cubicBezTo>
                <a:cubicBezTo>
                  <a:pt x="904241" y="486692"/>
                  <a:pt x="800946" y="383398"/>
                  <a:pt x="673961" y="383398"/>
                </a:cubicBezTo>
                <a:cubicBezTo>
                  <a:pt x="605540" y="383398"/>
                  <a:pt x="541158" y="413509"/>
                  <a:pt x="497242" y="466015"/>
                </a:cubicBezTo>
                <a:cubicBezTo>
                  <a:pt x="493384" y="470657"/>
                  <a:pt x="486542" y="471199"/>
                  <a:pt x="481960" y="467401"/>
                </a:cubicBezTo>
                <a:cubicBezTo>
                  <a:pt x="477379" y="463543"/>
                  <a:pt x="476746" y="456701"/>
                  <a:pt x="480604" y="452120"/>
                </a:cubicBezTo>
                <a:cubicBezTo>
                  <a:pt x="528649" y="394670"/>
                  <a:pt x="599120" y="361726"/>
                  <a:pt x="673991" y="361726"/>
                </a:cubicBezTo>
                <a:cubicBezTo>
                  <a:pt x="684781" y="361726"/>
                  <a:pt x="695421" y="362389"/>
                  <a:pt x="705880" y="363715"/>
                </a:cubicBezTo>
                <a:cubicBezTo>
                  <a:pt x="652319" y="282364"/>
                  <a:pt x="561172" y="232691"/>
                  <a:pt x="462971" y="232691"/>
                </a:cubicBezTo>
                <a:cubicBezTo>
                  <a:pt x="302770" y="232691"/>
                  <a:pt x="172409" y="363052"/>
                  <a:pt x="172409" y="523253"/>
                </a:cubicBezTo>
                <a:cubicBezTo>
                  <a:pt x="172409" y="574222"/>
                  <a:pt x="185822" y="624407"/>
                  <a:pt x="211171" y="668323"/>
                </a:cubicBezTo>
                <a:cubicBezTo>
                  <a:pt x="214155" y="673508"/>
                  <a:pt x="212376" y="680169"/>
                  <a:pt x="207192" y="683123"/>
                </a:cubicBezTo>
                <a:cubicBezTo>
                  <a:pt x="201947" y="686167"/>
                  <a:pt x="195346" y="684389"/>
                  <a:pt x="192362" y="679144"/>
                </a:cubicBezTo>
                <a:cubicBezTo>
                  <a:pt x="165115" y="631943"/>
                  <a:pt x="150707" y="578050"/>
                  <a:pt x="150707" y="523253"/>
                </a:cubicBezTo>
                <a:cubicBezTo>
                  <a:pt x="150707" y="509117"/>
                  <a:pt x="151641" y="495222"/>
                  <a:pt x="153480" y="481598"/>
                </a:cubicBezTo>
                <a:close/>
                <a:moveTo>
                  <a:pt x="825481" y="334418"/>
                </a:moveTo>
                <a:cubicBezTo>
                  <a:pt x="821744" y="334418"/>
                  <a:pt x="818097" y="332489"/>
                  <a:pt x="816077" y="328992"/>
                </a:cubicBezTo>
                <a:cubicBezTo>
                  <a:pt x="813063" y="323808"/>
                  <a:pt x="814841" y="317147"/>
                  <a:pt x="820056" y="314163"/>
                </a:cubicBezTo>
                <a:lnTo>
                  <a:pt x="909666" y="262440"/>
                </a:lnTo>
                <a:cubicBezTo>
                  <a:pt x="914850" y="259517"/>
                  <a:pt x="921512" y="261205"/>
                  <a:pt x="924465" y="266419"/>
                </a:cubicBezTo>
                <a:cubicBezTo>
                  <a:pt x="927480" y="271603"/>
                  <a:pt x="925701" y="278265"/>
                  <a:pt x="920487" y="281249"/>
                </a:cubicBezTo>
                <a:lnTo>
                  <a:pt x="830877" y="332971"/>
                </a:lnTo>
                <a:cubicBezTo>
                  <a:pt x="829189" y="333966"/>
                  <a:pt x="827350" y="334418"/>
                  <a:pt x="825481" y="334418"/>
                </a:cubicBezTo>
                <a:close/>
                <a:moveTo>
                  <a:pt x="100431" y="334418"/>
                </a:moveTo>
                <a:cubicBezTo>
                  <a:pt x="98593" y="334418"/>
                  <a:pt x="96724" y="333966"/>
                  <a:pt x="95006" y="332971"/>
                </a:cubicBezTo>
                <a:lnTo>
                  <a:pt x="5426" y="281279"/>
                </a:lnTo>
                <a:cubicBezTo>
                  <a:pt x="241" y="278265"/>
                  <a:pt x="-1537" y="271634"/>
                  <a:pt x="1447" y="266449"/>
                </a:cubicBezTo>
                <a:cubicBezTo>
                  <a:pt x="4461" y="261295"/>
                  <a:pt x="11032" y="259456"/>
                  <a:pt x="16277" y="262471"/>
                </a:cubicBezTo>
                <a:lnTo>
                  <a:pt x="105887" y="314193"/>
                </a:lnTo>
                <a:cubicBezTo>
                  <a:pt x="111071" y="317207"/>
                  <a:pt x="112849" y="323838"/>
                  <a:pt x="109865" y="329023"/>
                </a:cubicBezTo>
                <a:cubicBezTo>
                  <a:pt x="107846" y="332489"/>
                  <a:pt x="104199" y="334418"/>
                  <a:pt x="100431" y="334418"/>
                </a:cubicBezTo>
                <a:close/>
                <a:moveTo>
                  <a:pt x="253700" y="181240"/>
                </a:moveTo>
                <a:cubicBezTo>
                  <a:pt x="249932" y="181240"/>
                  <a:pt x="246285" y="179311"/>
                  <a:pt x="244296" y="175814"/>
                </a:cubicBezTo>
                <a:lnTo>
                  <a:pt x="192543" y="86204"/>
                </a:lnTo>
                <a:cubicBezTo>
                  <a:pt x="189559" y="81020"/>
                  <a:pt x="191338" y="74389"/>
                  <a:pt x="196522" y="71405"/>
                </a:cubicBezTo>
                <a:cubicBezTo>
                  <a:pt x="201706" y="68361"/>
                  <a:pt x="208367" y="70199"/>
                  <a:pt x="211351" y="75353"/>
                </a:cubicBezTo>
                <a:lnTo>
                  <a:pt x="263074" y="164963"/>
                </a:lnTo>
                <a:cubicBezTo>
                  <a:pt x="266058" y="170148"/>
                  <a:pt x="264280" y="176809"/>
                  <a:pt x="259095" y="179793"/>
                </a:cubicBezTo>
                <a:cubicBezTo>
                  <a:pt x="257407" y="180788"/>
                  <a:pt x="255539" y="181240"/>
                  <a:pt x="253700" y="181240"/>
                </a:cubicBezTo>
                <a:close/>
                <a:moveTo>
                  <a:pt x="672243" y="181240"/>
                </a:moveTo>
                <a:cubicBezTo>
                  <a:pt x="670374" y="181240"/>
                  <a:pt x="668535" y="180788"/>
                  <a:pt x="666817" y="179793"/>
                </a:cubicBezTo>
                <a:cubicBezTo>
                  <a:pt x="661603" y="176779"/>
                  <a:pt x="659855" y="170148"/>
                  <a:pt x="662839" y="164963"/>
                </a:cubicBezTo>
                <a:lnTo>
                  <a:pt x="714561" y="75353"/>
                </a:lnTo>
                <a:cubicBezTo>
                  <a:pt x="717575" y="70169"/>
                  <a:pt x="724236" y="68451"/>
                  <a:pt x="729361" y="71375"/>
                </a:cubicBezTo>
                <a:cubicBezTo>
                  <a:pt x="734575" y="74389"/>
                  <a:pt x="736323" y="81020"/>
                  <a:pt x="733339" y="86204"/>
                </a:cubicBezTo>
                <a:lnTo>
                  <a:pt x="681617" y="175814"/>
                </a:lnTo>
                <a:cubicBezTo>
                  <a:pt x="679627" y="179281"/>
                  <a:pt x="675980" y="181240"/>
                  <a:pt x="672243" y="181240"/>
                </a:cubicBezTo>
                <a:close/>
                <a:moveTo>
                  <a:pt x="462971" y="125147"/>
                </a:moveTo>
                <a:cubicBezTo>
                  <a:pt x="456973" y="125147"/>
                  <a:pt x="452120" y="120294"/>
                  <a:pt x="452120" y="114296"/>
                </a:cubicBezTo>
                <a:lnTo>
                  <a:pt x="452120" y="10851"/>
                </a:lnTo>
                <a:cubicBezTo>
                  <a:pt x="452120" y="4853"/>
                  <a:pt x="456973" y="0"/>
                  <a:pt x="462971" y="0"/>
                </a:cubicBezTo>
                <a:cubicBezTo>
                  <a:pt x="468969" y="0"/>
                  <a:pt x="473822" y="4853"/>
                  <a:pt x="473822" y="10851"/>
                </a:cubicBezTo>
                <a:lnTo>
                  <a:pt x="473822" y="114326"/>
                </a:lnTo>
                <a:cubicBezTo>
                  <a:pt x="473822" y="120294"/>
                  <a:pt x="468969" y="125147"/>
                  <a:pt x="462971" y="125147"/>
                </a:cubicBezTo>
                <a:close/>
              </a:path>
            </a:pathLst>
          </a:custGeom>
          <a:solidFill>
            <a:schemeClr val="accent1"/>
          </a:solidFill>
          <a:ln w="12700" cap="flat">
            <a:noFill/>
            <a:prstDash val="solid"/>
            <a:miter/>
          </a:ln>
        </p:spPr>
        <p:txBody>
          <a:bodyPr rtlCol="0" anchor="ctr"/>
          <a:lstStyle/>
          <a:p>
            <a:endParaRPr lang="en-US" sz="1800">
              <a:latin typeface="IBM Plex Sans" panose="020B0503050203000203" pitchFamily="34" charset="0"/>
            </a:endParaRPr>
          </a:p>
        </p:txBody>
      </p:sp>
      <p:sp>
        <p:nvSpPr>
          <p:cNvPr id="41" name="Freeform 40">
            <a:extLst>
              <a:ext uri="{FF2B5EF4-FFF2-40B4-BE49-F238E27FC236}">
                <a16:creationId xmlns:a16="http://schemas.microsoft.com/office/drawing/2014/main" id="{016DC92B-7B82-0D69-A749-06EA0CFE92DE}"/>
              </a:ext>
            </a:extLst>
          </p:cNvPr>
          <p:cNvSpPr/>
          <p:nvPr/>
        </p:nvSpPr>
        <p:spPr>
          <a:xfrm>
            <a:off x="18127498" y="5085573"/>
            <a:ext cx="964398" cy="964396"/>
          </a:xfrm>
          <a:custGeom>
            <a:avLst/>
            <a:gdLst>
              <a:gd name="connsiteX0" fmla="*/ 0 w 964523"/>
              <a:gd name="connsiteY0" fmla="*/ 0 h 964522"/>
              <a:gd name="connsiteX1" fmla="*/ 964523 w 964523"/>
              <a:gd name="connsiteY1" fmla="*/ 0 h 964522"/>
              <a:gd name="connsiteX2" fmla="*/ 964523 w 964523"/>
              <a:gd name="connsiteY2" fmla="*/ 964522 h 964522"/>
              <a:gd name="connsiteX3" fmla="*/ 0 w 964523"/>
              <a:gd name="connsiteY3" fmla="*/ 964522 h 964522"/>
            </a:gdLst>
            <a:ahLst/>
            <a:cxnLst>
              <a:cxn ang="0">
                <a:pos x="connsiteX0" y="connsiteY0"/>
              </a:cxn>
              <a:cxn ang="0">
                <a:pos x="connsiteX1" y="connsiteY1"/>
              </a:cxn>
              <a:cxn ang="0">
                <a:pos x="connsiteX2" y="connsiteY2"/>
              </a:cxn>
              <a:cxn ang="0">
                <a:pos x="connsiteX3" y="connsiteY3"/>
              </a:cxn>
            </a:cxnLst>
            <a:rect l="l" t="t" r="r" b="b"/>
            <a:pathLst>
              <a:path w="964523" h="964522">
                <a:moveTo>
                  <a:pt x="0" y="0"/>
                </a:moveTo>
                <a:lnTo>
                  <a:pt x="964523" y="0"/>
                </a:lnTo>
                <a:lnTo>
                  <a:pt x="964523" y="964522"/>
                </a:lnTo>
                <a:lnTo>
                  <a:pt x="0" y="964522"/>
                </a:lnTo>
                <a:close/>
              </a:path>
            </a:pathLst>
          </a:custGeom>
          <a:noFill/>
          <a:ln w="12700" cap="flat">
            <a:noFill/>
            <a:prstDash val="solid"/>
            <a:miter/>
          </a:ln>
        </p:spPr>
        <p:txBody>
          <a:bodyPr rtlCol="0" anchor="ctr"/>
          <a:lstStyle/>
          <a:p>
            <a:endParaRPr lang="en-US" sz="1800">
              <a:latin typeface="IBM Plex Sans" panose="020B0503050203000203" pitchFamily="34" charset="0"/>
            </a:endParaRPr>
          </a:p>
        </p:txBody>
      </p:sp>
      <p:sp>
        <p:nvSpPr>
          <p:cNvPr id="69" name="Content Placeholder 2">
            <a:extLst>
              <a:ext uri="{FF2B5EF4-FFF2-40B4-BE49-F238E27FC236}">
                <a16:creationId xmlns:a16="http://schemas.microsoft.com/office/drawing/2014/main" id="{8E969F68-BD55-4145-9912-22BFDE699B11}"/>
              </a:ext>
            </a:extLst>
          </p:cNvPr>
          <p:cNvSpPr txBox="1">
            <a:spLocks/>
          </p:cNvSpPr>
          <p:nvPr/>
        </p:nvSpPr>
        <p:spPr>
          <a:xfrm>
            <a:off x="2034377" y="10664761"/>
            <a:ext cx="8469646" cy="759234"/>
          </a:xfrm>
          <a:prstGeom prst="rect">
            <a:avLst/>
          </a:prstGeom>
          <a:solidFill>
            <a:srgbClr val="D9D9D9"/>
          </a:solidFill>
          <a:ln w="6350" cap="flat" cmpd="sng" algn="ctr">
            <a:noFill/>
            <a:prstDash val="solid"/>
            <a:miter lim="800000"/>
          </a:ln>
          <a:effectLst/>
        </p:spPr>
        <p:txBody>
          <a:bodyPr rtlCol="0" anchor="ctr"/>
          <a:lstStyle>
            <a:defPPr>
              <a:defRPr lang="en-US"/>
            </a:defPPr>
            <a:lvl1pPr algn="ctr">
              <a:defRPr sz="1300"/>
            </a:lvl1pPr>
          </a:lstStyle>
          <a:p>
            <a:pPr algn="l" defTabSz="2437492" eaLnBrk="0">
              <a:defRPr/>
            </a:pPr>
            <a:r>
              <a:rPr lang="en-GB" sz="3200" dirty="0">
                <a:solidFill>
                  <a:srgbClr val="A0A0A0"/>
                </a:solidFill>
                <a:latin typeface="IBM Plex Sans" panose="020B0503050203000203" pitchFamily="34" charset="0"/>
                <a:ea typeface="Helvetica Neue"/>
                <a:cs typeface="Arial" panose="020B0604020202020204" pitchFamily="34" charset="0"/>
                <a:sym typeface="Helvetica Neue"/>
              </a:rPr>
              <a:t>4. Retain and Optimize on-prem</a:t>
            </a:r>
          </a:p>
        </p:txBody>
      </p:sp>
      <p:sp>
        <p:nvSpPr>
          <p:cNvPr id="46" name="Content Placeholder 2">
            <a:extLst>
              <a:ext uri="{FF2B5EF4-FFF2-40B4-BE49-F238E27FC236}">
                <a16:creationId xmlns:a16="http://schemas.microsoft.com/office/drawing/2014/main" id="{B8E736D2-51DF-4448-811F-D4A29BECEC02}"/>
              </a:ext>
            </a:extLst>
          </p:cNvPr>
          <p:cNvSpPr txBox="1">
            <a:spLocks/>
          </p:cNvSpPr>
          <p:nvPr/>
        </p:nvSpPr>
        <p:spPr>
          <a:xfrm>
            <a:off x="2034376" y="5332832"/>
            <a:ext cx="8469644" cy="759232"/>
          </a:xfrm>
          <a:prstGeom prst="rect">
            <a:avLst/>
          </a:prstGeom>
          <a:solidFill>
            <a:srgbClr val="D9D9D9"/>
          </a:solidFill>
          <a:ln w="6350" cap="flat" cmpd="sng" algn="ctr">
            <a:noFill/>
            <a:prstDash val="solid"/>
            <a:miter lim="800000"/>
          </a:ln>
          <a:effectLst/>
        </p:spPr>
        <p:txBody>
          <a:bodyPr rtlCol="0" anchor="ctr"/>
          <a:lstStyle>
            <a:defPPr>
              <a:defRPr lang="en-US"/>
            </a:defPPr>
            <a:lvl1pPr algn="ctr">
              <a:defRPr sz="1300"/>
            </a:lvl1pPr>
          </a:lstStyle>
          <a:p>
            <a:pPr algn="l" defTabSz="2437492" eaLnBrk="0">
              <a:defRPr/>
            </a:pPr>
            <a:r>
              <a:rPr lang="en-GB" sz="3200" dirty="0">
                <a:solidFill>
                  <a:srgbClr val="A0A0A0"/>
                </a:solidFill>
                <a:latin typeface="IBM Plex Sans" panose="020B0503050203000203" pitchFamily="34" charset="0"/>
                <a:ea typeface="Helvetica Neue"/>
                <a:cs typeface="Arial" panose="020B0604020202020204" pitchFamily="34" charset="0"/>
                <a:sym typeface="Helvetica Neue"/>
              </a:rPr>
              <a:t>2. Migrate (Lift and Shift)</a:t>
            </a:r>
          </a:p>
        </p:txBody>
      </p:sp>
      <p:sp>
        <p:nvSpPr>
          <p:cNvPr id="2" name="Title 1">
            <a:extLst>
              <a:ext uri="{FF2B5EF4-FFF2-40B4-BE49-F238E27FC236}">
                <a16:creationId xmlns:a16="http://schemas.microsoft.com/office/drawing/2014/main" id="{10AA9F92-3FD9-5D5D-2C1E-A539ADE2392A}"/>
              </a:ext>
            </a:extLst>
          </p:cNvPr>
          <p:cNvSpPr>
            <a:spLocks noGrp="1"/>
          </p:cNvSpPr>
          <p:nvPr>
            <p:ph type="title"/>
          </p:nvPr>
        </p:nvSpPr>
        <p:spPr/>
        <p:txBody>
          <a:bodyPr/>
          <a:lstStyle/>
          <a:p>
            <a:pPr>
              <a:lnSpc>
                <a:spcPct val="100000"/>
              </a:lnSpc>
            </a:pPr>
            <a:r>
              <a:rPr lang="en-US" sz="6400" dirty="0">
                <a:solidFill>
                  <a:schemeClr val="tx1"/>
                </a:solidFill>
              </a:rPr>
              <a:t>Use WebSphere Hybrid Edition to optimize existing investments</a:t>
            </a:r>
          </a:p>
        </p:txBody>
      </p:sp>
      <p:grpSp>
        <p:nvGrpSpPr>
          <p:cNvPr id="23" name="Group 22">
            <a:extLst>
              <a:ext uri="{FF2B5EF4-FFF2-40B4-BE49-F238E27FC236}">
                <a16:creationId xmlns:a16="http://schemas.microsoft.com/office/drawing/2014/main" id="{EEDB3510-CF27-8205-8149-70D33A2C5C39}"/>
              </a:ext>
            </a:extLst>
          </p:cNvPr>
          <p:cNvGrpSpPr/>
          <p:nvPr/>
        </p:nvGrpSpPr>
        <p:grpSpPr>
          <a:xfrm>
            <a:off x="17945683" y="8620394"/>
            <a:ext cx="1168936" cy="756334"/>
            <a:chOff x="17384901" y="9821701"/>
            <a:chExt cx="1169089" cy="756433"/>
          </a:xfrm>
        </p:grpSpPr>
        <p:sp>
          <p:nvSpPr>
            <p:cNvPr id="17" name="Freeform 16">
              <a:extLst>
                <a:ext uri="{FF2B5EF4-FFF2-40B4-BE49-F238E27FC236}">
                  <a16:creationId xmlns:a16="http://schemas.microsoft.com/office/drawing/2014/main" id="{361CDFD9-B169-371D-6F0E-F851A23321AB}"/>
                </a:ext>
              </a:extLst>
            </p:cNvPr>
            <p:cNvSpPr>
              <a:spLocks noChangeAspect="1"/>
            </p:cNvSpPr>
            <p:nvPr/>
          </p:nvSpPr>
          <p:spPr>
            <a:xfrm>
              <a:off x="17484142" y="9995866"/>
              <a:ext cx="1069848" cy="582268"/>
            </a:xfrm>
            <a:custGeom>
              <a:avLst/>
              <a:gdLst>
                <a:gd name="connsiteX0" fmla="*/ 212632 w 1027087"/>
                <a:gd name="connsiteY0" fmla="*/ 814422 h 931436"/>
                <a:gd name="connsiteX1" fmla="*/ 179200 w 1027087"/>
                <a:gd name="connsiteY1" fmla="*/ 847855 h 931436"/>
                <a:gd name="connsiteX2" fmla="*/ 145767 w 1027087"/>
                <a:gd name="connsiteY2" fmla="*/ 814422 h 931436"/>
                <a:gd name="connsiteX3" fmla="*/ 179200 w 1027087"/>
                <a:gd name="connsiteY3" fmla="*/ 780989 h 931436"/>
                <a:gd name="connsiteX4" fmla="*/ 212632 w 1027087"/>
                <a:gd name="connsiteY4" fmla="*/ 814422 h 931436"/>
                <a:gd name="connsiteX5" fmla="*/ 296214 w 1027087"/>
                <a:gd name="connsiteY5" fmla="*/ 864571 h 931436"/>
                <a:gd name="connsiteX6" fmla="*/ 262781 w 1027087"/>
                <a:gd name="connsiteY6" fmla="*/ 898004 h 931436"/>
                <a:gd name="connsiteX7" fmla="*/ 296214 w 1027087"/>
                <a:gd name="connsiteY7" fmla="*/ 931436 h 931436"/>
                <a:gd name="connsiteX8" fmla="*/ 329647 w 1027087"/>
                <a:gd name="connsiteY8" fmla="*/ 898004 h 931436"/>
                <a:gd name="connsiteX9" fmla="*/ 296214 w 1027087"/>
                <a:gd name="connsiteY9" fmla="*/ 864571 h 931436"/>
                <a:gd name="connsiteX10" fmla="*/ 630542 w 1027087"/>
                <a:gd name="connsiteY10" fmla="*/ 864571 h 931436"/>
                <a:gd name="connsiteX11" fmla="*/ 597109 w 1027087"/>
                <a:gd name="connsiteY11" fmla="*/ 898004 h 931436"/>
                <a:gd name="connsiteX12" fmla="*/ 630542 w 1027087"/>
                <a:gd name="connsiteY12" fmla="*/ 931436 h 931436"/>
                <a:gd name="connsiteX13" fmla="*/ 663974 w 1027087"/>
                <a:gd name="connsiteY13" fmla="*/ 898004 h 931436"/>
                <a:gd name="connsiteX14" fmla="*/ 630542 w 1027087"/>
                <a:gd name="connsiteY14" fmla="*/ 864571 h 931436"/>
                <a:gd name="connsiteX15" fmla="*/ 513527 w 1027087"/>
                <a:gd name="connsiteY15" fmla="*/ 780989 h 931436"/>
                <a:gd name="connsiteX16" fmla="*/ 480094 w 1027087"/>
                <a:gd name="connsiteY16" fmla="*/ 814422 h 931436"/>
                <a:gd name="connsiteX17" fmla="*/ 513527 w 1027087"/>
                <a:gd name="connsiteY17" fmla="*/ 847855 h 931436"/>
                <a:gd name="connsiteX18" fmla="*/ 546960 w 1027087"/>
                <a:gd name="connsiteY18" fmla="*/ 814422 h 931436"/>
                <a:gd name="connsiteX19" fmla="*/ 513527 w 1027087"/>
                <a:gd name="connsiteY19" fmla="*/ 780989 h 931436"/>
                <a:gd name="connsiteX20" fmla="*/ 672333 w 1027087"/>
                <a:gd name="connsiteY20" fmla="*/ 833010 h 931436"/>
                <a:gd name="connsiteX21" fmla="*/ 666315 w 1027087"/>
                <a:gd name="connsiteY21" fmla="*/ 831372 h 931436"/>
                <a:gd name="connsiteX22" fmla="*/ 661902 w 1027087"/>
                <a:gd name="connsiteY22" fmla="*/ 814957 h 931436"/>
                <a:gd name="connsiteX23" fmla="*/ 762200 w 1027087"/>
                <a:gd name="connsiteY23" fmla="*/ 641240 h 931436"/>
                <a:gd name="connsiteX24" fmla="*/ 778615 w 1027087"/>
                <a:gd name="connsiteY24" fmla="*/ 636827 h 931436"/>
                <a:gd name="connsiteX25" fmla="*/ 783028 w 1027087"/>
                <a:gd name="connsiteY25" fmla="*/ 653243 h 931436"/>
                <a:gd name="connsiteX26" fmla="*/ 682730 w 1027087"/>
                <a:gd name="connsiteY26" fmla="*/ 826959 h 931436"/>
                <a:gd name="connsiteX27" fmla="*/ 672333 w 1027087"/>
                <a:gd name="connsiteY27" fmla="*/ 833010 h 931436"/>
                <a:gd name="connsiteX28" fmla="*/ 338005 w 1027087"/>
                <a:gd name="connsiteY28" fmla="*/ 833010 h 931436"/>
                <a:gd name="connsiteX29" fmla="*/ 331987 w 1027087"/>
                <a:gd name="connsiteY29" fmla="*/ 831372 h 931436"/>
                <a:gd name="connsiteX30" fmla="*/ 327574 w 1027087"/>
                <a:gd name="connsiteY30" fmla="*/ 814957 h 931436"/>
                <a:gd name="connsiteX31" fmla="*/ 427872 w 1027087"/>
                <a:gd name="connsiteY31" fmla="*/ 641240 h 931436"/>
                <a:gd name="connsiteX32" fmla="*/ 444321 w 1027087"/>
                <a:gd name="connsiteY32" fmla="*/ 636827 h 931436"/>
                <a:gd name="connsiteX33" fmla="*/ 448734 w 1027087"/>
                <a:gd name="connsiteY33" fmla="*/ 653243 h 931436"/>
                <a:gd name="connsiteX34" fmla="*/ 348436 w 1027087"/>
                <a:gd name="connsiteY34" fmla="*/ 826959 h 931436"/>
                <a:gd name="connsiteX35" fmla="*/ 338005 w 1027087"/>
                <a:gd name="connsiteY35" fmla="*/ 833010 h 931436"/>
                <a:gd name="connsiteX36" fmla="*/ 555318 w 1027087"/>
                <a:gd name="connsiteY36" fmla="*/ 746186 h 931436"/>
                <a:gd name="connsiteX37" fmla="*/ 549300 w 1027087"/>
                <a:gd name="connsiteY37" fmla="*/ 744547 h 931436"/>
                <a:gd name="connsiteX38" fmla="*/ 544887 w 1027087"/>
                <a:gd name="connsiteY38" fmla="*/ 728132 h 931436"/>
                <a:gd name="connsiteX39" fmla="*/ 595036 w 1027087"/>
                <a:gd name="connsiteY39" fmla="*/ 641240 h 931436"/>
                <a:gd name="connsiteX40" fmla="*/ 611452 w 1027087"/>
                <a:gd name="connsiteY40" fmla="*/ 636827 h 931436"/>
                <a:gd name="connsiteX41" fmla="*/ 615865 w 1027087"/>
                <a:gd name="connsiteY41" fmla="*/ 653243 h 931436"/>
                <a:gd name="connsiteX42" fmla="*/ 565716 w 1027087"/>
                <a:gd name="connsiteY42" fmla="*/ 740134 h 931436"/>
                <a:gd name="connsiteX43" fmla="*/ 555318 w 1027087"/>
                <a:gd name="connsiteY43" fmla="*/ 746186 h 931436"/>
                <a:gd name="connsiteX44" fmla="*/ 220990 w 1027087"/>
                <a:gd name="connsiteY44" fmla="*/ 746186 h 931436"/>
                <a:gd name="connsiteX45" fmla="*/ 214973 w 1027087"/>
                <a:gd name="connsiteY45" fmla="*/ 744547 h 931436"/>
                <a:gd name="connsiteX46" fmla="*/ 210559 w 1027087"/>
                <a:gd name="connsiteY46" fmla="*/ 728132 h 931436"/>
                <a:gd name="connsiteX47" fmla="*/ 260709 w 1027087"/>
                <a:gd name="connsiteY47" fmla="*/ 641240 h 931436"/>
                <a:gd name="connsiteX48" fmla="*/ 277158 w 1027087"/>
                <a:gd name="connsiteY48" fmla="*/ 636827 h 931436"/>
                <a:gd name="connsiteX49" fmla="*/ 281571 w 1027087"/>
                <a:gd name="connsiteY49" fmla="*/ 653243 h 931436"/>
                <a:gd name="connsiteX50" fmla="*/ 231421 w 1027087"/>
                <a:gd name="connsiteY50" fmla="*/ 740134 h 931436"/>
                <a:gd name="connsiteX51" fmla="*/ 220990 w 1027087"/>
                <a:gd name="connsiteY51" fmla="*/ 746186 h 931436"/>
                <a:gd name="connsiteX52" fmla="*/ 166863 w 1027087"/>
                <a:gd name="connsiteY52" fmla="*/ 558996 h 931436"/>
                <a:gd name="connsiteX53" fmla="*/ 0 w 1027087"/>
                <a:gd name="connsiteY53" fmla="*/ 401795 h 931436"/>
                <a:gd name="connsiteX54" fmla="*/ 166863 w 1027087"/>
                <a:gd name="connsiteY54" fmla="*/ 234029 h 931436"/>
                <a:gd name="connsiteX55" fmla="*/ 234063 w 1027087"/>
                <a:gd name="connsiteY55" fmla="*/ 248138 h 931436"/>
                <a:gd name="connsiteX56" fmla="*/ 511086 w 1027087"/>
                <a:gd name="connsiteY56" fmla="*/ 0 h 931436"/>
                <a:gd name="connsiteX57" fmla="*/ 768151 w 1027087"/>
                <a:gd name="connsiteY57" fmla="*/ 174619 h 931436"/>
                <a:gd name="connsiteX58" fmla="*/ 828698 w 1027087"/>
                <a:gd name="connsiteY58" fmla="*/ 167164 h 931436"/>
                <a:gd name="connsiteX59" fmla="*/ 1027088 w 1027087"/>
                <a:gd name="connsiteY59" fmla="*/ 365520 h 931436"/>
                <a:gd name="connsiteX60" fmla="*/ 828831 w 1027087"/>
                <a:gd name="connsiteY60" fmla="*/ 558996 h 931436"/>
                <a:gd name="connsiteX61" fmla="*/ 166863 w 1027087"/>
                <a:gd name="connsiteY61" fmla="*/ 558996 h 931436"/>
                <a:gd name="connsiteX62" fmla="*/ 166863 w 1027087"/>
                <a:gd name="connsiteY62" fmla="*/ 258101 h 931436"/>
                <a:gd name="connsiteX63" fmla="*/ 24072 w 1027087"/>
                <a:gd name="connsiteY63" fmla="*/ 401795 h 931436"/>
                <a:gd name="connsiteX64" fmla="*/ 166997 w 1027087"/>
                <a:gd name="connsiteY64" fmla="*/ 534891 h 931436"/>
                <a:gd name="connsiteX65" fmla="*/ 828698 w 1027087"/>
                <a:gd name="connsiteY65" fmla="*/ 534891 h 931436"/>
                <a:gd name="connsiteX66" fmla="*/ 1002983 w 1027087"/>
                <a:gd name="connsiteY66" fmla="*/ 365520 h 931436"/>
                <a:gd name="connsiteX67" fmla="*/ 828698 w 1027087"/>
                <a:gd name="connsiteY67" fmla="*/ 191235 h 931436"/>
                <a:gd name="connsiteX68" fmla="*/ 765008 w 1027087"/>
                <a:gd name="connsiteY68" fmla="*/ 200596 h 931436"/>
                <a:gd name="connsiteX69" fmla="*/ 749930 w 1027087"/>
                <a:gd name="connsiteY69" fmla="*/ 193576 h 931436"/>
                <a:gd name="connsiteX70" fmla="*/ 511086 w 1027087"/>
                <a:gd name="connsiteY70" fmla="*/ 24072 h 931436"/>
                <a:gd name="connsiteX71" fmla="*/ 255861 w 1027087"/>
                <a:gd name="connsiteY71" fmla="*/ 267663 h 931436"/>
                <a:gd name="connsiteX72" fmla="*/ 249442 w 1027087"/>
                <a:gd name="connsiteY72" fmla="*/ 277224 h 931436"/>
                <a:gd name="connsiteX73" fmla="*/ 237941 w 1027087"/>
                <a:gd name="connsiteY73" fmla="*/ 277024 h 931436"/>
                <a:gd name="connsiteX74" fmla="*/ 166863 w 1027087"/>
                <a:gd name="connsiteY74" fmla="*/ 258101 h 931436"/>
                <a:gd name="connsiteX0" fmla="*/ 212632 w 1027088"/>
                <a:gd name="connsiteY0" fmla="*/ 814422 h 931436"/>
                <a:gd name="connsiteX1" fmla="*/ 145767 w 1027088"/>
                <a:gd name="connsiteY1" fmla="*/ 814422 h 931436"/>
                <a:gd name="connsiteX2" fmla="*/ 179200 w 1027088"/>
                <a:gd name="connsiteY2" fmla="*/ 780989 h 931436"/>
                <a:gd name="connsiteX3" fmla="*/ 212632 w 1027088"/>
                <a:gd name="connsiteY3" fmla="*/ 814422 h 931436"/>
                <a:gd name="connsiteX4" fmla="*/ 296214 w 1027088"/>
                <a:gd name="connsiteY4" fmla="*/ 864571 h 931436"/>
                <a:gd name="connsiteX5" fmla="*/ 262781 w 1027088"/>
                <a:gd name="connsiteY5" fmla="*/ 898004 h 931436"/>
                <a:gd name="connsiteX6" fmla="*/ 296214 w 1027088"/>
                <a:gd name="connsiteY6" fmla="*/ 931436 h 931436"/>
                <a:gd name="connsiteX7" fmla="*/ 329647 w 1027088"/>
                <a:gd name="connsiteY7" fmla="*/ 898004 h 931436"/>
                <a:gd name="connsiteX8" fmla="*/ 296214 w 1027088"/>
                <a:gd name="connsiteY8" fmla="*/ 864571 h 931436"/>
                <a:gd name="connsiteX9" fmla="*/ 630542 w 1027088"/>
                <a:gd name="connsiteY9" fmla="*/ 864571 h 931436"/>
                <a:gd name="connsiteX10" fmla="*/ 597109 w 1027088"/>
                <a:gd name="connsiteY10" fmla="*/ 898004 h 931436"/>
                <a:gd name="connsiteX11" fmla="*/ 630542 w 1027088"/>
                <a:gd name="connsiteY11" fmla="*/ 931436 h 931436"/>
                <a:gd name="connsiteX12" fmla="*/ 663974 w 1027088"/>
                <a:gd name="connsiteY12" fmla="*/ 898004 h 931436"/>
                <a:gd name="connsiteX13" fmla="*/ 630542 w 1027088"/>
                <a:gd name="connsiteY13" fmla="*/ 864571 h 931436"/>
                <a:gd name="connsiteX14" fmla="*/ 513527 w 1027088"/>
                <a:gd name="connsiteY14" fmla="*/ 780989 h 931436"/>
                <a:gd name="connsiteX15" fmla="*/ 480094 w 1027088"/>
                <a:gd name="connsiteY15" fmla="*/ 814422 h 931436"/>
                <a:gd name="connsiteX16" fmla="*/ 513527 w 1027088"/>
                <a:gd name="connsiteY16" fmla="*/ 847855 h 931436"/>
                <a:gd name="connsiteX17" fmla="*/ 546960 w 1027088"/>
                <a:gd name="connsiteY17" fmla="*/ 814422 h 931436"/>
                <a:gd name="connsiteX18" fmla="*/ 513527 w 1027088"/>
                <a:gd name="connsiteY18" fmla="*/ 780989 h 931436"/>
                <a:gd name="connsiteX19" fmla="*/ 672333 w 1027088"/>
                <a:gd name="connsiteY19" fmla="*/ 833010 h 931436"/>
                <a:gd name="connsiteX20" fmla="*/ 666315 w 1027088"/>
                <a:gd name="connsiteY20" fmla="*/ 831372 h 931436"/>
                <a:gd name="connsiteX21" fmla="*/ 661902 w 1027088"/>
                <a:gd name="connsiteY21" fmla="*/ 814957 h 931436"/>
                <a:gd name="connsiteX22" fmla="*/ 762200 w 1027088"/>
                <a:gd name="connsiteY22" fmla="*/ 641240 h 931436"/>
                <a:gd name="connsiteX23" fmla="*/ 778615 w 1027088"/>
                <a:gd name="connsiteY23" fmla="*/ 636827 h 931436"/>
                <a:gd name="connsiteX24" fmla="*/ 783028 w 1027088"/>
                <a:gd name="connsiteY24" fmla="*/ 653243 h 931436"/>
                <a:gd name="connsiteX25" fmla="*/ 682730 w 1027088"/>
                <a:gd name="connsiteY25" fmla="*/ 826959 h 931436"/>
                <a:gd name="connsiteX26" fmla="*/ 672333 w 1027088"/>
                <a:gd name="connsiteY26" fmla="*/ 833010 h 931436"/>
                <a:gd name="connsiteX27" fmla="*/ 338005 w 1027088"/>
                <a:gd name="connsiteY27" fmla="*/ 833010 h 931436"/>
                <a:gd name="connsiteX28" fmla="*/ 331987 w 1027088"/>
                <a:gd name="connsiteY28" fmla="*/ 831372 h 931436"/>
                <a:gd name="connsiteX29" fmla="*/ 327574 w 1027088"/>
                <a:gd name="connsiteY29" fmla="*/ 814957 h 931436"/>
                <a:gd name="connsiteX30" fmla="*/ 427872 w 1027088"/>
                <a:gd name="connsiteY30" fmla="*/ 641240 h 931436"/>
                <a:gd name="connsiteX31" fmla="*/ 444321 w 1027088"/>
                <a:gd name="connsiteY31" fmla="*/ 636827 h 931436"/>
                <a:gd name="connsiteX32" fmla="*/ 448734 w 1027088"/>
                <a:gd name="connsiteY32" fmla="*/ 653243 h 931436"/>
                <a:gd name="connsiteX33" fmla="*/ 348436 w 1027088"/>
                <a:gd name="connsiteY33" fmla="*/ 826959 h 931436"/>
                <a:gd name="connsiteX34" fmla="*/ 338005 w 1027088"/>
                <a:gd name="connsiteY34" fmla="*/ 833010 h 931436"/>
                <a:gd name="connsiteX35" fmla="*/ 555318 w 1027088"/>
                <a:gd name="connsiteY35" fmla="*/ 746186 h 931436"/>
                <a:gd name="connsiteX36" fmla="*/ 549300 w 1027088"/>
                <a:gd name="connsiteY36" fmla="*/ 744547 h 931436"/>
                <a:gd name="connsiteX37" fmla="*/ 544887 w 1027088"/>
                <a:gd name="connsiteY37" fmla="*/ 728132 h 931436"/>
                <a:gd name="connsiteX38" fmla="*/ 595036 w 1027088"/>
                <a:gd name="connsiteY38" fmla="*/ 641240 h 931436"/>
                <a:gd name="connsiteX39" fmla="*/ 611452 w 1027088"/>
                <a:gd name="connsiteY39" fmla="*/ 636827 h 931436"/>
                <a:gd name="connsiteX40" fmla="*/ 615865 w 1027088"/>
                <a:gd name="connsiteY40" fmla="*/ 653243 h 931436"/>
                <a:gd name="connsiteX41" fmla="*/ 565716 w 1027088"/>
                <a:gd name="connsiteY41" fmla="*/ 740134 h 931436"/>
                <a:gd name="connsiteX42" fmla="*/ 555318 w 1027088"/>
                <a:gd name="connsiteY42" fmla="*/ 746186 h 931436"/>
                <a:gd name="connsiteX43" fmla="*/ 220990 w 1027088"/>
                <a:gd name="connsiteY43" fmla="*/ 746186 h 931436"/>
                <a:gd name="connsiteX44" fmla="*/ 214973 w 1027088"/>
                <a:gd name="connsiteY44" fmla="*/ 744547 h 931436"/>
                <a:gd name="connsiteX45" fmla="*/ 210559 w 1027088"/>
                <a:gd name="connsiteY45" fmla="*/ 728132 h 931436"/>
                <a:gd name="connsiteX46" fmla="*/ 260709 w 1027088"/>
                <a:gd name="connsiteY46" fmla="*/ 641240 h 931436"/>
                <a:gd name="connsiteX47" fmla="*/ 277158 w 1027088"/>
                <a:gd name="connsiteY47" fmla="*/ 636827 h 931436"/>
                <a:gd name="connsiteX48" fmla="*/ 281571 w 1027088"/>
                <a:gd name="connsiteY48" fmla="*/ 653243 h 931436"/>
                <a:gd name="connsiteX49" fmla="*/ 231421 w 1027088"/>
                <a:gd name="connsiteY49" fmla="*/ 740134 h 931436"/>
                <a:gd name="connsiteX50" fmla="*/ 220990 w 1027088"/>
                <a:gd name="connsiteY50" fmla="*/ 746186 h 931436"/>
                <a:gd name="connsiteX51" fmla="*/ 166863 w 1027088"/>
                <a:gd name="connsiteY51" fmla="*/ 558996 h 931436"/>
                <a:gd name="connsiteX52" fmla="*/ 0 w 1027088"/>
                <a:gd name="connsiteY52" fmla="*/ 401795 h 931436"/>
                <a:gd name="connsiteX53" fmla="*/ 166863 w 1027088"/>
                <a:gd name="connsiteY53" fmla="*/ 234029 h 931436"/>
                <a:gd name="connsiteX54" fmla="*/ 234063 w 1027088"/>
                <a:gd name="connsiteY54" fmla="*/ 248138 h 931436"/>
                <a:gd name="connsiteX55" fmla="*/ 511086 w 1027088"/>
                <a:gd name="connsiteY55" fmla="*/ 0 h 931436"/>
                <a:gd name="connsiteX56" fmla="*/ 768151 w 1027088"/>
                <a:gd name="connsiteY56" fmla="*/ 174619 h 931436"/>
                <a:gd name="connsiteX57" fmla="*/ 828698 w 1027088"/>
                <a:gd name="connsiteY57" fmla="*/ 167164 h 931436"/>
                <a:gd name="connsiteX58" fmla="*/ 1027088 w 1027088"/>
                <a:gd name="connsiteY58" fmla="*/ 365520 h 931436"/>
                <a:gd name="connsiteX59" fmla="*/ 828831 w 1027088"/>
                <a:gd name="connsiteY59" fmla="*/ 558996 h 931436"/>
                <a:gd name="connsiteX60" fmla="*/ 166863 w 1027088"/>
                <a:gd name="connsiteY60" fmla="*/ 558996 h 931436"/>
                <a:gd name="connsiteX61" fmla="*/ 166863 w 1027088"/>
                <a:gd name="connsiteY61" fmla="*/ 258101 h 931436"/>
                <a:gd name="connsiteX62" fmla="*/ 24072 w 1027088"/>
                <a:gd name="connsiteY62" fmla="*/ 401795 h 931436"/>
                <a:gd name="connsiteX63" fmla="*/ 166997 w 1027088"/>
                <a:gd name="connsiteY63" fmla="*/ 534891 h 931436"/>
                <a:gd name="connsiteX64" fmla="*/ 828698 w 1027088"/>
                <a:gd name="connsiteY64" fmla="*/ 534891 h 931436"/>
                <a:gd name="connsiteX65" fmla="*/ 1002983 w 1027088"/>
                <a:gd name="connsiteY65" fmla="*/ 365520 h 931436"/>
                <a:gd name="connsiteX66" fmla="*/ 828698 w 1027088"/>
                <a:gd name="connsiteY66" fmla="*/ 191235 h 931436"/>
                <a:gd name="connsiteX67" fmla="*/ 765008 w 1027088"/>
                <a:gd name="connsiteY67" fmla="*/ 200596 h 931436"/>
                <a:gd name="connsiteX68" fmla="*/ 749930 w 1027088"/>
                <a:gd name="connsiteY68" fmla="*/ 193576 h 931436"/>
                <a:gd name="connsiteX69" fmla="*/ 511086 w 1027088"/>
                <a:gd name="connsiteY69" fmla="*/ 24072 h 931436"/>
                <a:gd name="connsiteX70" fmla="*/ 255861 w 1027088"/>
                <a:gd name="connsiteY70" fmla="*/ 267663 h 931436"/>
                <a:gd name="connsiteX71" fmla="*/ 249442 w 1027088"/>
                <a:gd name="connsiteY71" fmla="*/ 277224 h 931436"/>
                <a:gd name="connsiteX72" fmla="*/ 237941 w 1027088"/>
                <a:gd name="connsiteY72" fmla="*/ 277024 h 931436"/>
                <a:gd name="connsiteX73" fmla="*/ 166863 w 1027088"/>
                <a:gd name="connsiteY73" fmla="*/ 258101 h 931436"/>
                <a:gd name="connsiteX0" fmla="*/ 179200 w 1027088"/>
                <a:gd name="connsiteY0" fmla="*/ 780989 h 931436"/>
                <a:gd name="connsiteX1" fmla="*/ 145767 w 1027088"/>
                <a:gd name="connsiteY1" fmla="*/ 814422 h 931436"/>
                <a:gd name="connsiteX2" fmla="*/ 179200 w 1027088"/>
                <a:gd name="connsiteY2" fmla="*/ 780989 h 931436"/>
                <a:gd name="connsiteX3" fmla="*/ 296214 w 1027088"/>
                <a:gd name="connsiteY3" fmla="*/ 864571 h 931436"/>
                <a:gd name="connsiteX4" fmla="*/ 262781 w 1027088"/>
                <a:gd name="connsiteY4" fmla="*/ 898004 h 931436"/>
                <a:gd name="connsiteX5" fmla="*/ 296214 w 1027088"/>
                <a:gd name="connsiteY5" fmla="*/ 931436 h 931436"/>
                <a:gd name="connsiteX6" fmla="*/ 329647 w 1027088"/>
                <a:gd name="connsiteY6" fmla="*/ 898004 h 931436"/>
                <a:gd name="connsiteX7" fmla="*/ 296214 w 1027088"/>
                <a:gd name="connsiteY7" fmla="*/ 864571 h 931436"/>
                <a:gd name="connsiteX8" fmla="*/ 630542 w 1027088"/>
                <a:gd name="connsiteY8" fmla="*/ 864571 h 931436"/>
                <a:gd name="connsiteX9" fmla="*/ 597109 w 1027088"/>
                <a:gd name="connsiteY9" fmla="*/ 898004 h 931436"/>
                <a:gd name="connsiteX10" fmla="*/ 630542 w 1027088"/>
                <a:gd name="connsiteY10" fmla="*/ 931436 h 931436"/>
                <a:gd name="connsiteX11" fmla="*/ 663974 w 1027088"/>
                <a:gd name="connsiteY11" fmla="*/ 898004 h 931436"/>
                <a:gd name="connsiteX12" fmla="*/ 630542 w 1027088"/>
                <a:gd name="connsiteY12" fmla="*/ 864571 h 931436"/>
                <a:gd name="connsiteX13" fmla="*/ 513527 w 1027088"/>
                <a:gd name="connsiteY13" fmla="*/ 780989 h 931436"/>
                <a:gd name="connsiteX14" fmla="*/ 480094 w 1027088"/>
                <a:gd name="connsiteY14" fmla="*/ 814422 h 931436"/>
                <a:gd name="connsiteX15" fmla="*/ 513527 w 1027088"/>
                <a:gd name="connsiteY15" fmla="*/ 847855 h 931436"/>
                <a:gd name="connsiteX16" fmla="*/ 546960 w 1027088"/>
                <a:gd name="connsiteY16" fmla="*/ 814422 h 931436"/>
                <a:gd name="connsiteX17" fmla="*/ 513527 w 1027088"/>
                <a:gd name="connsiteY17" fmla="*/ 780989 h 931436"/>
                <a:gd name="connsiteX18" fmla="*/ 672333 w 1027088"/>
                <a:gd name="connsiteY18" fmla="*/ 833010 h 931436"/>
                <a:gd name="connsiteX19" fmla="*/ 666315 w 1027088"/>
                <a:gd name="connsiteY19" fmla="*/ 831372 h 931436"/>
                <a:gd name="connsiteX20" fmla="*/ 661902 w 1027088"/>
                <a:gd name="connsiteY20" fmla="*/ 814957 h 931436"/>
                <a:gd name="connsiteX21" fmla="*/ 762200 w 1027088"/>
                <a:gd name="connsiteY21" fmla="*/ 641240 h 931436"/>
                <a:gd name="connsiteX22" fmla="*/ 778615 w 1027088"/>
                <a:gd name="connsiteY22" fmla="*/ 636827 h 931436"/>
                <a:gd name="connsiteX23" fmla="*/ 783028 w 1027088"/>
                <a:gd name="connsiteY23" fmla="*/ 653243 h 931436"/>
                <a:gd name="connsiteX24" fmla="*/ 682730 w 1027088"/>
                <a:gd name="connsiteY24" fmla="*/ 826959 h 931436"/>
                <a:gd name="connsiteX25" fmla="*/ 672333 w 1027088"/>
                <a:gd name="connsiteY25" fmla="*/ 833010 h 931436"/>
                <a:gd name="connsiteX26" fmla="*/ 338005 w 1027088"/>
                <a:gd name="connsiteY26" fmla="*/ 833010 h 931436"/>
                <a:gd name="connsiteX27" fmla="*/ 331987 w 1027088"/>
                <a:gd name="connsiteY27" fmla="*/ 831372 h 931436"/>
                <a:gd name="connsiteX28" fmla="*/ 327574 w 1027088"/>
                <a:gd name="connsiteY28" fmla="*/ 814957 h 931436"/>
                <a:gd name="connsiteX29" fmla="*/ 427872 w 1027088"/>
                <a:gd name="connsiteY29" fmla="*/ 641240 h 931436"/>
                <a:gd name="connsiteX30" fmla="*/ 444321 w 1027088"/>
                <a:gd name="connsiteY30" fmla="*/ 636827 h 931436"/>
                <a:gd name="connsiteX31" fmla="*/ 448734 w 1027088"/>
                <a:gd name="connsiteY31" fmla="*/ 653243 h 931436"/>
                <a:gd name="connsiteX32" fmla="*/ 348436 w 1027088"/>
                <a:gd name="connsiteY32" fmla="*/ 826959 h 931436"/>
                <a:gd name="connsiteX33" fmla="*/ 338005 w 1027088"/>
                <a:gd name="connsiteY33" fmla="*/ 833010 h 931436"/>
                <a:gd name="connsiteX34" fmla="*/ 555318 w 1027088"/>
                <a:gd name="connsiteY34" fmla="*/ 746186 h 931436"/>
                <a:gd name="connsiteX35" fmla="*/ 549300 w 1027088"/>
                <a:gd name="connsiteY35" fmla="*/ 744547 h 931436"/>
                <a:gd name="connsiteX36" fmla="*/ 544887 w 1027088"/>
                <a:gd name="connsiteY36" fmla="*/ 728132 h 931436"/>
                <a:gd name="connsiteX37" fmla="*/ 595036 w 1027088"/>
                <a:gd name="connsiteY37" fmla="*/ 641240 h 931436"/>
                <a:gd name="connsiteX38" fmla="*/ 611452 w 1027088"/>
                <a:gd name="connsiteY38" fmla="*/ 636827 h 931436"/>
                <a:gd name="connsiteX39" fmla="*/ 615865 w 1027088"/>
                <a:gd name="connsiteY39" fmla="*/ 653243 h 931436"/>
                <a:gd name="connsiteX40" fmla="*/ 565716 w 1027088"/>
                <a:gd name="connsiteY40" fmla="*/ 740134 h 931436"/>
                <a:gd name="connsiteX41" fmla="*/ 555318 w 1027088"/>
                <a:gd name="connsiteY41" fmla="*/ 746186 h 931436"/>
                <a:gd name="connsiteX42" fmla="*/ 220990 w 1027088"/>
                <a:gd name="connsiteY42" fmla="*/ 746186 h 931436"/>
                <a:gd name="connsiteX43" fmla="*/ 214973 w 1027088"/>
                <a:gd name="connsiteY43" fmla="*/ 744547 h 931436"/>
                <a:gd name="connsiteX44" fmla="*/ 210559 w 1027088"/>
                <a:gd name="connsiteY44" fmla="*/ 728132 h 931436"/>
                <a:gd name="connsiteX45" fmla="*/ 260709 w 1027088"/>
                <a:gd name="connsiteY45" fmla="*/ 641240 h 931436"/>
                <a:gd name="connsiteX46" fmla="*/ 277158 w 1027088"/>
                <a:gd name="connsiteY46" fmla="*/ 636827 h 931436"/>
                <a:gd name="connsiteX47" fmla="*/ 281571 w 1027088"/>
                <a:gd name="connsiteY47" fmla="*/ 653243 h 931436"/>
                <a:gd name="connsiteX48" fmla="*/ 231421 w 1027088"/>
                <a:gd name="connsiteY48" fmla="*/ 740134 h 931436"/>
                <a:gd name="connsiteX49" fmla="*/ 220990 w 1027088"/>
                <a:gd name="connsiteY49" fmla="*/ 746186 h 931436"/>
                <a:gd name="connsiteX50" fmla="*/ 166863 w 1027088"/>
                <a:gd name="connsiteY50" fmla="*/ 558996 h 931436"/>
                <a:gd name="connsiteX51" fmla="*/ 0 w 1027088"/>
                <a:gd name="connsiteY51" fmla="*/ 401795 h 931436"/>
                <a:gd name="connsiteX52" fmla="*/ 166863 w 1027088"/>
                <a:gd name="connsiteY52" fmla="*/ 234029 h 931436"/>
                <a:gd name="connsiteX53" fmla="*/ 234063 w 1027088"/>
                <a:gd name="connsiteY53" fmla="*/ 248138 h 931436"/>
                <a:gd name="connsiteX54" fmla="*/ 511086 w 1027088"/>
                <a:gd name="connsiteY54" fmla="*/ 0 h 931436"/>
                <a:gd name="connsiteX55" fmla="*/ 768151 w 1027088"/>
                <a:gd name="connsiteY55" fmla="*/ 174619 h 931436"/>
                <a:gd name="connsiteX56" fmla="*/ 828698 w 1027088"/>
                <a:gd name="connsiteY56" fmla="*/ 167164 h 931436"/>
                <a:gd name="connsiteX57" fmla="*/ 1027088 w 1027088"/>
                <a:gd name="connsiteY57" fmla="*/ 365520 h 931436"/>
                <a:gd name="connsiteX58" fmla="*/ 828831 w 1027088"/>
                <a:gd name="connsiteY58" fmla="*/ 558996 h 931436"/>
                <a:gd name="connsiteX59" fmla="*/ 166863 w 1027088"/>
                <a:gd name="connsiteY59" fmla="*/ 558996 h 931436"/>
                <a:gd name="connsiteX60" fmla="*/ 166863 w 1027088"/>
                <a:gd name="connsiteY60" fmla="*/ 258101 h 931436"/>
                <a:gd name="connsiteX61" fmla="*/ 24072 w 1027088"/>
                <a:gd name="connsiteY61" fmla="*/ 401795 h 931436"/>
                <a:gd name="connsiteX62" fmla="*/ 166997 w 1027088"/>
                <a:gd name="connsiteY62" fmla="*/ 534891 h 931436"/>
                <a:gd name="connsiteX63" fmla="*/ 828698 w 1027088"/>
                <a:gd name="connsiteY63" fmla="*/ 534891 h 931436"/>
                <a:gd name="connsiteX64" fmla="*/ 1002983 w 1027088"/>
                <a:gd name="connsiteY64" fmla="*/ 365520 h 931436"/>
                <a:gd name="connsiteX65" fmla="*/ 828698 w 1027088"/>
                <a:gd name="connsiteY65" fmla="*/ 191235 h 931436"/>
                <a:gd name="connsiteX66" fmla="*/ 765008 w 1027088"/>
                <a:gd name="connsiteY66" fmla="*/ 200596 h 931436"/>
                <a:gd name="connsiteX67" fmla="*/ 749930 w 1027088"/>
                <a:gd name="connsiteY67" fmla="*/ 193576 h 931436"/>
                <a:gd name="connsiteX68" fmla="*/ 511086 w 1027088"/>
                <a:gd name="connsiteY68" fmla="*/ 24072 h 931436"/>
                <a:gd name="connsiteX69" fmla="*/ 255861 w 1027088"/>
                <a:gd name="connsiteY69" fmla="*/ 267663 h 931436"/>
                <a:gd name="connsiteX70" fmla="*/ 249442 w 1027088"/>
                <a:gd name="connsiteY70" fmla="*/ 277224 h 931436"/>
                <a:gd name="connsiteX71" fmla="*/ 237941 w 1027088"/>
                <a:gd name="connsiteY71" fmla="*/ 277024 h 931436"/>
                <a:gd name="connsiteX72" fmla="*/ 166863 w 1027088"/>
                <a:gd name="connsiteY72" fmla="*/ 258101 h 931436"/>
                <a:gd name="connsiteX0" fmla="*/ 296214 w 1027088"/>
                <a:gd name="connsiteY0" fmla="*/ 864571 h 931436"/>
                <a:gd name="connsiteX1" fmla="*/ 262781 w 1027088"/>
                <a:gd name="connsiteY1" fmla="*/ 898004 h 931436"/>
                <a:gd name="connsiteX2" fmla="*/ 296214 w 1027088"/>
                <a:gd name="connsiteY2" fmla="*/ 931436 h 931436"/>
                <a:gd name="connsiteX3" fmla="*/ 329647 w 1027088"/>
                <a:gd name="connsiteY3" fmla="*/ 898004 h 931436"/>
                <a:gd name="connsiteX4" fmla="*/ 296214 w 1027088"/>
                <a:gd name="connsiteY4" fmla="*/ 864571 h 931436"/>
                <a:gd name="connsiteX5" fmla="*/ 630542 w 1027088"/>
                <a:gd name="connsiteY5" fmla="*/ 864571 h 931436"/>
                <a:gd name="connsiteX6" fmla="*/ 597109 w 1027088"/>
                <a:gd name="connsiteY6" fmla="*/ 898004 h 931436"/>
                <a:gd name="connsiteX7" fmla="*/ 630542 w 1027088"/>
                <a:gd name="connsiteY7" fmla="*/ 931436 h 931436"/>
                <a:gd name="connsiteX8" fmla="*/ 663974 w 1027088"/>
                <a:gd name="connsiteY8" fmla="*/ 898004 h 931436"/>
                <a:gd name="connsiteX9" fmla="*/ 630542 w 1027088"/>
                <a:gd name="connsiteY9" fmla="*/ 864571 h 931436"/>
                <a:gd name="connsiteX10" fmla="*/ 513527 w 1027088"/>
                <a:gd name="connsiteY10" fmla="*/ 780989 h 931436"/>
                <a:gd name="connsiteX11" fmla="*/ 480094 w 1027088"/>
                <a:gd name="connsiteY11" fmla="*/ 814422 h 931436"/>
                <a:gd name="connsiteX12" fmla="*/ 513527 w 1027088"/>
                <a:gd name="connsiteY12" fmla="*/ 847855 h 931436"/>
                <a:gd name="connsiteX13" fmla="*/ 546960 w 1027088"/>
                <a:gd name="connsiteY13" fmla="*/ 814422 h 931436"/>
                <a:gd name="connsiteX14" fmla="*/ 513527 w 1027088"/>
                <a:gd name="connsiteY14" fmla="*/ 780989 h 931436"/>
                <a:gd name="connsiteX15" fmla="*/ 672333 w 1027088"/>
                <a:gd name="connsiteY15" fmla="*/ 833010 h 931436"/>
                <a:gd name="connsiteX16" fmla="*/ 666315 w 1027088"/>
                <a:gd name="connsiteY16" fmla="*/ 831372 h 931436"/>
                <a:gd name="connsiteX17" fmla="*/ 661902 w 1027088"/>
                <a:gd name="connsiteY17" fmla="*/ 814957 h 931436"/>
                <a:gd name="connsiteX18" fmla="*/ 762200 w 1027088"/>
                <a:gd name="connsiteY18" fmla="*/ 641240 h 931436"/>
                <a:gd name="connsiteX19" fmla="*/ 778615 w 1027088"/>
                <a:gd name="connsiteY19" fmla="*/ 636827 h 931436"/>
                <a:gd name="connsiteX20" fmla="*/ 783028 w 1027088"/>
                <a:gd name="connsiteY20" fmla="*/ 653243 h 931436"/>
                <a:gd name="connsiteX21" fmla="*/ 682730 w 1027088"/>
                <a:gd name="connsiteY21" fmla="*/ 826959 h 931436"/>
                <a:gd name="connsiteX22" fmla="*/ 672333 w 1027088"/>
                <a:gd name="connsiteY22" fmla="*/ 833010 h 931436"/>
                <a:gd name="connsiteX23" fmla="*/ 338005 w 1027088"/>
                <a:gd name="connsiteY23" fmla="*/ 833010 h 931436"/>
                <a:gd name="connsiteX24" fmla="*/ 331987 w 1027088"/>
                <a:gd name="connsiteY24" fmla="*/ 831372 h 931436"/>
                <a:gd name="connsiteX25" fmla="*/ 327574 w 1027088"/>
                <a:gd name="connsiteY25" fmla="*/ 814957 h 931436"/>
                <a:gd name="connsiteX26" fmla="*/ 427872 w 1027088"/>
                <a:gd name="connsiteY26" fmla="*/ 641240 h 931436"/>
                <a:gd name="connsiteX27" fmla="*/ 444321 w 1027088"/>
                <a:gd name="connsiteY27" fmla="*/ 636827 h 931436"/>
                <a:gd name="connsiteX28" fmla="*/ 448734 w 1027088"/>
                <a:gd name="connsiteY28" fmla="*/ 653243 h 931436"/>
                <a:gd name="connsiteX29" fmla="*/ 348436 w 1027088"/>
                <a:gd name="connsiteY29" fmla="*/ 826959 h 931436"/>
                <a:gd name="connsiteX30" fmla="*/ 338005 w 1027088"/>
                <a:gd name="connsiteY30" fmla="*/ 833010 h 931436"/>
                <a:gd name="connsiteX31" fmla="*/ 555318 w 1027088"/>
                <a:gd name="connsiteY31" fmla="*/ 746186 h 931436"/>
                <a:gd name="connsiteX32" fmla="*/ 549300 w 1027088"/>
                <a:gd name="connsiteY32" fmla="*/ 744547 h 931436"/>
                <a:gd name="connsiteX33" fmla="*/ 544887 w 1027088"/>
                <a:gd name="connsiteY33" fmla="*/ 728132 h 931436"/>
                <a:gd name="connsiteX34" fmla="*/ 595036 w 1027088"/>
                <a:gd name="connsiteY34" fmla="*/ 641240 h 931436"/>
                <a:gd name="connsiteX35" fmla="*/ 611452 w 1027088"/>
                <a:gd name="connsiteY35" fmla="*/ 636827 h 931436"/>
                <a:gd name="connsiteX36" fmla="*/ 615865 w 1027088"/>
                <a:gd name="connsiteY36" fmla="*/ 653243 h 931436"/>
                <a:gd name="connsiteX37" fmla="*/ 565716 w 1027088"/>
                <a:gd name="connsiteY37" fmla="*/ 740134 h 931436"/>
                <a:gd name="connsiteX38" fmla="*/ 555318 w 1027088"/>
                <a:gd name="connsiteY38" fmla="*/ 746186 h 931436"/>
                <a:gd name="connsiteX39" fmla="*/ 220990 w 1027088"/>
                <a:gd name="connsiteY39" fmla="*/ 746186 h 931436"/>
                <a:gd name="connsiteX40" fmla="*/ 214973 w 1027088"/>
                <a:gd name="connsiteY40" fmla="*/ 744547 h 931436"/>
                <a:gd name="connsiteX41" fmla="*/ 210559 w 1027088"/>
                <a:gd name="connsiteY41" fmla="*/ 728132 h 931436"/>
                <a:gd name="connsiteX42" fmla="*/ 260709 w 1027088"/>
                <a:gd name="connsiteY42" fmla="*/ 641240 h 931436"/>
                <a:gd name="connsiteX43" fmla="*/ 277158 w 1027088"/>
                <a:gd name="connsiteY43" fmla="*/ 636827 h 931436"/>
                <a:gd name="connsiteX44" fmla="*/ 281571 w 1027088"/>
                <a:gd name="connsiteY44" fmla="*/ 653243 h 931436"/>
                <a:gd name="connsiteX45" fmla="*/ 231421 w 1027088"/>
                <a:gd name="connsiteY45" fmla="*/ 740134 h 931436"/>
                <a:gd name="connsiteX46" fmla="*/ 220990 w 1027088"/>
                <a:gd name="connsiteY46" fmla="*/ 746186 h 931436"/>
                <a:gd name="connsiteX47" fmla="*/ 166863 w 1027088"/>
                <a:gd name="connsiteY47" fmla="*/ 558996 h 931436"/>
                <a:gd name="connsiteX48" fmla="*/ 0 w 1027088"/>
                <a:gd name="connsiteY48" fmla="*/ 401795 h 931436"/>
                <a:gd name="connsiteX49" fmla="*/ 166863 w 1027088"/>
                <a:gd name="connsiteY49" fmla="*/ 234029 h 931436"/>
                <a:gd name="connsiteX50" fmla="*/ 234063 w 1027088"/>
                <a:gd name="connsiteY50" fmla="*/ 248138 h 931436"/>
                <a:gd name="connsiteX51" fmla="*/ 511086 w 1027088"/>
                <a:gd name="connsiteY51" fmla="*/ 0 h 931436"/>
                <a:gd name="connsiteX52" fmla="*/ 768151 w 1027088"/>
                <a:gd name="connsiteY52" fmla="*/ 174619 h 931436"/>
                <a:gd name="connsiteX53" fmla="*/ 828698 w 1027088"/>
                <a:gd name="connsiteY53" fmla="*/ 167164 h 931436"/>
                <a:gd name="connsiteX54" fmla="*/ 1027088 w 1027088"/>
                <a:gd name="connsiteY54" fmla="*/ 365520 h 931436"/>
                <a:gd name="connsiteX55" fmla="*/ 828831 w 1027088"/>
                <a:gd name="connsiteY55" fmla="*/ 558996 h 931436"/>
                <a:gd name="connsiteX56" fmla="*/ 166863 w 1027088"/>
                <a:gd name="connsiteY56" fmla="*/ 558996 h 931436"/>
                <a:gd name="connsiteX57" fmla="*/ 166863 w 1027088"/>
                <a:gd name="connsiteY57" fmla="*/ 258101 h 931436"/>
                <a:gd name="connsiteX58" fmla="*/ 24072 w 1027088"/>
                <a:gd name="connsiteY58" fmla="*/ 401795 h 931436"/>
                <a:gd name="connsiteX59" fmla="*/ 166997 w 1027088"/>
                <a:gd name="connsiteY59" fmla="*/ 534891 h 931436"/>
                <a:gd name="connsiteX60" fmla="*/ 828698 w 1027088"/>
                <a:gd name="connsiteY60" fmla="*/ 534891 h 931436"/>
                <a:gd name="connsiteX61" fmla="*/ 1002983 w 1027088"/>
                <a:gd name="connsiteY61" fmla="*/ 365520 h 931436"/>
                <a:gd name="connsiteX62" fmla="*/ 828698 w 1027088"/>
                <a:gd name="connsiteY62" fmla="*/ 191235 h 931436"/>
                <a:gd name="connsiteX63" fmla="*/ 765008 w 1027088"/>
                <a:gd name="connsiteY63" fmla="*/ 200596 h 931436"/>
                <a:gd name="connsiteX64" fmla="*/ 749930 w 1027088"/>
                <a:gd name="connsiteY64" fmla="*/ 193576 h 931436"/>
                <a:gd name="connsiteX65" fmla="*/ 511086 w 1027088"/>
                <a:gd name="connsiteY65" fmla="*/ 24072 h 931436"/>
                <a:gd name="connsiteX66" fmla="*/ 255861 w 1027088"/>
                <a:gd name="connsiteY66" fmla="*/ 267663 h 931436"/>
                <a:gd name="connsiteX67" fmla="*/ 249442 w 1027088"/>
                <a:gd name="connsiteY67" fmla="*/ 277224 h 931436"/>
                <a:gd name="connsiteX68" fmla="*/ 237941 w 1027088"/>
                <a:gd name="connsiteY68" fmla="*/ 277024 h 931436"/>
                <a:gd name="connsiteX69" fmla="*/ 166863 w 1027088"/>
                <a:gd name="connsiteY69" fmla="*/ 258101 h 931436"/>
                <a:gd name="connsiteX0" fmla="*/ 329647 w 1027088"/>
                <a:gd name="connsiteY0" fmla="*/ 898004 h 931436"/>
                <a:gd name="connsiteX1" fmla="*/ 262781 w 1027088"/>
                <a:gd name="connsiteY1" fmla="*/ 898004 h 931436"/>
                <a:gd name="connsiteX2" fmla="*/ 296214 w 1027088"/>
                <a:gd name="connsiteY2" fmla="*/ 931436 h 931436"/>
                <a:gd name="connsiteX3" fmla="*/ 329647 w 1027088"/>
                <a:gd name="connsiteY3" fmla="*/ 898004 h 931436"/>
                <a:gd name="connsiteX4" fmla="*/ 630542 w 1027088"/>
                <a:gd name="connsiteY4" fmla="*/ 864571 h 931436"/>
                <a:gd name="connsiteX5" fmla="*/ 597109 w 1027088"/>
                <a:gd name="connsiteY5" fmla="*/ 898004 h 931436"/>
                <a:gd name="connsiteX6" fmla="*/ 630542 w 1027088"/>
                <a:gd name="connsiteY6" fmla="*/ 931436 h 931436"/>
                <a:gd name="connsiteX7" fmla="*/ 663974 w 1027088"/>
                <a:gd name="connsiteY7" fmla="*/ 898004 h 931436"/>
                <a:gd name="connsiteX8" fmla="*/ 630542 w 1027088"/>
                <a:gd name="connsiteY8" fmla="*/ 864571 h 931436"/>
                <a:gd name="connsiteX9" fmla="*/ 513527 w 1027088"/>
                <a:gd name="connsiteY9" fmla="*/ 780989 h 931436"/>
                <a:gd name="connsiteX10" fmla="*/ 480094 w 1027088"/>
                <a:gd name="connsiteY10" fmla="*/ 814422 h 931436"/>
                <a:gd name="connsiteX11" fmla="*/ 513527 w 1027088"/>
                <a:gd name="connsiteY11" fmla="*/ 847855 h 931436"/>
                <a:gd name="connsiteX12" fmla="*/ 546960 w 1027088"/>
                <a:gd name="connsiteY12" fmla="*/ 814422 h 931436"/>
                <a:gd name="connsiteX13" fmla="*/ 513527 w 1027088"/>
                <a:gd name="connsiteY13" fmla="*/ 780989 h 931436"/>
                <a:gd name="connsiteX14" fmla="*/ 672333 w 1027088"/>
                <a:gd name="connsiteY14" fmla="*/ 833010 h 931436"/>
                <a:gd name="connsiteX15" fmla="*/ 666315 w 1027088"/>
                <a:gd name="connsiteY15" fmla="*/ 831372 h 931436"/>
                <a:gd name="connsiteX16" fmla="*/ 661902 w 1027088"/>
                <a:gd name="connsiteY16" fmla="*/ 814957 h 931436"/>
                <a:gd name="connsiteX17" fmla="*/ 762200 w 1027088"/>
                <a:gd name="connsiteY17" fmla="*/ 641240 h 931436"/>
                <a:gd name="connsiteX18" fmla="*/ 778615 w 1027088"/>
                <a:gd name="connsiteY18" fmla="*/ 636827 h 931436"/>
                <a:gd name="connsiteX19" fmla="*/ 783028 w 1027088"/>
                <a:gd name="connsiteY19" fmla="*/ 653243 h 931436"/>
                <a:gd name="connsiteX20" fmla="*/ 682730 w 1027088"/>
                <a:gd name="connsiteY20" fmla="*/ 826959 h 931436"/>
                <a:gd name="connsiteX21" fmla="*/ 672333 w 1027088"/>
                <a:gd name="connsiteY21" fmla="*/ 833010 h 931436"/>
                <a:gd name="connsiteX22" fmla="*/ 338005 w 1027088"/>
                <a:gd name="connsiteY22" fmla="*/ 833010 h 931436"/>
                <a:gd name="connsiteX23" fmla="*/ 331987 w 1027088"/>
                <a:gd name="connsiteY23" fmla="*/ 831372 h 931436"/>
                <a:gd name="connsiteX24" fmla="*/ 327574 w 1027088"/>
                <a:gd name="connsiteY24" fmla="*/ 814957 h 931436"/>
                <a:gd name="connsiteX25" fmla="*/ 427872 w 1027088"/>
                <a:gd name="connsiteY25" fmla="*/ 641240 h 931436"/>
                <a:gd name="connsiteX26" fmla="*/ 444321 w 1027088"/>
                <a:gd name="connsiteY26" fmla="*/ 636827 h 931436"/>
                <a:gd name="connsiteX27" fmla="*/ 448734 w 1027088"/>
                <a:gd name="connsiteY27" fmla="*/ 653243 h 931436"/>
                <a:gd name="connsiteX28" fmla="*/ 348436 w 1027088"/>
                <a:gd name="connsiteY28" fmla="*/ 826959 h 931436"/>
                <a:gd name="connsiteX29" fmla="*/ 338005 w 1027088"/>
                <a:gd name="connsiteY29" fmla="*/ 833010 h 931436"/>
                <a:gd name="connsiteX30" fmla="*/ 555318 w 1027088"/>
                <a:gd name="connsiteY30" fmla="*/ 746186 h 931436"/>
                <a:gd name="connsiteX31" fmla="*/ 549300 w 1027088"/>
                <a:gd name="connsiteY31" fmla="*/ 744547 h 931436"/>
                <a:gd name="connsiteX32" fmla="*/ 544887 w 1027088"/>
                <a:gd name="connsiteY32" fmla="*/ 728132 h 931436"/>
                <a:gd name="connsiteX33" fmla="*/ 595036 w 1027088"/>
                <a:gd name="connsiteY33" fmla="*/ 641240 h 931436"/>
                <a:gd name="connsiteX34" fmla="*/ 611452 w 1027088"/>
                <a:gd name="connsiteY34" fmla="*/ 636827 h 931436"/>
                <a:gd name="connsiteX35" fmla="*/ 615865 w 1027088"/>
                <a:gd name="connsiteY35" fmla="*/ 653243 h 931436"/>
                <a:gd name="connsiteX36" fmla="*/ 565716 w 1027088"/>
                <a:gd name="connsiteY36" fmla="*/ 740134 h 931436"/>
                <a:gd name="connsiteX37" fmla="*/ 555318 w 1027088"/>
                <a:gd name="connsiteY37" fmla="*/ 746186 h 931436"/>
                <a:gd name="connsiteX38" fmla="*/ 220990 w 1027088"/>
                <a:gd name="connsiteY38" fmla="*/ 746186 h 931436"/>
                <a:gd name="connsiteX39" fmla="*/ 214973 w 1027088"/>
                <a:gd name="connsiteY39" fmla="*/ 744547 h 931436"/>
                <a:gd name="connsiteX40" fmla="*/ 210559 w 1027088"/>
                <a:gd name="connsiteY40" fmla="*/ 728132 h 931436"/>
                <a:gd name="connsiteX41" fmla="*/ 260709 w 1027088"/>
                <a:gd name="connsiteY41" fmla="*/ 641240 h 931436"/>
                <a:gd name="connsiteX42" fmla="*/ 277158 w 1027088"/>
                <a:gd name="connsiteY42" fmla="*/ 636827 h 931436"/>
                <a:gd name="connsiteX43" fmla="*/ 281571 w 1027088"/>
                <a:gd name="connsiteY43" fmla="*/ 653243 h 931436"/>
                <a:gd name="connsiteX44" fmla="*/ 231421 w 1027088"/>
                <a:gd name="connsiteY44" fmla="*/ 740134 h 931436"/>
                <a:gd name="connsiteX45" fmla="*/ 220990 w 1027088"/>
                <a:gd name="connsiteY45" fmla="*/ 746186 h 931436"/>
                <a:gd name="connsiteX46" fmla="*/ 166863 w 1027088"/>
                <a:gd name="connsiteY46" fmla="*/ 558996 h 931436"/>
                <a:gd name="connsiteX47" fmla="*/ 0 w 1027088"/>
                <a:gd name="connsiteY47" fmla="*/ 401795 h 931436"/>
                <a:gd name="connsiteX48" fmla="*/ 166863 w 1027088"/>
                <a:gd name="connsiteY48" fmla="*/ 234029 h 931436"/>
                <a:gd name="connsiteX49" fmla="*/ 234063 w 1027088"/>
                <a:gd name="connsiteY49" fmla="*/ 248138 h 931436"/>
                <a:gd name="connsiteX50" fmla="*/ 511086 w 1027088"/>
                <a:gd name="connsiteY50" fmla="*/ 0 h 931436"/>
                <a:gd name="connsiteX51" fmla="*/ 768151 w 1027088"/>
                <a:gd name="connsiteY51" fmla="*/ 174619 h 931436"/>
                <a:gd name="connsiteX52" fmla="*/ 828698 w 1027088"/>
                <a:gd name="connsiteY52" fmla="*/ 167164 h 931436"/>
                <a:gd name="connsiteX53" fmla="*/ 1027088 w 1027088"/>
                <a:gd name="connsiteY53" fmla="*/ 365520 h 931436"/>
                <a:gd name="connsiteX54" fmla="*/ 828831 w 1027088"/>
                <a:gd name="connsiteY54" fmla="*/ 558996 h 931436"/>
                <a:gd name="connsiteX55" fmla="*/ 166863 w 1027088"/>
                <a:gd name="connsiteY55" fmla="*/ 558996 h 931436"/>
                <a:gd name="connsiteX56" fmla="*/ 166863 w 1027088"/>
                <a:gd name="connsiteY56" fmla="*/ 258101 h 931436"/>
                <a:gd name="connsiteX57" fmla="*/ 24072 w 1027088"/>
                <a:gd name="connsiteY57" fmla="*/ 401795 h 931436"/>
                <a:gd name="connsiteX58" fmla="*/ 166997 w 1027088"/>
                <a:gd name="connsiteY58" fmla="*/ 534891 h 931436"/>
                <a:gd name="connsiteX59" fmla="*/ 828698 w 1027088"/>
                <a:gd name="connsiteY59" fmla="*/ 534891 h 931436"/>
                <a:gd name="connsiteX60" fmla="*/ 1002983 w 1027088"/>
                <a:gd name="connsiteY60" fmla="*/ 365520 h 931436"/>
                <a:gd name="connsiteX61" fmla="*/ 828698 w 1027088"/>
                <a:gd name="connsiteY61" fmla="*/ 191235 h 931436"/>
                <a:gd name="connsiteX62" fmla="*/ 765008 w 1027088"/>
                <a:gd name="connsiteY62" fmla="*/ 200596 h 931436"/>
                <a:gd name="connsiteX63" fmla="*/ 749930 w 1027088"/>
                <a:gd name="connsiteY63" fmla="*/ 193576 h 931436"/>
                <a:gd name="connsiteX64" fmla="*/ 511086 w 1027088"/>
                <a:gd name="connsiteY64" fmla="*/ 24072 h 931436"/>
                <a:gd name="connsiteX65" fmla="*/ 255861 w 1027088"/>
                <a:gd name="connsiteY65" fmla="*/ 267663 h 931436"/>
                <a:gd name="connsiteX66" fmla="*/ 249442 w 1027088"/>
                <a:gd name="connsiteY66" fmla="*/ 277224 h 931436"/>
                <a:gd name="connsiteX67" fmla="*/ 237941 w 1027088"/>
                <a:gd name="connsiteY67" fmla="*/ 277024 h 931436"/>
                <a:gd name="connsiteX68" fmla="*/ 166863 w 1027088"/>
                <a:gd name="connsiteY68" fmla="*/ 258101 h 931436"/>
                <a:gd name="connsiteX0" fmla="*/ 296214 w 1027088"/>
                <a:gd name="connsiteY0" fmla="*/ 931436 h 931436"/>
                <a:gd name="connsiteX1" fmla="*/ 262781 w 1027088"/>
                <a:gd name="connsiteY1" fmla="*/ 898004 h 931436"/>
                <a:gd name="connsiteX2" fmla="*/ 296214 w 1027088"/>
                <a:gd name="connsiteY2" fmla="*/ 931436 h 931436"/>
                <a:gd name="connsiteX3" fmla="*/ 630542 w 1027088"/>
                <a:gd name="connsiteY3" fmla="*/ 864571 h 931436"/>
                <a:gd name="connsiteX4" fmla="*/ 597109 w 1027088"/>
                <a:gd name="connsiteY4" fmla="*/ 898004 h 931436"/>
                <a:gd name="connsiteX5" fmla="*/ 630542 w 1027088"/>
                <a:gd name="connsiteY5" fmla="*/ 931436 h 931436"/>
                <a:gd name="connsiteX6" fmla="*/ 663974 w 1027088"/>
                <a:gd name="connsiteY6" fmla="*/ 898004 h 931436"/>
                <a:gd name="connsiteX7" fmla="*/ 630542 w 1027088"/>
                <a:gd name="connsiteY7" fmla="*/ 864571 h 931436"/>
                <a:gd name="connsiteX8" fmla="*/ 513527 w 1027088"/>
                <a:gd name="connsiteY8" fmla="*/ 780989 h 931436"/>
                <a:gd name="connsiteX9" fmla="*/ 480094 w 1027088"/>
                <a:gd name="connsiteY9" fmla="*/ 814422 h 931436"/>
                <a:gd name="connsiteX10" fmla="*/ 513527 w 1027088"/>
                <a:gd name="connsiteY10" fmla="*/ 847855 h 931436"/>
                <a:gd name="connsiteX11" fmla="*/ 546960 w 1027088"/>
                <a:gd name="connsiteY11" fmla="*/ 814422 h 931436"/>
                <a:gd name="connsiteX12" fmla="*/ 513527 w 1027088"/>
                <a:gd name="connsiteY12" fmla="*/ 780989 h 931436"/>
                <a:gd name="connsiteX13" fmla="*/ 672333 w 1027088"/>
                <a:gd name="connsiteY13" fmla="*/ 833010 h 931436"/>
                <a:gd name="connsiteX14" fmla="*/ 666315 w 1027088"/>
                <a:gd name="connsiteY14" fmla="*/ 831372 h 931436"/>
                <a:gd name="connsiteX15" fmla="*/ 661902 w 1027088"/>
                <a:gd name="connsiteY15" fmla="*/ 814957 h 931436"/>
                <a:gd name="connsiteX16" fmla="*/ 762200 w 1027088"/>
                <a:gd name="connsiteY16" fmla="*/ 641240 h 931436"/>
                <a:gd name="connsiteX17" fmla="*/ 778615 w 1027088"/>
                <a:gd name="connsiteY17" fmla="*/ 636827 h 931436"/>
                <a:gd name="connsiteX18" fmla="*/ 783028 w 1027088"/>
                <a:gd name="connsiteY18" fmla="*/ 653243 h 931436"/>
                <a:gd name="connsiteX19" fmla="*/ 682730 w 1027088"/>
                <a:gd name="connsiteY19" fmla="*/ 826959 h 931436"/>
                <a:gd name="connsiteX20" fmla="*/ 672333 w 1027088"/>
                <a:gd name="connsiteY20" fmla="*/ 833010 h 931436"/>
                <a:gd name="connsiteX21" fmla="*/ 338005 w 1027088"/>
                <a:gd name="connsiteY21" fmla="*/ 833010 h 931436"/>
                <a:gd name="connsiteX22" fmla="*/ 331987 w 1027088"/>
                <a:gd name="connsiteY22" fmla="*/ 831372 h 931436"/>
                <a:gd name="connsiteX23" fmla="*/ 327574 w 1027088"/>
                <a:gd name="connsiteY23" fmla="*/ 814957 h 931436"/>
                <a:gd name="connsiteX24" fmla="*/ 427872 w 1027088"/>
                <a:gd name="connsiteY24" fmla="*/ 641240 h 931436"/>
                <a:gd name="connsiteX25" fmla="*/ 444321 w 1027088"/>
                <a:gd name="connsiteY25" fmla="*/ 636827 h 931436"/>
                <a:gd name="connsiteX26" fmla="*/ 448734 w 1027088"/>
                <a:gd name="connsiteY26" fmla="*/ 653243 h 931436"/>
                <a:gd name="connsiteX27" fmla="*/ 348436 w 1027088"/>
                <a:gd name="connsiteY27" fmla="*/ 826959 h 931436"/>
                <a:gd name="connsiteX28" fmla="*/ 338005 w 1027088"/>
                <a:gd name="connsiteY28" fmla="*/ 833010 h 931436"/>
                <a:gd name="connsiteX29" fmla="*/ 555318 w 1027088"/>
                <a:gd name="connsiteY29" fmla="*/ 746186 h 931436"/>
                <a:gd name="connsiteX30" fmla="*/ 549300 w 1027088"/>
                <a:gd name="connsiteY30" fmla="*/ 744547 h 931436"/>
                <a:gd name="connsiteX31" fmla="*/ 544887 w 1027088"/>
                <a:gd name="connsiteY31" fmla="*/ 728132 h 931436"/>
                <a:gd name="connsiteX32" fmla="*/ 595036 w 1027088"/>
                <a:gd name="connsiteY32" fmla="*/ 641240 h 931436"/>
                <a:gd name="connsiteX33" fmla="*/ 611452 w 1027088"/>
                <a:gd name="connsiteY33" fmla="*/ 636827 h 931436"/>
                <a:gd name="connsiteX34" fmla="*/ 615865 w 1027088"/>
                <a:gd name="connsiteY34" fmla="*/ 653243 h 931436"/>
                <a:gd name="connsiteX35" fmla="*/ 565716 w 1027088"/>
                <a:gd name="connsiteY35" fmla="*/ 740134 h 931436"/>
                <a:gd name="connsiteX36" fmla="*/ 555318 w 1027088"/>
                <a:gd name="connsiteY36" fmla="*/ 746186 h 931436"/>
                <a:gd name="connsiteX37" fmla="*/ 220990 w 1027088"/>
                <a:gd name="connsiteY37" fmla="*/ 746186 h 931436"/>
                <a:gd name="connsiteX38" fmla="*/ 214973 w 1027088"/>
                <a:gd name="connsiteY38" fmla="*/ 744547 h 931436"/>
                <a:gd name="connsiteX39" fmla="*/ 210559 w 1027088"/>
                <a:gd name="connsiteY39" fmla="*/ 728132 h 931436"/>
                <a:gd name="connsiteX40" fmla="*/ 260709 w 1027088"/>
                <a:gd name="connsiteY40" fmla="*/ 641240 h 931436"/>
                <a:gd name="connsiteX41" fmla="*/ 277158 w 1027088"/>
                <a:gd name="connsiteY41" fmla="*/ 636827 h 931436"/>
                <a:gd name="connsiteX42" fmla="*/ 281571 w 1027088"/>
                <a:gd name="connsiteY42" fmla="*/ 653243 h 931436"/>
                <a:gd name="connsiteX43" fmla="*/ 231421 w 1027088"/>
                <a:gd name="connsiteY43" fmla="*/ 740134 h 931436"/>
                <a:gd name="connsiteX44" fmla="*/ 220990 w 1027088"/>
                <a:gd name="connsiteY44" fmla="*/ 746186 h 931436"/>
                <a:gd name="connsiteX45" fmla="*/ 166863 w 1027088"/>
                <a:gd name="connsiteY45" fmla="*/ 558996 h 931436"/>
                <a:gd name="connsiteX46" fmla="*/ 0 w 1027088"/>
                <a:gd name="connsiteY46" fmla="*/ 401795 h 931436"/>
                <a:gd name="connsiteX47" fmla="*/ 166863 w 1027088"/>
                <a:gd name="connsiteY47" fmla="*/ 234029 h 931436"/>
                <a:gd name="connsiteX48" fmla="*/ 234063 w 1027088"/>
                <a:gd name="connsiteY48" fmla="*/ 248138 h 931436"/>
                <a:gd name="connsiteX49" fmla="*/ 511086 w 1027088"/>
                <a:gd name="connsiteY49" fmla="*/ 0 h 931436"/>
                <a:gd name="connsiteX50" fmla="*/ 768151 w 1027088"/>
                <a:gd name="connsiteY50" fmla="*/ 174619 h 931436"/>
                <a:gd name="connsiteX51" fmla="*/ 828698 w 1027088"/>
                <a:gd name="connsiteY51" fmla="*/ 167164 h 931436"/>
                <a:gd name="connsiteX52" fmla="*/ 1027088 w 1027088"/>
                <a:gd name="connsiteY52" fmla="*/ 365520 h 931436"/>
                <a:gd name="connsiteX53" fmla="*/ 828831 w 1027088"/>
                <a:gd name="connsiteY53" fmla="*/ 558996 h 931436"/>
                <a:gd name="connsiteX54" fmla="*/ 166863 w 1027088"/>
                <a:gd name="connsiteY54" fmla="*/ 558996 h 931436"/>
                <a:gd name="connsiteX55" fmla="*/ 166863 w 1027088"/>
                <a:gd name="connsiteY55" fmla="*/ 258101 h 931436"/>
                <a:gd name="connsiteX56" fmla="*/ 24072 w 1027088"/>
                <a:gd name="connsiteY56" fmla="*/ 401795 h 931436"/>
                <a:gd name="connsiteX57" fmla="*/ 166997 w 1027088"/>
                <a:gd name="connsiteY57" fmla="*/ 534891 h 931436"/>
                <a:gd name="connsiteX58" fmla="*/ 828698 w 1027088"/>
                <a:gd name="connsiteY58" fmla="*/ 534891 h 931436"/>
                <a:gd name="connsiteX59" fmla="*/ 1002983 w 1027088"/>
                <a:gd name="connsiteY59" fmla="*/ 365520 h 931436"/>
                <a:gd name="connsiteX60" fmla="*/ 828698 w 1027088"/>
                <a:gd name="connsiteY60" fmla="*/ 191235 h 931436"/>
                <a:gd name="connsiteX61" fmla="*/ 765008 w 1027088"/>
                <a:gd name="connsiteY61" fmla="*/ 200596 h 931436"/>
                <a:gd name="connsiteX62" fmla="*/ 749930 w 1027088"/>
                <a:gd name="connsiteY62" fmla="*/ 193576 h 931436"/>
                <a:gd name="connsiteX63" fmla="*/ 511086 w 1027088"/>
                <a:gd name="connsiteY63" fmla="*/ 24072 h 931436"/>
                <a:gd name="connsiteX64" fmla="*/ 255861 w 1027088"/>
                <a:gd name="connsiteY64" fmla="*/ 267663 h 931436"/>
                <a:gd name="connsiteX65" fmla="*/ 249442 w 1027088"/>
                <a:gd name="connsiteY65" fmla="*/ 277224 h 931436"/>
                <a:gd name="connsiteX66" fmla="*/ 237941 w 1027088"/>
                <a:gd name="connsiteY66" fmla="*/ 277024 h 931436"/>
                <a:gd name="connsiteX67" fmla="*/ 166863 w 1027088"/>
                <a:gd name="connsiteY67" fmla="*/ 258101 h 931436"/>
                <a:gd name="connsiteX0" fmla="*/ 630542 w 1027088"/>
                <a:gd name="connsiteY0" fmla="*/ 864571 h 931436"/>
                <a:gd name="connsiteX1" fmla="*/ 597109 w 1027088"/>
                <a:gd name="connsiteY1" fmla="*/ 898004 h 931436"/>
                <a:gd name="connsiteX2" fmla="*/ 630542 w 1027088"/>
                <a:gd name="connsiteY2" fmla="*/ 931436 h 931436"/>
                <a:gd name="connsiteX3" fmla="*/ 663974 w 1027088"/>
                <a:gd name="connsiteY3" fmla="*/ 898004 h 931436"/>
                <a:gd name="connsiteX4" fmla="*/ 630542 w 1027088"/>
                <a:gd name="connsiteY4" fmla="*/ 864571 h 931436"/>
                <a:gd name="connsiteX5" fmla="*/ 513527 w 1027088"/>
                <a:gd name="connsiteY5" fmla="*/ 780989 h 931436"/>
                <a:gd name="connsiteX6" fmla="*/ 480094 w 1027088"/>
                <a:gd name="connsiteY6" fmla="*/ 814422 h 931436"/>
                <a:gd name="connsiteX7" fmla="*/ 513527 w 1027088"/>
                <a:gd name="connsiteY7" fmla="*/ 847855 h 931436"/>
                <a:gd name="connsiteX8" fmla="*/ 546960 w 1027088"/>
                <a:gd name="connsiteY8" fmla="*/ 814422 h 931436"/>
                <a:gd name="connsiteX9" fmla="*/ 513527 w 1027088"/>
                <a:gd name="connsiteY9" fmla="*/ 780989 h 931436"/>
                <a:gd name="connsiteX10" fmla="*/ 672333 w 1027088"/>
                <a:gd name="connsiteY10" fmla="*/ 833010 h 931436"/>
                <a:gd name="connsiteX11" fmla="*/ 666315 w 1027088"/>
                <a:gd name="connsiteY11" fmla="*/ 831372 h 931436"/>
                <a:gd name="connsiteX12" fmla="*/ 661902 w 1027088"/>
                <a:gd name="connsiteY12" fmla="*/ 814957 h 931436"/>
                <a:gd name="connsiteX13" fmla="*/ 762200 w 1027088"/>
                <a:gd name="connsiteY13" fmla="*/ 641240 h 931436"/>
                <a:gd name="connsiteX14" fmla="*/ 778615 w 1027088"/>
                <a:gd name="connsiteY14" fmla="*/ 636827 h 931436"/>
                <a:gd name="connsiteX15" fmla="*/ 783028 w 1027088"/>
                <a:gd name="connsiteY15" fmla="*/ 653243 h 931436"/>
                <a:gd name="connsiteX16" fmla="*/ 682730 w 1027088"/>
                <a:gd name="connsiteY16" fmla="*/ 826959 h 931436"/>
                <a:gd name="connsiteX17" fmla="*/ 672333 w 1027088"/>
                <a:gd name="connsiteY17" fmla="*/ 833010 h 931436"/>
                <a:gd name="connsiteX18" fmla="*/ 338005 w 1027088"/>
                <a:gd name="connsiteY18" fmla="*/ 833010 h 931436"/>
                <a:gd name="connsiteX19" fmla="*/ 331987 w 1027088"/>
                <a:gd name="connsiteY19" fmla="*/ 831372 h 931436"/>
                <a:gd name="connsiteX20" fmla="*/ 327574 w 1027088"/>
                <a:gd name="connsiteY20" fmla="*/ 814957 h 931436"/>
                <a:gd name="connsiteX21" fmla="*/ 427872 w 1027088"/>
                <a:gd name="connsiteY21" fmla="*/ 641240 h 931436"/>
                <a:gd name="connsiteX22" fmla="*/ 444321 w 1027088"/>
                <a:gd name="connsiteY22" fmla="*/ 636827 h 931436"/>
                <a:gd name="connsiteX23" fmla="*/ 448734 w 1027088"/>
                <a:gd name="connsiteY23" fmla="*/ 653243 h 931436"/>
                <a:gd name="connsiteX24" fmla="*/ 348436 w 1027088"/>
                <a:gd name="connsiteY24" fmla="*/ 826959 h 931436"/>
                <a:gd name="connsiteX25" fmla="*/ 338005 w 1027088"/>
                <a:gd name="connsiteY25" fmla="*/ 833010 h 931436"/>
                <a:gd name="connsiteX26" fmla="*/ 555318 w 1027088"/>
                <a:gd name="connsiteY26" fmla="*/ 746186 h 931436"/>
                <a:gd name="connsiteX27" fmla="*/ 549300 w 1027088"/>
                <a:gd name="connsiteY27" fmla="*/ 744547 h 931436"/>
                <a:gd name="connsiteX28" fmla="*/ 544887 w 1027088"/>
                <a:gd name="connsiteY28" fmla="*/ 728132 h 931436"/>
                <a:gd name="connsiteX29" fmla="*/ 595036 w 1027088"/>
                <a:gd name="connsiteY29" fmla="*/ 641240 h 931436"/>
                <a:gd name="connsiteX30" fmla="*/ 611452 w 1027088"/>
                <a:gd name="connsiteY30" fmla="*/ 636827 h 931436"/>
                <a:gd name="connsiteX31" fmla="*/ 615865 w 1027088"/>
                <a:gd name="connsiteY31" fmla="*/ 653243 h 931436"/>
                <a:gd name="connsiteX32" fmla="*/ 565716 w 1027088"/>
                <a:gd name="connsiteY32" fmla="*/ 740134 h 931436"/>
                <a:gd name="connsiteX33" fmla="*/ 555318 w 1027088"/>
                <a:gd name="connsiteY33" fmla="*/ 746186 h 931436"/>
                <a:gd name="connsiteX34" fmla="*/ 220990 w 1027088"/>
                <a:gd name="connsiteY34" fmla="*/ 746186 h 931436"/>
                <a:gd name="connsiteX35" fmla="*/ 214973 w 1027088"/>
                <a:gd name="connsiteY35" fmla="*/ 744547 h 931436"/>
                <a:gd name="connsiteX36" fmla="*/ 210559 w 1027088"/>
                <a:gd name="connsiteY36" fmla="*/ 728132 h 931436"/>
                <a:gd name="connsiteX37" fmla="*/ 260709 w 1027088"/>
                <a:gd name="connsiteY37" fmla="*/ 641240 h 931436"/>
                <a:gd name="connsiteX38" fmla="*/ 277158 w 1027088"/>
                <a:gd name="connsiteY38" fmla="*/ 636827 h 931436"/>
                <a:gd name="connsiteX39" fmla="*/ 281571 w 1027088"/>
                <a:gd name="connsiteY39" fmla="*/ 653243 h 931436"/>
                <a:gd name="connsiteX40" fmla="*/ 231421 w 1027088"/>
                <a:gd name="connsiteY40" fmla="*/ 740134 h 931436"/>
                <a:gd name="connsiteX41" fmla="*/ 220990 w 1027088"/>
                <a:gd name="connsiteY41" fmla="*/ 746186 h 931436"/>
                <a:gd name="connsiteX42" fmla="*/ 166863 w 1027088"/>
                <a:gd name="connsiteY42" fmla="*/ 558996 h 931436"/>
                <a:gd name="connsiteX43" fmla="*/ 0 w 1027088"/>
                <a:gd name="connsiteY43" fmla="*/ 401795 h 931436"/>
                <a:gd name="connsiteX44" fmla="*/ 166863 w 1027088"/>
                <a:gd name="connsiteY44" fmla="*/ 234029 h 931436"/>
                <a:gd name="connsiteX45" fmla="*/ 234063 w 1027088"/>
                <a:gd name="connsiteY45" fmla="*/ 248138 h 931436"/>
                <a:gd name="connsiteX46" fmla="*/ 511086 w 1027088"/>
                <a:gd name="connsiteY46" fmla="*/ 0 h 931436"/>
                <a:gd name="connsiteX47" fmla="*/ 768151 w 1027088"/>
                <a:gd name="connsiteY47" fmla="*/ 174619 h 931436"/>
                <a:gd name="connsiteX48" fmla="*/ 828698 w 1027088"/>
                <a:gd name="connsiteY48" fmla="*/ 167164 h 931436"/>
                <a:gd name="connsiteX49" fmla="*/ 1027088 w 1027088"/>
                <a:gd name="connsiteY49" fmla="*/ 365520 h 931436"/>
                <a:gd name="connsiteX50" fmla="*/ 828831 w 1027088"/>
                <a:gd name="connsiteY50" fmla="*/ 558996 h 931436"/>
                <a:gd name="connsiteX51" fmla="*/ 166863 w 1027088"/>
                <a:gd name="connsiteY51" fmla="*/ 558996 h 931436"/>
                <a:gd name="connsiteX52" fmla="*/ 166863 w 1027088"/>
                <a:gd name="connsiteY52" fmla="*/ 258101 h 931436"/>
                <a:gd name="connsiteX53" fmla="*/ 24072 w 1027088"/>
                <a:gd name="connsiteY53" fmla="*/ 401795 h 931436"/>
                <a:gd name="connsiteX54" fmla="*/ 166997 w 1027088"/>
                <a:gd name="connsiteY54" fmla="*/ 534891 h 931436"/>
                <a:gd name="connsiteX55" fmla="*/ 828698 w 1027088"/>
                <a:gd name="connsiteY55" fmla="*/ 534891 h 931436"/>
                <a:gd name="connsiteX56" fmla="*/ 1002983 w 1027088"/>
                <a:gd name="connsiteY56" fmla="*/ 365520 h 931436"/>
                <a:gd name="connsiteX57" fmla="*/ 828698 w 1027088"/>
                <a:gd name="connsiteY57" fmla="*/ 191235 h 931436"/>
                <a:gd name="connsiteX58" fmla="*/ 765008 w 1027088"/>
                <a:gd name="connsiteY58" fmla="*/ 200596 h 931436"/>
                <a:gd name="connsiteX59" fmla="*/ 749930 w 1027088"/>
                <a:gd name="connsiteY59" fmla="*/ 193576 h 931436"/>
                <a:gd name="connsiteX60" fmla="*/ 511086 w 1027088"/>
                <a:gd name="connsiteY60" fmla="*/ 24072 h 931436"/>
                <a:gd name="connsiteX61" fmla="*/ 255861 w 1027088"/>
                <a:gd name="connsiteY61" fmla="*/ 267663 h 931436"/>
                <a:gd name="connsiteX62" fmla="*/ 249442 w 1027088"/>
                <a:gd name="connsiteY62" fmla="*/ 277224 h 931436"/>
                <a:gd name="connsiteX63" fmla="*/ 237941 w 1027088"/>
                <a:gd name="connsiteY63" fmla="*/ 277024 h 931436"/>
                <a:gd name="connsiteX64" fmla="*/ 166863 w 1027088"/>
                <a:gd name="connsiteY64" fmla="*/ 258101 h 931436"/>
                <a:gd name="connsiteX0" fmla="*/ 663974 w 1027088"/>
                <a:gd name="connsiteY0" fmla="*/ 898004 h 931436"/>
                <a:gd name="connsiteX1" fmla="*/ 597109 w 1027088"/>
                <a:gd name="connsiteY1" fmla="*/ 898004 h 931436"/>
                <a:gd name="connsiteX2" fmla="*/ 630542 w 1027088"/>
                <a:gd name="connsiteY2" fmla="*/ 931436 h 931436"/>
                <a:gd name="connsiteX3" fmla="*/ 663974 w 1027088"/>
                <a:gd name="connsiteY3" fmla="*/ 898004 h 931436"/>
                <a:gd name="connsiteX4" fmla="*/ 513527 w 1027088"/>
                <a:gd name="connsiteY4" fmla="*/ 780989 h 931436"/>
                <a:gd name="connsiteX5" fmla="*/ 480094 w 1027088"/>
                <a:gd name="connsiteY5" fmla="*/ 814422 h 931436"/>
                <a:gd name="connsiteX6" fmla="*/ 513527 w 1027088"/>
                <a:gd name="connsiteY6" fmla="*/ 847855 h 931436"/>
                <a:gd name="connsiteX7" fmla="*/ 546960 w 1027088"/>
                <a:gd name="connsiteY7" fmla="*/ 814422 h 931436"/>
                <a:gd name="connsiteX8" fmla="*/ 513527 w 1027088"/>
                <a:gd name="connsiteY8" fmla="*/ 780989 h 931436"/>
                <a:gd name="connsiteX9" fmla="*/ 672333 w 1027088"/>
                <a:gd name="connsiteY9" fmla="*/ 833010 h 931436"/>
                <a:gd name="connsiteX10" fmla="*/ 666315 w 1027088"/>
                <a:gd name="connsiteY10" fmla="*/ 831372 h 931436"/>
                <a:gd name="connsiteX11" fmla="*/ 661902 w 1027088"/>
                <a:gd name="connsiteY11" fmla="*/ 814957 h 931436"/>
                <a:gd name="connsiteX12" fmla="*/ 762200 w 1027088"/>
                <a:gd name="connsiteY12" fmla="*/ 641240 h 931436"/>
                <a:gd name="connsiteX13" fmla="*/ 778615 w 1027088"/>
                <a:gd name="connsiteY13" fmla="*/ 636827 h 931436"/>
                <a:gd name="connsiteX14" fmla="*/ 783028 w 1027088"/>
                <a:gd name="connsiteY14" fmla="*/ 653243 h 931436"/>
                <a:gd name="connsiteX15" fmla="*/ 682730 w 1027088"/>
                <a:gd name="connsiteY15" fmla="*/ 826959 h 931436"/>
                <a:gd name="connsiteX16" fmla="*/ 672333 w 1027088"/>
                <a:gd name="connsiteY16" fmla="*/ 833010 h 931436"/>
                <a:gd name="connsiteX17" fmla="*/ 338005 w 1027088"/>
                <a:gd name="connsiteY17" fmla="*/ 833010 h 931436"/>
                <a:gd name="connsiteX18" fmla="*/ 331987 w 1027088"/>
                <a:gd name="connsiteY18" fmla="*/ 831372 h 931436"/>
                <a:gd name="connsiteX19" fmla="*/ 327574 w 1027088"/>
                <a:gd name="connsiteY19" fmla="*/ 814957 h 931436"/>
                <a:gd name="connsiteX20" fmla="*/ 427872 w 1027088"/>
                <a:gd name="connsiteY20" fmla="*/ 641240 h 931436"/>
                <a:gd name="connsiteX21" fmla="*/ 444321 w 1027088"/>
                <a:gd name="connsiteY21" fmla="*/ 636827 h 931436"/>
                <a:gd name="connsiteX22" fmla="*/ 448734 w 1027088"/>
                <a:gd name="connsiteY22" fmla="*/ 653243 h 931436"/>
                <a:gd name="connsiteX23" fmla="*/ 348436 w 1027088"/>
                <a:gd name="connsiteY23" fmla="*/ 826959 h 931436"/>
                <a:gd name="connsiteX24" fmla="*/ 338005 w 1027088"/>
                <a:gd name="connsiteY24" fmla="*/ 833010 h 931436"/>
                <a:gd name="connsiteX25" fmla="*/ 555318 w 1027088"/>
                <a:gd name="connsiteY25" fmla="*/ 746186 h 931436"/>
                <a:gd name="connsiteX26" fmla="*/ 549300 w 1027088"/>
                <a:gd name="connsiteY26" fmla="*/ 744547 h 931436"/>
                <a:gd name="connsiteX27" fmla="*/ 544887 w 1027088"/>
                <a:gd name="connsiteY27" fmla="*/ 728132 h 931436"/>
                <a:gd name="connsiteX28" fmla="*/ 595036 w 1027088"/>
                <a:gd name="connsiteY28" fmla="*/ 641240 h 931436"/>
                <a:gd name="connsiteX29" fmla="*/ 611452 w 1027088"/>
                <a:gd name="connsiteY29" fmla="*/ 636827 h 931436"/>
                <a:gd name="connsiteX30" fmla="*/ 615865 w 1027088"/>
                <a:gd name="connsiteY30" fmla="*/ 653243 h 931436"/>
                <a:gd name="connsiteX31" fmla="*/ 565716 w 1027088"/>
                <a:gd name="connsiteY31" fmla="*/ 740134 h 931436"/>
                <a:gd name="connsiteX32" fmla="*/ 555318 w 1027088"/>
                <a:gd name="connsiteY32" fmla="*/ 746186 h 931436"/>
                <a:gd name="connsiteX33" fmla="*/ 220990 w 1027088"/>
                <a:gd name="connsiteY33" fmla="*/ 746186 h 931436"/>
                <a:gd name="connsiteX34" fmla="*/ 214973 w 1027088"/>
                <a:gd name="connsiteY34" fmla="*/ 744547 h 931436"/>
                <a:gd name="connsiteX35" fmla="*/ 210559 w 1027088"/>
                <a:gd name="connsiteY35" fmla="*/ 728132 h 931436"/>
                <a:gd name="connsiteX36" fmla="*/ 260709 w 1027088"/>
                <a:gd name="connsiteY36" fmla="*/ 641240 h 931436"/>
                <a:gd name="connsiteX37" fmla="*/ 277158 w 1027088"/>
                <a:gd name="connsiteY37" fmla="*/ 636827 h 931436"/>
                <a:gd name="connsiteX38" fmla="*/ 281571 w 1027088"/>
                <a:gd name="connsiteY38" fmla="*/ 653243 h 931436"/>
                <a:gd name="connsiteX39" fmla="*/ 231421 w 1027088"/>
                <a:gd name="connsiteY39" fmla="*/ 740134 h 931436"/>
                <a:gd name="connsiteX40" fmla="*/ 220990 w 1027088"/>
                <a:gd name="connsiteY40" fmla="*/ 746186 h 931436"/>
                <a:gd name="connsiteX41" fmla="*/ 166863 w 1027088"/>
                <a:gd name="connsiteY41" fmla="*/ 558996 h 931436"/>
                <a:gd name="connsiteX42" fmla="*/ 0 w 1027088"/>
                <a:gd name="connsiteY42" fmla="*/ 401795 h 931436"/>
                <a:gd name="connsiteX43" fmla="*/ 166863 w 1027088"/>
                <a:gd name="connsiteY43" fmla="*/ 234029 h 931436"/>
                <a:gd name="connsiteX44" fmla="*/ 234063 w 1027088"/>
                <a:gd name="connsiteY44" fmla="*/ 248138 h 931436"/>
                <a:gd name="connsiteX45" fmla="*/ 511086 w 1027088"/>
                <a:gd name="connsiteY45" fmla="*/ 0 h 931436"/>
                <a:gd name="connsiteX46" fmla="*/ 768151 w 1027088"/>
                <a:gd name="connsiteY46" fmla="*/ 174619 h 931436"/>
                <a:gd name="connsiteX47" fmla="*/ 828698 w 1027088"/>
                <a:gd name="connsiteY47" fmla="*/ 167164 h 931436"/>
                <a:gd name="connsiteX48" fmla="*/ 1027088 w 1027088"/>
                <a:gd name="connsiteY48" fmla="*/ 365520 h 931436"/>
                <a:gd name="connsiteX49" fmla="*/ 828831 w 1027088"/>
                <a:gd name="connsiteY49" fmla="*/ 558996 h 931436"/>
                <a:gd name="connsiteX50" fmla="*/ 166863 w 1027088"/>
                <a:gd name="connsiteY50" fmla="*/ 558996 h 931436"/>
                <a:gd name="connsiteX51" fmla="*/ 166863 w 1027088"/>
                <a:gd name="connsiteY51" fmla="*/ 258101 h 931436"/>
                <a:gd name="connsiteX52" fmla="*/ 24072 w 1027088"/>
                <a:gd name="connsiteY52" fmla="*/ 401795 h 931436"/>
                <a:gd name="connsiteX53" fmla="*/ 166997 w 1027088"/>
                <a:gd name="connsiteY53" fmla="*/ 534891 h 931436"/>
                <a:gd name="connsiteX54" fmla="*/ 828698 w 1027088"/>
                <a:gd name="connsiteY54" fmla="*/ 534891 h 931436"/>
                <a:gd name="connsiteX55" fmla="*/ 1002983 w 1027088"/>
                <a:gd name="connsiteY55" fmla="*/ 365520 h 931436"/>
                <a:gd name="connsiteX56" fmla="*/ 828698 w 1027088"/>
                <a:gd name="connsiteY56" fmla="*/ 191235 h 931436"/>
                <a:gd name="connsiteX57" fmla="*/ 765008 w 1027088"/>
                <a:gd name="connsiteY57" fmla="*/ 200596 h 931436"/>
                <a:gd name="connsiteX58" fmla="*/ 749930 w 1027088"/>
                <a:gd name="connsiteY58" fmla="*/ 193576 h 931436"/>
                <a:gd name="connsiteX59" fmla="*/ 511086 w 1027088"/>
                <a:gd name="connsiteY59" fmla="*/ 24072 h 931436"/>
                <a:gd name="connsiteX60" fmla="*/ 255861 w 1027088"/>
                <a:gd name="connsiteY60" fmla="*/ 267663 h 931436"/>
                <a:gd name="connsiteX61" fmla="*/ 249442 w 1027088"/>
                <a:gd name="connsiteY61" fmla="*/ 277224 h 931436"/>
                <a:gd name="connsiteX62" fmla="*/ 237941 w 1027088"/>
                <a:gd name="connsiteY62" fmla="*/ 277024 h 931436"/>
                <a:gd name="connsiteX63" fmla="*/ 166863 w 1027088"/>
                <a:gd name="connsiteY63" fmla="*/ 258101 h 931436"/>
                <a:gd name="connsiteX0" fmla="*/ 663974 w 1027088"/>
                <a:gd name="connsiteY0" fmla="*/ 898004 h 898004"/>
                <a:gd name="connsiteX1" fmla="*/ 597109 w 1027088"/>
                <a:gd name="connsiteY1" fmla="*/ 898004 h 898004"/>
                <a:gd name="connsiteX2" fmla="*/ 663974 w 1027088"/>
                <a:gd name="connsiteY2" fmla="*/ 898004 h 898004"/>
                <a:gd name="connsiteX3" fmla="*/ 513527 w 1027088"/>
                <a:gd name="connsiteY3" fmla="*/ 780989 h 898004"/>
                <a:gd name="connsiteX4" fmla="*/ 480094 w 1027088"/>
                <a:gd name="connsiteY4" fmla="*/ 814422 h 898004"/>
                <a:gd name="connsiteX5" fmla="*/ 513527 w 1027088"/>
                <a:gd name="connsiteY5" fmla="*/ 847855 h 898004"/>
                <a:gd name="connsiteX6" fmla="*/ 546960 w 1027088"/>
                <a:gd name="connsiteY6" fmla="*/ 814422 h 898004"/>
                <a:gd name="connsiteX7" fmla="*/ 513527 w 1027088"/>
                <a:gd name="connsiteY7" fmla="*/ 780989 h 898004"/>
                <a:gd name="connsiteX8" fmla="*/ 672333 w 1027088"/>
                <a:gd name="connsiteY8" fmla="*/ 833010 h 898004"/>
                <a:gd name="connsiteX9" fmla="*/ 666315 w 1027088"/>
                <a:gd name="connsiteY9" fmla="*/ 831372 h 898004"/>
                <a:gd name="connsiteX10" fmla="*/ 661902 w 1027088"/>
                <a:gd name="connsiteY10" fmla="*/ 814957 h 898004"/>
                <a:gd name="connsiteX11" fmla="*/ 762200 w 1027088"/>
                <a:gd name="connsiteY11" fmla="*/ 641240 h 898004"/>
                <a:gd name="connsiteX12" fmla="*/ 778615 w 1027088"/>
                <a:gd name="connsiteY12" fmla="*/ 636827 h 898004"/>
                <a:gd name="connsiteX13" fmla="*/ 783028 w 1027088"/>
                <a:gd name="connsiteY13" fmla="*/ 653243 h 898004"/>
                <a:gd name="connsiteX14" fmla="*/ 682730 w 1027088"/>
                <a:gd name="connsiteY14" fmla="*/ 826959 h 898004"/>
                <a:gd name="connsiteX15" fmla="*/ 672333 w 1027088"/>
                <a:gd name="connsiteY15" fmla="*/ 833010 h 898004"/>
                <a:gd name="connsiteX16" fmla="*/ 338005 w 1027088"/>
                <a:gd name="connsiteY16" fmla="*/ 833010 h 898004"/>
                <a:gd name="connsiteX17" fmla="*/ 331987 w 1027088"/>
                <a:gd name="connsiteY17" fmla="*/ 831372 h 898004"/>
                <a:gd name="connsiteX18" fmla="*/ 327574 w 1027088"/>
                <a:gd name="connsiteY18" fmla="*/ 814957 h 898004"/>
                <a:gd name="connsiteX19" fmla="*/ 427872 w 1027088"/>
                <a:gd name="connsiteY19" fmla="*/ 641240 h 898004"/>
                <a:gd name="connsiteX20" fmla="*/ 444321 w 1027088"/>
                <a:gd name="connsiteY20" fmla="*/ 636827 h 898004"/>
                <a:gd name="connsiteX21" fmla="*/ 448734 w 1027088"/>
                <a:gd name="connsiteY21" fmla="*/ 653243 h 898004"/>
                <a:gd name="connsiteX22" fmla="*/ 348436 w 1027088"/>
                <a:gd name="connsiteY22" fmla="*/ 826959 h 898004"/>
                <a:gd name="connsiteX23" fmla="*/ 338005 w 1027088"/>
                <a:gd name="connsiteY23" fmla="*/ 833010 h 898004"/>
                <a:gd name="connsiteX24" fmla="*/ 555318 w 1027088"/>
                <a:gd name="connsiteY24" fmla="*/ 746186 h 898004"/>
                <a:gd name="connsiteX25" fmla="*/ 549300 w 1027088"/>
                <a:gd name="connsiteY25" fmla="*/ 744547 h 898004"/>
                <a:gd name="connsiteX26" fmla="*/ 544887 w 1027088"/>
                <a:gd name="connsiteY26" fmla="*/ 728132 h 898004"/>
                <a:gd name="connsiteX27" fmla="*/ 595036 w 1027088"/>
                <a:gd name="connsiteY27" fmla="*/ 641240 h 898004"/>
                <a:gd name="connsiteX28" fmla="*/ 611452 w 1027088"/>
                <a:gd name="connsiteY28" fmla="*/ 636827 h 898004"/>
                <a:gd name="connsiteX29" fmla="*/ 615865 w 1027088"/>
                <a:gd name="connsiteY29" fmla="*/ 653243 h 898004"/>
                <a:gd name="connsiteX30" fmla="*/ 565716 w 1027088"/>
                <a:gd name="connsiteY30" fmla="*/ 740134 h 898004"/>
                <a:gd name="connsiteX31" fmla="*/ 555318 w 1027088"/>
                <a:gd name="connsiteY31" fmla="*/ 746186 h 898004"/>
                <a:gd name="connsiteX32" fmla="*/ 220990 w 1027088"/>
                <a:gd name="connsiteY32" fmla="*/ 746186 h 898004"/>
                <a:gd name="connsiteX33" fmla="*/ 214973 w 1027088"/>
                <a:gd name="connsiteY33" fmla="*/ 744547 h 898004"/>
                <a:gd name="connsiteX34" fmla="*/ 210559 w 1027088"/>
                <a:gd name="connsiteY34" fmla="*/ 728132 h 898004"/>
                <a:gd name="connsiteX35" fmla="*/ 260709 w 1027088"/>
                <a:gd name="connsiteY35" fmla="*/ 641240 h 898004"/>
                <a:gd name="connsiteX36" fmla="*/ 277158 w 1027088"/>
                <a:gd name="connsiteY36" fmla="*/ 636827 h 898004"/>
                <a:gd name="connsiteX37" fmla="*/ 281571 w 1027088"/>
                <a:gd name="connsiteY37" fmla="*/ 653243 h 898004"/>
                <a:gd name="connsiteX38" fmla="*/ 231421 w 1027088"/>
                <a:gd name="connsiteY38" fmla="*/ 740134 h 898004"/>
                <a:gd name="connsiteX39" fmla="*/ 220990 w 1027088"/>
                <a:gd name="connsiteY39" fmla="*/ 746186 h 898004"/>
                <a:gd name="connsiteX40" fmla="*/ 166863 w 1027088"/>
                <a:gd name="connsiteY40" fmla="*/ 558996 h 898004"/>
                <a:gd name="connsiteX41" fmla="*/ 0 w 1027088"/>
                <a:gd name="connsiteY41" fmla="*/ 401795 h 898004"/>
                <a:gd name="connsiteX42" fmla="*/ 166863 w 1027088"/>
                <a:gd name="connsiteY42" fmla="*/ 234029 h 898004"/>
                <a:gd name="connsiteX43" fmla="*/ 234063 w 1027088"/>
                <a:gd name="connsiteY43" fmla="*/ 248138 h 898004"/>
                <a:gd name="connsiteX44" fmla="*/ 511086 w 1027088"/>
                <a:gd name="connsiteY44" fmla="*/ 0 h 898004"/>
                <a:gd name="connsiteX45" fmla="*/ 768151 w 1027088"/>
                <a:gd name="connsiteY45" fmla="*/ 174619 h 898004"/>
                <a:gd name="connsiteX46" fmla="*/ 828698 w 1027088"/>
                <a:gd name="connsiteY46" fmla="*/ 167164 h 898004"/>
                <a:gd name="connsiteX47" fmla="*/ 1027088 w 1027088"/>
                <a:gd name="connsiteY47" fmla="*/ 365520 h 898004"/>
                <a:gd name="connsiteX48" fmla="*/ 828831 w 1027088"/>
                <a:gd name="connsiteY48" fmla="*/ 558996 h 898004"/>
                <a:gd name="connsiteX49" fmla="*/ 166863 w 1027088"/>
                <a:gd name="connsiteY49" fmla="*/ 558996 h 898004"/>
                <a:gd name="connsiteX50" fmla="*/ 166863 w 1027088"/>
                <a:gd name="connsiteY50" fmla="*/ 258101 h 898004"/>
                <a:gd name="connsiteX51" fmla="*/ 24072 w 1027088"/>
                <a:gd name="connsiteY51" fmla="*/ 401795 h 898004"/>
                <a:gd name="connsiteX52" fmla="*/ 166997 w 1027088"/>
                <a:gd name="connsiteY52" fmla="*/ 534891 h 898004"/>
                <a:gd name="connsiteX53" fmla="*/ 828698 w 1027088"/>
                <a:gd name="connsiteY53" fmla="*/ 534891 h 898004"/>
                <a:gd name="connsiteX54" fmla="*/ 1002983 w 1027088"/>
                <a:gd name="connsiteY54" fmla="*/ 365520 h 898004"/>
                <a:gd name="connsiteX55" fmla="*/ 828698 w 1027088"/>
                <a:gd name="connsiteY55" fmla="*/ 191235 h 898004"/>
                <a:gd name="connsiteX56" fmla="*/ 765008 w 1027088"/>
                <a:gd name="connsiteY56" fmla="*/ 200596 h 898004"/>
                <a:gd name="connsiteX57" fmla="*/ 749930 w 1027088"/>
                <a:gd name="connsiteY57" fmla="*/ 193576 h 898004"/>
                <a:gd name="connsiteX58" fmla="*/ 511086 w 1027088"/>
                <a:gd name="connsiteY58" fmla="*/ 24072 h 898004"/>
                <a:gd name="connsiteX59" fmla="*/ 255861 w 1027088"/>
                <a:gd name="connsiteY59" fmla="*/ 267663 h 898004"/>
                <a:gd name="connsiteX60" fmla="*/ 249442 w 1027088"/>
                <a:gd name="connsiteY60" fmla="*/ 277224 h 898004"/>
                <a:gd name="connsiteX61" fmla="*/ 237941 w 1027088"/>
                <a:gd name="connsiteY61" fmla="*/ 277024 h 898004"/>
                <a:gd name="connsiteX62" fmla="*/ 166863 w 1027088"/>
                <a:gd name="connsiteY62" fmla="*/ 258101 h 898004"/>
                <a:gd name="connsiteX0" fmla="*/ 513527 w 1027088"/>
                <a:gd name="connsiteY0" fmla="*/ 780989 h 847855"/>
                <a:gd name="connsiteX1" fmla="*/ 480094 w 1027088"/>
                <a:gd name="connsiteY1" fmla="*/ 814422 h 847855"/>
                <a:gd name="connsiteX2" fmla="*/ 513527 w 1027088"/>
                <a:gd name="connsiteY2" fmla="*/ 847855 h 847855"/>
                <a:gd name="connsiteX3" fmla="*/ 546960 w 1027088"/>
                <a:gd name="connsiteY3" fmla="*/ 814422 h 847855"/>
                <a:gd name="connsiteX4" fmla="*/ 513527 w 1027088"/>
                <a:gd name="connsiteY4" fmla="*/ 780989 h 847855"/>
                <a:gd name="connsiteX5" fmla="*/ 672333 w 1027088"/>
                <a:gd name="connsiteY5" fmla="*/ 833010 h 847855"/>
                <a:gd name="connsiteX6" fmla="*/ 666315 w 1027088"/>
                <a:gd name="connsiteY6" fmla="*/ 831372 h 847855"/>
                <a:gd name="connsiteX7" fmla="*/ 661902 w 1027088"/>
                <a:gd name="connsiteY7" fmla="*/ 814957 h 847855"/>
                <a:gd name="connsiteX8" fmla="*/ 762200 w 1027088"/>
                <a:gd name="connsiteY8" fmla="*/ 641240 h 847855"/>
                <a:gd name="connsiteX9" fmla="*/ 778615 w 1027088"/>
                <a:gd name="connsiteY9" fmla="*/ 636827 h 847855"/>
                <a:gd name="connsiteX10" fmla="*/ 783028 w 1027088"/>
                <a:gd name="connsiteY10" fmla="*/ 653243 h 847855"/>
                <a:gd name="connsiteX11" fmla="*/ 682730 w 1027088"/>
                <a:gd name="connsiteY11" fmla="*/ 826959 h 847855"/>
                <a:gd name="connsiteX12" fmla="*/ 672333 w 1027088"/>
                <a:gd name="connsiteY12" fmla="*/ 833010 h 847855"/>
                <a:gd name="connsiteX13" fmla="*/ 338005 w 1027088"/>
                <a:gd name="connsiteY13" fmla="*/ 833010 h 847855"/>
                <a:gd name="connsiteX14" fmla="*/ 331987 w 1027088"/>
                <a:gd name="connsiteY14" fmla="*/ 831372 h 847855"/>
                <a:gd name="connsiteX15" fmla="*/ 327574 w 1027088"/>
                <a:gd name="connsiteY15" fmla="*/ 814957 h 847855"/>
                <a:gd name="connsiteX16" fmla="*/ 427872 w 1027088"/>
                <a:gd name="connsiteY16" fmla="*/ 641240 h 847855"/>
                <a:gd name="connsiteX17" fmla="*/ 444321 w 1027088"/>
                <a:gd name="connsiteY17" fmla="*/ 636827 h 847855"/>
                <a:gd name="connsiteX18" fmla="*/ 448734 w 1027088"/>
                <a:gd name="connsiteY18" fmla="*/ 653243 h 847855"/>
                <a:gd name="connsiteX19" fmla="*/ 348436 w 1027088"/>
                <a:gd name="connsiteY19" fmla="*/ 826959 h 847855"/>
                <a:gd name="connsiteX20" fmla="*/ 338005 w 1027088"/>
                <a:gd name="connsiteY20" fmla="*/ 833010 h 847855"/>
                <a:gd name="connsiteX21" fmla="*/ 555318 w 1027088"/>
                <a:gd name="connsiteY21" fmla="*/ 746186 h 847855"/>
                <a:gd name="connsiteX22" fmla="*/ 549300 w 1027088"/>
                <a:gd name="connsiteY22" fmla="*/ 744547 h 847855"/>
                <a:gd name="connsiteX23" fmla="*/ 544887 w 1027088"/>
                <a:gd name="connsiteY23" fmla="*/ 728132 h 847855"/>
                <a:gd name="connsiteX24" fmla="*/ 595036 w 1027088"/>
                <a:gd name="connsiteY24" fmla="*/ 641240 h 847855"/>
                <a:gd name="connsiteX25" fmla="*/ 611452 w 1027088"/>
                <a:gd name="connsiteY25" fmla="*/ 636827 h 847855"/>
                <a:gd name="connsiteX26" fmla="*/ 615865 w 1027088"/>
                <a:gd name="connsiteY26" fmla="*/ 653243 h 847855"/>
                <a:gd name="connsiteX27" fmla="*/ 565716 w 1027088"/>
                <a:gd name="connsiteY27" fmla="*/ 740134 h 847855"/>
                <a:gd name="connsiteX28" fmla="*/ 555318 w 1027088"/>
                <a:gd name="connsiteY28" fmla="*/ 746186 h 847855"/>
                <a:gd name="connsiteX29" fmla="*/ 220990 w 1027088"/>
                <a:gd name="connsiteY29" fmla="*/ 746186 h 847855"/>
                <a:gd name="connsiteX30" fmla="*/ 214973 w 1027088"/>
                <a:gd name="connsiteY30" fmla="*/ 744547 h 847855"/>
                <a:gd name="connsiteX31" fmla="*/ 210559 w 1027088"/>
                <a:gd name="connsiteY31" fmla="*/ 728132 h 847855"/>
                <a:gd name="connsiteX32" fmla="*/ 260709 w 1027088"/>
                <a:gd name="connsiteY32" fmla="*/ 641240 h 847855"/>
                <a:gd name="connsiteX33" fmla="*/ 277158 w 1027088"/>
                <a:gd name="connsiteY33" fmla="*/ 636827 h 847855"/>
                <a:gd name="connsiteX34" fmla="*/ 281571 w 1027088"/>
                <a:gd name="connsiteY34" fmla="*/ 653243 h 847855"/>
                <a:gd name="connsiteX35" fmla="*/ 231421 w 1027088"/>
                <a:gd name="connsiteY35" fmla="*/ 740134 h 847855"/>
                <a:gd name="connsiteX36" fmla="*/ 220990 w 1027088"/>
                <a:gd name="connsiteY36" fmla="*/ 746186 h 847855"/>
                <a:gd name="connsiteX37" fmla="*/ 166863 w 1027088"/>
                <a:gd name="connsiteY37" fmla="*/ 558996 h 847855"/>
                <a:gd name="connsiteX38" fmla="*/ 0 w 1027088"/>
                <a:gd name="connsiteY38" fmla="*/ 401795 h 847855"/>
                <a:gd name="connsiteX39" fmla="*/ 166863 w 1027088"/>
                <a:gd name="connsiteY39" fmla="*/ 234029 h 847855"/>
                <a:gd name="connsiteX40" fmla="*/ 234063 w 1027088"/>
                <a:gd name="connsiteY40" fmla="*/ 248138 h 847855"/>
                <a:gd name="connsiteX41" fmla="*/ 511086 w 1027088"/>
                <a:gd name="connsiteY41" fmla="*/ 0 h 847855"/>
                <a:gd name="connsiteX42" fmla="*/ 768151 w 1027088"/>
                <a:gd name="connsiteY42" fmla="*/ 174619 h 847855"/>
                <a:gd name="connsiteX43" fmla="*/ 828698 w 1027088"/>
                <a:gd name="connsiteY43" fmla="*/ 167164 h 847855"/>
                <a:gd name="connsiteX44" fmla="*/ 1027088 w 1027088"/>
                <a:gd name="connsiteY44" fmla="*/ 365520 h 847855"/>
                <a:gd name="connsiteX45" fmla="*/ 828831 w 1027088"/>
                <a:gd name="connsiteY45" fmla="*/ 558996 h 847855"/>
                <a:gd name="connsiteX46" fmla="*/ 166863 w 1027088"/>
                <a:gd name="connsiteY46" fmla="*/ 558996 h 847855"/>
                <a:gd name="connsiteX47" fmla="*/ 166863 w 1027088"/>
                <a:gd name="connsiteY47" fmla="*/ 258101 h 847855"/>
                <a:gd name="connsiteX48" fmla="*/ 24072 w 1027088"/>
                <a:gd name="connsiteY48" fmla="*/ 401795 h 847855"/>
                <a:gd name="connsiteX49" fmla="*/ 166997 w 1027088"/>
                <a:gd name="connsiteY49" fmla="*/ 534891 h 847855"/>
                <a:gd name="connsiteX50" fmla="*/ 828698 w 1027088"/>
                <a:gd name="connsiteY50" fmla="*/ 534891 h 847855"/>
                <a:gd name="connsiteX51" fmla="*/ 1002983 w 1027088"/>
                <a:gd name="connsiteY51" fmla="*/ 365520 h 847855"/>
                <a:gd name="connsiteX52" fmla="*/ 828698 w 1027088"/>
                <a:gd name="connsiteY52" fmla="*/ 191235 h 847855"/>
                <a:gd name="connsiteX53" fmla="*/ 765008 w 1027088"/>
                <a:gd name="connsiteY53" fmla="*/ 200596 h 847855"/>
                <a:gd name="connsiteX54" fmla="*/ 749930 w 1027088"/>
                <a:gd name="connsiteY54" fmla="*/ 193576 h 847855"/>
                <a:gd name="connsiteX55" fmla="*/ 511086 w 1027088"/>
                <a:gd name="connsiteY55" fmla="*/ 24072 h 847855"/>
                <a:gd name="connsiteX56" fmla="*/ 255861 w 1027088"/>
                <a:gd name="connsiteY56" fmla="*/ 267663 h 847855"/>
                <a:gd name="connsiteX57" fmla="*/ 249442 w 1027088"/>
                <a:gd name="connsiteY57" fmla="*/ 277224 h 847855"/>
                <a:gd name="connsiteX58" fmla="*/ 237941 w 1027088"/>
                <a:gd name="connsiteY58" fmla="*/ 277024 h 847855"/>
                <a:gd name="connsiteX59" fmla="*/ 166863 w 1027088"/>
                <a:gd name="connsiteY59" fmla="*/ 258101 h 847855"/>
                <a:gd name="connsiteX0" fmla="*/ 546960 w 1027088"/>
                <a:gd name="connsiteY0" fmla="*/ 814422 h 847855"/>
                <a:gd name="connsiteX1" fmla="*/ 480094 w 1027088"/>
                <a:gd name="connsiteY1" fmla="*/ 814422 h 847855"/>
                <a:gd name="connsiteX2" fmla="*/ 513527 w 1027088"/>
                <a:gd name="connsiteY2" fmla="*/ 847855 h 847855"/>
                <a:gd name="connsiteX3" fmla="*/ 546960 w 1027088"/>
                <a:gd name="connsiteY3" fmla="*/ 814422 h 847855"/>
                <a:gd name="connsiteX4" fmla="*/ 672333 w 1027088"/>
                <a:gd name="connsiteY4" fmla="*/ 833010 h 847855"/>
                <a:gd name="connsiteX5" fmla="*/ 666315 w 1027088"/>
                <a:gd name="connsiteY5" fmla="*/ 831372 h 847855"/>
                <a:gd name="connsiteX6" fmla="*/ 661902 w 1027088"/>
                <a:gd name="connsiteY6" fmla="*/ 814957 h 847855"/>
                <a:gd name="connsiteX7" fmla="*/ 762200 w 1027088"/>
                <a:gd name="connsiteY7" fmla="*/ 641240 h 847855"/>
                <a:gd name="connsiteX8" fmla="*/ 778615 w 1027088"/>
                <a:gd name="connsiteY8" fmla="*/ 636827 h 847855"/>
                <a:gd name="connsiteX9" fmla="*/ 783028 w 1027088"/>
                <a:gd name="connsiteY9" fmla="*/ 653243 h 847855"/>
                <a:gd name="connsiteX10" fmla="*/ 682730 w 1027088"/>
                <a:gd name="connsiteY10" fmla="*/ 826959 h 847855"/>
                <a:gd name="connsiteX11" fmla="*/ 672333 w 1027088"/>
                <a:gd name="connsiteY11" fmla="*/ 833010 h 847855"/>
                <a:gd name="connsiteX12" fmla="*/ 338005 w 1027088"/>
                <a:gd name="connsiteY12" fmla="*/ 833010 h 847855"/>
                <a:gd name="connsiteX13" fmla="*/ 331987 w 1027088"/>
                <a:gd name="connsiteY13" fmla="*/ 831372 h 847855"/>
                <a:gd name="connsiteX14" fmla="*/ 327574 w 1027088"/>
                <a:gd name="connsiteY14" fmla="*/ 814957 h 847855"/>
                <a:gd name="connsiteX15" fmla="*/ 427872 w 1027088"/>
                <a:gd name="connsiteY15" fmla="*/ 641240 h 847855"/>
                <a:gd name="connsiteX16" fmla="*/ 444321 w 1027088"/>
                <a:gd name="connsiteY16" fmla="*/ 636827 h 847855"/>
                <a:gd name="connsiteX17" fmla="*/ 448734 w 1027088"/>
                <a:gd name="connsiteY17" fmla="*/ 653243 h 847855"/>
                <a:gd name="connsiteX18" fmla="*/ 348436 w 1027088"/>
                <a:gd name="connsiteY18" fmla="*/ 826959 h 847855"/>
                <a:gd name="connsiteX19" fmla="*/ 338005 w 1027088"/>
                <a:gd name="connsiteY19" fmla="*/ 833010 h 847855"/>
                <a:gd name="connsiteX20" fmla="*/ 555318 w 1027088"/>
                <a:gd name="connsiteY20" fmla="*/ 746186 h 847855"/>
                <a:gd name="connsiteX21" fmla="*/ 549300 w 1027088"/>
                <a:gd name="connsiteY21" fmla="*/ 744547 h 847855"/>
                <a:gd name="connsiteX22" fmla="*/ 544887 w 1027088"/>
                <a:gd name="connsiteY22" fmla="*/ 728132 h 847855"/>
                <a:gd name="connsiteX23" fmla="*/ 595036 w 1027088"/>
                <a:gd name="connsiteY23" fmla="*/ 641240 h 847855"/>
                <a:gd name="connsiteX24" fmla="*/ 611452 w 1027088"/>
                <a:gd name="connsiteY24" fmla="*/ 636827 h 847855"/>
                <a:gd name="connsiteX25" fmla="*/ 615865 w 1027088"/>
                <a:gd name="connsiteY25" fmla="*/ 653243 h 847855"/>
                <a:gd name="connsiteX26" fmla="*/ 565716 w 1027088"/>
                <a:gd name="connsiteY26" fmla="*/ 740134 h 847855"/>
                <a:gd name="connsiteX27" fmla="*/ 555318 w 1027088"/>
                <a:gd name="connsiteY27" fmla="*/ 746186 h 847855"/>
                <a:gd name="connsiteX28" fmla="*/ 220990 w 1027088"/>
                <a:gd name="connsiteY28" fmla="*/ 746186 h 847855"/>
                <a:gd name="connsiteX29" fmla="*/ 214973 w 1027088"/>
                <a:gd name="connsiteY29" fmla="*/ 744547 h 847855"/>
                <a:gd name="connsiteX30" fmla="*/ 210559 w 1027088"/>
                <a:gd name="connsiteY30" fmla="*/ 728132 h 847855"/>
                <a:gd name="connsiteX31" fmla="*/ 260709 w 1027088"/>
                <a:gd name="connsiteY31" fmla="*/ 641240 h 847855"/>
                <a:gd name="connsiteX32" fmla="*/ 277158 w 1027088"/>
                <a:gd name="connsiteY32" fmla="*/ 636827 h 847855"/>
                <a:gd name="connsiteX33" fmla="*/ 281571 w 1027088"/>
                <a:gd name="connsiteY33" fmla="*/ 653243 h 847855"/>
                <a:gd name="connsiteX34" fmla="*/ 231421 w 1027088"/>
                <a:gd name="connsiteY34" fmla="*/ 740134 h 847855"/>
                <a:gd name="connsiteX35" fmla="*/ 220990 w 1027088"/>
                <a:gd name="connsiteY35" fmla="*/ 746186 h 847855"/>
                <a:gd name="connsiteX36" fmla="*/ 166863 w 1027088"/>
                <a:gd name="connsiteY36" fmla="*/ 558996 h 847855"/>
                <a:gd name="connsiteX37" fmla="*/ 0 w 1027088"/>
                <a:gd name="connsiteY37" fmla="*/ 401795 h 847855"/>
                <a:gd name="connsiteX38" fmla="*/ 166863 w 1027088"/>
                <a:gd name="connsiteY38" fmla="*/ 234029 h 847855"/>
                <a:gd name="connsiteX39" fmla="*/ 234063 w 1027088"/>
                <a:gd name="connsiteY39" fmla="*/ 248138 h 847855"/>
                <a:gd name="connsiteX40" fmla="*/ 511086 w 1027088"/>
                <a:gd name="connsiteY40" fmla="*/ 0 h 847855"/>
                <a:gd name="connsiteX41" fmla="*/ 768151 w 1027088"/>
                <a:gd name="connsiteY41" fmla="*/ 174619 h 847855"/>
                <a:gd name="connsiteX42" fmla="*/ 828698 w 1027088"/>
                <a:gd name="connsiteY42" fmla="*/ 167164 h 847855"/>
                <a:gd name="connsiteX43" fmla="*/ 1027088 w 1027088"/>
                <a:gd name="connsiteY43" fmla="*/ 365520 h 847855"/>
                <a:gd name="connsiteX44" fmla="*/ 828831 w 1027088"/>
                <a:gd name="connsiteY44" fmla="*/ 558996 h 847855"/>
                <a:gd name="connsiteX45" fmla="*/ 166863 w 1027088"/>
                <a:gd name="connsiteY45" fmla="*/ 558996 h 847855"/>
                <a:gd name="connsiteX46" fmla="*/ 166863 w 1027088"/>
                <a:gd name="connsiteY46" fmla="*/ 258101 h 847855"/>
                <a:gd name="connsiteX47" fmla="*/ 24072 w 1027088"/>
                <a:gd name="connsiteY47" fmla="*/ 401795 h 847855"/>
                <a:gd name="connsiteX48" fmla="*/ 166997 w 1027088"/>
                <a:gd name="connsiteY48" fmla="*/ 534891 h 847855"/>
                <a:gd name="connsiteX49" fmla="*/ 828698 w 1027088"/>
                <a:gd name="connsiteY49" fmla="*/ 534891 h 847855"/>
                <a:gd name="connsiteX50" fmla="*/ 1002983 w 1027088"/>
                <a:gd name="connsiteY50" fmla="*/ 365520 h 847855"/>
                <a:gd name="connsiteX51" fmla="*/ 828698 w 1027088"/>
                <a:gd name="connsiteY51" fmla="*/ 191235 h 847855"/>
                <a:gd name="connsiteX52" fmla="*/ 765008 w 1027088"/>
                <a:gd name="connsiteY52" fmla="*/ 200596 h 847855"/>
                <a:gd name="connsiteX53" fmla="*/ 749930 w 1027088"/>
                <a:gd name="connsiteY53" fmla="*/ 193576 h 847855"/>
                <a:gd name="connsiteX54" fmla="*/ 511086 w 1027088"/>
                <a:gd name="connsiteY54" fmla="*/ 24072 h 847855"/>
                <a:gd name="connsiteX55" fmla="*/ 255861 w 1027088"/>
                <a:gd name="connsiteY55" fmla="*/ 267663 h 847855"/>
                <a:gd name="connsiteX56" fmla="*/ 249442 w 1027088"/>
                <a:gd name="connsiteY56" fmla="*/ 277224 h 847855"/>
                <a:gd name="connsiteX57" fmla="*/ 237941 w 1027088"/>
                <a:gd name="connsiteY57" fmla="*/ 277024 h 847855"/>
                <a:gd name="connsiteX58" fmla="*/ 166863 w 1027088"/>
                <a:gd name="connsiteY58" fmla="*/ 258101 h 847855"/>
                <a:gd name="connsiteX0" fmla="*/ 546960 w 1027088"/>
                <a:gd name="connsiteY0" fmla="*/ 814422 h 847855"/>
                <a:gd name="connsiteX1" fmla="*/ 513527 w 1027088"/>
                <a:gd name="connsiteY1" fmla="*/ 847855 h 847855"/>
                <a:gd name="connsiteX2" fmla="*/ 546960 w 1027088"/>
                <a:gd name="connsiteY2" fmla="*/ 814422 h 847855"/>
                <a:gd name="connsiteX3" fmla="*/ 672333 w 1027088"/>
                <a:gd name="connsiteY3" fmla="*/ 833010 h 847855"/>
                <a:gd name="connsiteX4" fmla="*/ 666315 w 1027088"/>
                <a:gd name="connsiteY4" fmla="*/ 831372 h 847855"/>
                <a:gd name="connsiteX5" fmla="*/ 661902 w 1027088"/>
                <a:gd name="connsiteY5" fmla="*/ 814957 h 847855"/>
                <a:gd name="connsiteX6" fmla="*/ 762200 w 1027088"/>
                <a:gd name="connsiteY6" fmla="*/ 641240 h 847855"/>
                <a:gd name="connsiteX7" fmla="*/ 778615 w 1027088"/>
                <a:gd name="connsiteY7" fmla="*/ 636827 h 847855"/>
                <a:gd name="connsiteX8" fmla="*/ 783028 w 1027088"/>
                <a:gd name="connsiteY8" fmla="*/ 653243 h 847855"/>
                <a:gd name="connsiteX9" fmla="*/ 682730 w 1027088"/>
                <a:gd name="connsiteY9" fmla="*/ 826959 h 847855"/>
                <a:gd name="connsiteX10" fmla="*/ 672333 w 1027088"/>
                <a:gd name="connsiteY10" fmla="*/ 833010 h 847855"/>
                <a:gd name="connsiteX11" fmla="*/ 338005 w 1027088"/>
                <a:gd name="connsiteY11" fmla="*/ 833010 h 847855"/>
                <a:gd name="connsiteX12" fmla="*/ 331987 w 1027088"/>
                <a:gd name="connsiteY12" fmla="*/ 831372 h 847855"/>
                <a:gd name="connsiteX13" fmla="*/ 327574 w 1027088"/>
                <a:gd name="connsiteY13" fmla="*/ 814957 h 847855"/>
                <a:gd name="connsiteX14" fmla="*/ 427872 w 1027088"/>
                <a:gd name="connsiteY14" fmla="*/ 641240 h 847855"/>
                <a:gd name="connsiteX15" fmla="*/ 444321 w 1027088"/>
                <a:gd name="connsiteY15" fmla="*/ 636827 h 847855"/>
                <a:gd name="connsiteX16" fmla="*/ 448734 w 1027088"/>
                <a:gd name="connsiteY16" fmla="*/ 653243 h 847855"/>
                <a:gd name="connsiteX17" fmla="*/ 348436 w 1027088"/>
                <a:gd name="connsiteY17" fmla="*/ 826959 h 847855"/>
                <a:gd name="connsiteX18" fmla="*/ 338005 w 1027088"/>
                <a:gd name="connsiteY18" fmla="*/ 833010 h 847855"/>
                <a:gd name="connsiteX19" fmla="*/ 555318 w 1027088"/>
                <a:gd name="connsiteY19" fmla="*/ 746186 h 847855"/>
                <a:gd name="connsiteX20" fmla="*/ 549300 w 1027088"/>
                <a:gd name="connsiteY20" fmla="*/ 744547 h 847855"/>
                <a:gd name="connsiteX21" fmla="*/ 544887 w 1027088"/>
                <a:gd name="connsiteY21" fmla="*/ 728132 h 847855"/>
                <a:gd name="connsiteX22" fmla="*/ 595036 w 1027088"/>
                <a:gd name="connsiteY22" fmla="*/ 641240 h 847855"/>
                <a:gd name="connsiteX23" fmla="*/ 611452 w 1027088"/>
                <a:gd name="connsiteY23" fmla="*/ 636827 h 847855"/>
                <a:gd name="connsiteX24" fmla="*/ 615865 w 1027088"/>
                <a:gd name="connsiteY24" fmla="*/ 653243 h 847855"/>
                <a:gd name="connsiteX25" fmla="*/ 565716 w 1027088"/>
                <a:gd name="connsiteY25" fmla="*/ 740134 h 847855"/>
                <a:gd name="connsiteX26" fmla="*/ 555318 w 1027088"/>
                <a:gd name="connsiteY26" fmla="*/ 746186 h 847855"/>
                <a:gd name="connsiteX27" fmla="*/ 220990 w 1027088"/>
                <a:gd name="connsiteY27" fmla="*/ 746186 h 847855"/>
                <a:gd name="connsiteX28" fmla="*/ 214973 w 1027088"/>
                <a:gd name="connsiteY28" fmla="*/ 744547 h 847855"/>
                <a:gd name="connsiteX29" fmla="*/ 210559 w 1027088"/>
                <a:gd name="connsiteY29" fmla="*/ 728132 h 847855"/>
                <a:gd name="connsiteX30" fmla="*/ 260709 w 1027088"/>
                <a:gd name="connsiteY30" fmla="*/ 641240 h 847855"/>
                <a:gd name="connsiteX31" fmla="*/ 277158 w 1027088"/>
                <a:gd name="connsiteY31" fmla="*/ 636827 h 847855"/>
                <a:gd name="connsiteX32" fmla="*/ 281571 w 1027088"/>
                <a:gd name="connsiteY32" fmla="*/ 653243 h 847855"/>
                <a:gd name="connsiteX33" fmla="*/ 231421 w 1027088"/>
                <a:gd name="connsiteY33" fmla="*/ 740134 h 847855"/>
                <a:gd name="connsiteX34" fmla="*/ 220990 w 1027088"/>
                <a:gd name="connsiteY34" fmla="*/ 746186 h 847855"/>
                <a:gd name="connsiteX35" fmla="*/ 166863 w 1027088"/>
                <a:gd name="connsiteY35" fmla="*/ 558996 h 847855"/>
                <a:gd name="connsiteX36" fmla="*/ 0 w 1027088"/>
                <a:gd name="connsiteY36" fmla="*/ 401795 h 847855"/>
                <a:gd name="connsiteX37" fmla="*/ 166863 w 1027088"/>
                <a:gd name="connsiteY37" fmla="*/ 234029 h 847855"/>
                <a:gd name="connsiteX38" fmla="*/ 234063 w 1027088"/>
                <a:gd name="connsiteY38" fmla="*/ 248138 h 847855"/>
                <a:gd name="connsiteX39" fmla="*/ 511086 w 1027088"/>
                <a:gd name="connsiteY39" fmla="*/ 0 h 847855"/>
                <a:gd name="connsiteX40" fmla="*/ 768151 w 1027088"/>
                <a:gd name="connsiteY40" fmla="*/ 174619 h 847855"/>
                <a:gd name="connsiteX41" fmla="*/ 828698 w 1027088"/>
                <a:gd name="connsiteY41" fmla="*/ 167164 h 847855"/>
                <a:gd name="connsiteX42" fmla="*/ 1027088 w 1027088"/>
                <a:gd name="connsiteY42" fmla="*/ 365520 h 847855"/>
                <a:gd name="connsiteX43" fmla="*/ 828831 w 1027088"/>
                <a:gd name="connsiteY43" fmla="*/ 558996 h 847855"/>
                <a:gd name="connsiteX44" fmla="*/ 166863 w 1027088"/>
                <a:gd name="connsiteY44" fmla="*/ 558996 h 847855"/>
                <a:gd name="connsiteX45" fmla="*/ 166863 w 1027088"/>
                <a:gd name="connsiteY45" fmla="*/ 258101 h 847855"/>
                <a:gd name="connsiteX46" fmla="*/ 24072 w 1027088"/>
                <a:gd name="connsiteY46" fmla="*/ 401795 h 847855"/>
                <a:gd name="connsiteX47" fmla="*/ 166997 w 1027088"/>
                <a:gd name="connsiteY47" fmla="*/ 534891 h 847855"/>
                <a:gd name="connsiteX48" fmla="*/ 828698 w 1027088"/>
                <a:gd name="connsiteY48" fmla="*/ 534891 h 847855"/>
                <a:gd name="connsiteX49" fmla="*/ 1002983 w 1027088"/>
                <a:gd name="connsiteY49" fmla="*/ 365520 h 847855"/>
                <a:gd name="connsiteX50" fmla="*/ 828698 w 1027088"/>
                <a:gd name="connsiteY50" fmla="*/ 191235 h 847855"/>
                <a:gd name="connsiteX51" fmla="*/ 765008 w 1027088"/>
                <a:gd name="connsiteY51" fmla="*/ 200596 h 847855"/>
                <a:gd name="connsiteX52" fmla="*/ 749930 w 1027088"/>
                <a:gd name="connsiteY52" fmla="*/ 193576 h 847855"/>
                <a:gd name="connsiteX53" fmla="*/ 511086 w 1027088"/>
                <a:gd name="connsiteY53" fmla="*/ 24072 h 847855"/>
                <a:gd name="connsiteX54" fmla="*/ 255861 w 1027088"/>
                <a:gd name="connsiteY54" fmla="*/ 267663 h 847855"/>
                <a:gd name="connsiteX55" fmla="*/ 249442 w 1027088"/>
                <a:gd name="connsiteY55" fmla="*/ 277224 h 847855"/>
                <a:gd name="connsiteX56" fmla="*/ 237941 w 1027088"/>
                <a:gd name="connsiteY56" fmla="*/ 277024 h 847855"/>
                <a:gd name="connsiteX57" fmla="*/ 166863 w 1027088"/>
                <a:gd name="connsiteY57" fmla="*/ 258101 h 847855"/>
                <a:gd name="connsiteX0" fmla="*/ 672333 w 1027088"/>
                <a:gd name="connsiteY0" fmla="*/ 833010 h 833010"/>
                <a:gd name="connsiteX1" fmla="*/ 666315 w 1027088"/>
                <a:gd name="connsiteY1" fmla="*/ 831372 h 833010"/>
                <a:gd name="connsiteX2" fmla="*/ 661902 w 1027088"/>
                <a:gd name="connsiteY2" fmla="*/ 814957 h 833010"/>
                <a:gd name="connsiteX3" fmla="*/ 762200 w 1027088"/>
                <a:gd name="connsiteY3" fmla="*/ 641240 h 833010"/>
                <a:gd name="connsiteX4" fmla="*/ 778615 w 1027088"/>
                <a:gd name="connsiteY4" fmla="*/ 636827 h 833010"/>
                <a:gd name="connsiteX5" fmla="*/ 783028 w 1027088"/>
                <a:gd name="connsiteY5" fmla="*/ 653243 h 833010"/>
                <a:gd name="connsiteX6" fmla="*/ 682730 w 1027088"/>
                <a:gd name="connsiteY6" fmla="*/ 826959 h 833010"/>
                <a:gd name="connsiteX7" fmla="*/ 672333 w 1027088"/>
                <a:gd name="connsiteY7" fmla="*/ 833010 h 833010"/>
                <a:gd name="connsiteX8" fmla="*/ 338005 w 1027088"/>
                <a:gd name="connsiteY8" fmla="*/ 833010 h 833010"/>
                <a:gd name="connsiteX9" fmla="*/ 331987 w 1027088"/>
                <a:gd name="connsiteY9" fmla="*/ 831372 h 833010"/>
                <a:gd name="connsiteX10" fmla="*/ 327574 w 1027088"/>
                <a:gd name="connsiteY10" fmla="*/ 814957 h 833010"/>
                <a:gd name="connsiteX11" fmla="*/ 427872 w 1027088"/>
                <a:gd name="connsiteY11" fmla="*/ 641240 h 833010"/>
                <a:gd name="connsiteX12" fmla="*/ 444321 w 1027088"/>
                <a:gd name="connsiteY12" fmla="*/ 636827 h 833010"/>
                <a:gd name="connsiteX13" fmla="*/ 448734 w 1027088"/>
                <a:gd name="connsiteY13" fmla="*/ 653243 h 833010"/>
                <a:gd name="connsiteX14" fmla="*/ 348436 w 1027088"/>
                <a:gd name="connsiteY14" fmla="*/ 826959 h 833010"/>
                <a:gd name="connsiteX15" fmla="*/ 338005 w 1027088"/>
                <a:gd name="connsiteY15" fmla="*/ 833010 h 833010"/>
                <a:gd name="connsiteX16" fmla="*/ 555318 w 1027088"/>
                <a:gd name="connsiteY16" fmla="*/ 746186 h 833010"/>
                <a:gd name="connsiteX17" fmla="*/ 549300 w 1027088"/>
                <a:gd name="connsiteY17" fmla="*/ 744547 h 833010"/>
                <a:gd name="connsiteX18" fmla="*/ 544887 w 1027088"/>
                <a:gd name="connsiteY18" fmla="*/ 728132 h 833010"/>
                <a:gd name="connsiteX19" fmla="*/ 595036 w 1027088"/>
                <a:gd name="connsiteY19" fmla="*/ 641240 h 833010"/>
                <a:gd name="connsiteX20" fmla="*/ 611452 w 1027088"/>
                <a:gd name="connsiteY20" fmla="*/ 636827 h 833010"/>
                <a:gd name="connsiteX21" fmla="*/ 615865 w 1027088"/>
                <a:gd name="connsiteY21" fmla="*/ 653243 h 833010"/>
                <a:gd name="connsiteX22" fmla="*/ 565716 w 1027088"/>
                <a:gd name="connsiteY22" fmla="*/ 740134 h 833010"/>
                <a:gd name="connsiteX23" fmla="*/ 555318 w 1027088"/>
                <a:gd name="connsiteY23" fmla="*/ 746186 h 833010"/>
                <a:gd name="connsiteX24" fmla="*/ 220990 w 1027088"/>
                <a:gd name="connsiteY24" fmla="*/ 746186 h 833010"/>
                <a:gd name="connsiteX25" fmla="*/ 214973 w 1027088"/>
                <a:gd name="connsiteY25" fmla="*/ 744547 h 833010"/>
                <a:gd name="connsiteX26" fmla="*/ 210559 w 1027088"/>
                <a:gd name="connsiteY26" fmla="*/ 728132 h 833010"/>
                <a:gd name="connsiteX27" fmla="*/ 260709 w 1027088"/>
                <a:gd name="connsiteY27" fmla="*/ 641240 h 833010"/>
                <a:gd name="connsiteX28" fmla="*/ 277158 w 1027088"/>
                <a:gd name="connsiteY28" fmla="*/ 636827 h 833010"/>
                <a:gd name="connsiteX29" fmla="*/ 281571 w 1027088"/>
                <a:gd name="connsiteY29" fmla="*/ 653243 h 833010"/>
                <a:gd name="connsiteX30" fmla="*/ 231421 w 1027088"/>
                <a:gd name="connsiteY30" fmla="*/ 740134 h 833010"/>
                <a:gd name="connsiteX31" fmla="*/ 220990 w 1027088"/>
                <a:gd name="connsiteY31" fmla="*/ 746186 h 833010"/>
                <a:gd name="connsiteX32" fmla="*/ 166863 w 1027088"/>
                <a:gd name="connsiteY32" fmla="*/ 558996 h 833010"/>
                <a:gd name="connsiteX33" fmla="*/ 0 w 1027088"/>
                <a:gd name="connsiteY33" fmla="*/ 401795 h 833010"/>
                <a:gd name="connsiteX34" fmla="*/ 166863 w 1027088"/>
                <a:gd name="connsiteY34" fmla="*/ 234029 h 833010"/>
                <a:gd name="connsiteX35" fmla="*/ 234063 w 1027088"/>
                <a:gd name="connsiteY35" fmla="*/ 248138 h 833010"/>
                <a:gd name="connsiteX36" fmla="*/ 511086 w 1027088"/>
                <a:gd name="connsiteY36" fmla="*/ 0 h 833010"/>
                <a:gd name="connsiteX37" fmla="*/ 768151 w 1027088"/>
                <a:gd name="connsiteY37" fmla="*/ 174619 h 833010"/>
                <a:gd name="connsiteX38" fmla="*/ 828698 w 1027088"/>
                <a:gd name="connsiteY38" fmla="*/ 167164 h 833010"/>
                <a:gd name="connsiteX39" fmla="*/ 1027088 w 1027088"/>
                <a:gd name="connsiteY39" fmla="*/ 365520 h 833010"/>
                <a:gd name="connsiteX40" fmla="*/ 828831 w 1027088"/>
                <a:gd name="connsiteY40" fmla="*/ 558996 h 833010"/>
                <a:gd name="connsiteX41" fmla="*/ 166863 w 1027088"/>
                <a:gd name="connsiteY41" fmla="*/ 558996 h 833010"/>
                <a:gd name="connsiteX42" fmla="*/ 166863 w 1027088"/>
                <a:gd name="connsiteY42" fmla="*/ 258101 h 833010"/>
                <a:gd name="connsiteX43" fmla="*/ 24072 w 1027088"/>
                <a:gd name="connsiteY43" fmla="*/ 401795 h 833010"/>
                <a:gd name="connsiteX44" fmla="*/ 166997 w 1027088"/>
                <a:gd name="connsiteY44" fmla="*/ 534891 h 833010"/>
                <a:gd name="connsiteX45" fmla="*/ 828698 w 1027088"/>
                <a:gd name="connsiteY45" fmla="*/ 534891 h 833010"/>
                <a:gd name="connsiteX46" fmla="*/ 1002983 w 1027088"/>
                <a:gd name="connsiteY46" fmla="*/ 365520 h 833010"/>
                <a:gd name="connsiteX47" fmla="*/ 828698 w 1027088"/>
                <a:gd name="connsiteY47" fmla="*/ 191235 h 833010"/>
                <a:gd name="connsiteX48" fmla="*/ 765008 w 1027088"/>
                <a:gd name="connsiteY48" fmla="*/ 200596 h 833010"/>
                <a:gd name="connsiteX49" fmla="*/ 749930 w 1027088"/>
                <a:gd name="connsiteY49" fmla="*/ 193576 h 833010"/>
                <a:gd name="connsiteX50" fmla="*/ 511086 w 1027088"/>
                <a:gd name="connsiteY50" fmla="*/ 24072 h 833010"/>
                <a:gd name="connsiteX51" fmla="*/ 255861 w 1027088"/>
                <a:gd name="connsiteY51" fmla="*/ 267663 h 833010"/>
                <a:gd name="connsiteX52" fmla="*/ 249442 w 1027088"/>
                <a:gd name="connsiteY52" fmla="*/ 277224 h 833010"/>
                <a:gd name="connsiteX53" fmla="*/ 237941 w 1027088"/>
                <a:gd name="connsiteY53" fmla="*/ 277024 h 833010"/>
                <a:gd name="connsiteX54" fmla="*/ 166863 w 1027088"/>
                <a:gd name="connsiteY54" fmla="*/ 258101 h 833010"/>
                <a:gd name="connsiteX0" fmla="*/ 682730 w 1027088"/>
                <a:gd name="connsiteY0" fmla="*/ 826959 h 841934"/>
                <a:gd name="connsiteX1" fmla="*/ 666315 w 1027088"/>
                <a:gd name="connsiteY1" fmla="*/ 831372 h 841934"/>
                <a:gd name="connsiteX2" fmla="*/ 661902 w 1027088"/>
                <a:gd name="connsiteY2" fmla="*/ 814957 h 841934"/>
                <a:gd name="connsiteX3" fmla="*/ 762200 w 1027088"/>
                <a:gd name="connsiteY3" fmla="*/ 641240 h 841934"/>
                <a:gd name="connsiteX4" fmla="*/ 778615 w 1027088"/>
                <a:gd name="connsiteY4" fmla="*/ 636827 h 841934"/>
                <a:gd name="connsiteX5" fmla="*/ 783028 w 1027088"/>
                <a:gd name="connsiteY5" fmla="*/ 653243 h 841934"/>
                <a:gd name="connsiteX6" fmla="*/ 682730 w 1027088"/>
                <a:gd name="connsiteY6" fmla="*/ 826959 h 841934"/>
                <a:gd name="connsiteX7" fmla="*/ 338005 w 1027088"/>
                <a:gd name="connsiteY7" fmla="*/ 833010 h 841934"/>
                <a:gd name="connsiteX8" fmla="*/ 331987 w 1027088"/>
                <a:gd name="connsiteY8" fmla="*/ 831372 h 841934"/>
                <a:gd name="connsiteX9" fmla="*/ 327574 w 1027088"/>
                <a:gd name="connsiteY9" fmla="*/ 814957 h 841934"/>
                <a:gd name="connsiteX10" fmla="*/ 427872 w 1027088"/>
                <a:gd name="connsiteY10" fmla="*/ 641240 h 841934"/>
                <a:gd name="connsiteX11" fmla="*/ 444321 w 1027088"/>
                <a:gd name="connsiteY11" fmla="*/ 636827 h 841934"/>
                <a:gd name="connsiteX12" fmla="*/ 448734 w 1027088"/>
                <a:gd name="connsiteY12" fmla="*/ 653243 h 841934"/>
                <a:gd name="connsiteX13" fmla="*/ 348436 w 1027088"/>
                <a:gd name="connsiteY13" fmla="*/ 826959 h 841934"/>
                <a:gd name="connsiteX14" fmla="*/ 338005 w 1027088"/>
                <a:gd name="connsiteY14" fmla="*/ 833010 h 841934"/>
                <a:gd name="connsiteX15" fmla="*/ 555318 w 1027088"/>
                <a:gd name="connsiteY15" fmla="*/ 746186 h 841934"/>
                <a:gd name="connsiteX16" fmla="*/ 549300 w 1027088"/>
                <a:gd name="connsiteY16" fmla="*/ 744547 h 841934"/>
                <a:gd name="connsiteX17" fmla="*/ 544887 w 1027088"/>
                <a:gd name="connsiteY17" fmla="*/ 728132 h 841934"/>
                <a:gd name="connsiteX18" fmla="*/ 595036 w 1027088"/>
                <a:gd name="connsiteY18" fmla="*/ 641240 h 841934"/>
                <a:gd name="connsiteX19" fmla="*/ 611452 w 1027088"/>
                <a:gd name="connsiteY19" fmla="*/ 636827 h 841934"/>
                <a:gd name="connsiteX20" fmla="*/ 615865 w 1027088"/>
                <a:gd name="connsiteY20" fmla="*/ 653243 h 841934"/>
                <a:gd name="connsiteX21" fmla="*/ 565716 w 1027088"/>
                <a:gd name="connsiteY21" fmla="*/ 740134 h 841934"/>
                <a:gd name="connsiteX22" fmla="*/ 555318 w 1027088"/>
                <a:gd name="connsiteY22" fmla="*/ 746186 h 841934"/>
                <a:gd name="connsiteX23" fmla="*/ 220990 w 1027088"/>
                <a:gd name="connsiteY23" fmla="*/ 746186 h 841934"/>
                <a:gd name="connsiteX24" fmla="*/ 214973 w 1027088"/>
                <a:gd name="connsiteY24" fmla="*/ 744547 h 841934"/>
                <a:gd name="connsiteX25" fmla="*/ 210559 w 1027088"/>
                <a:gd name="connsiteY25" fmla="*/ 728132 h 841934"/>
                <a:gd name="connsiteX26" fmla="*/ 260709 w 1027088"/>
                <a:gd name="connsiteY26" fmla="*/ 641240 h 841934"/>
                <a:gd name="connsiteX27" fmla="*/ 277158 w 1027088"/>
                <a:gd name="connsiteY27" fmla="*/ 636827 h 841934"/>
                <a:gd name="connsiteX28" fmla="*/ 281571 w 1027088"/>
                <a:gd name="connsiteY28" fmla="*/ 653243 h 841934"/>
                <a:gd name="connsiteX29" fmla="*/ 231421 w 1027088"/>
                <a:gd name="connsiteY29" fmla="*/ 740134 h 841934"/>
                <a:gd name="connsiteX30" fmla="*/ 220990 w 1027088"/>
                <a:gd name="connsiteY30" fmla="*/ 746186 h 841934"/>
                <a:gd name="connsiteX31" fmla="*/ 166863 w 1027088"/>
                <a:gd name="connsiteY31" fmla="*/ 558996 h 841934"/>
                <a:gd name="connsiteX32" fmla="*/ 0 w 1027088"/>
                <a:gd name="connsiteY32" fmla="*/ 401795 h 841934"/>
                <a:gd name="connsiteX33" fmla="*/ 166863 w 1027088"/>
                <a:gd name="connsiteY33" fmla="*/ 234029 h 841934"/>
                <a:gd name="connsiteX34" fmla="*/ 234063 w 1027088"/>
                <a:gd name="connsiteY34" fmla="*/ 248138 h 841934"/>
                <a:gd name="connsiteX35" fmla="*/ 511086 w 1027088"/>
                <a:gd name="connsiteY35" fmla="*/ 0 h 841934"/>
                <a:gd name="connsiteX36" fmla="*/ 768151 w 1027088"/>
                <a:gd name="connsiteY36" fmla="*/ 174619 h 841934"/>
                <a:gd name="connsiteX37" fmla="*/ 828698 w 1027088"/>
                <a:gd name="connsiteY37" fmla="*/ 167164 h 841934"/>
                <a:gd name="connsiteX38" fmla="*/ 1027088 w 1027088"/>
                <a:gd name="connsiteY38" fmla="*/ 365520 h 841934"/>
                <a:gd name="connsiteX39" fmla="*/ 828831 w 1027088"/>
                <a:gd name="connsiteY39" fmla="*/ 558996 h 841934"/>
                <a:gd name="connsiteX40" fmla="*/ 166863 w 1027088"/>
                <a:gd name="connsiteY40" fmla="*/ 558996 h 841934"/>
                <a:gd name="connsiteX41" fmla="*/ 166863 w 1027088"/>
                <a:gd name="connsiteY41" fmla="*/ 258101 h 841934"/>
                <a:gd name="connsiteX42" fmla="*/ 24072 w 1027088"/>
                <a:gd name="connsiteY42" fmla="*/ 401795 h 841934"/>
                <a:gd name="connsiteX43" fmla="*/ 166997 w 1027088"/>
                <a:gd name="connsiteY43" fmla="*/ 534891 h 841934"/>
                <a:gd name="connsiteX44" fmla="*/ 828698 w 1027088"/>
                <a:gd name="connsiteY44" fmla="*/ 534891 h 841934"/>
                <a:gd name="connsiteX45" fmla="*/ 1002983 w 1027088"/>
                <a:gd name="connsiteY45" fmla="*/ 365520 h 841934"/>
                <a:gd name="connsiteX46" fmla="*/ 828698 w 1027088"/>
                <a:gd name="connsiteY46" fmla="*/ 191235 h 841934"/>
                <a:gd name="connsiteX47" fmla="*/ 765008 w 1027088"/>
                <a:gd name="connsiteY47" fmla="*/ 200596 h 841934"/>
                <a:gd name="connsiteX48" fmla="*/ 749930 w 1027088"/>
                <a:gd name="connsiteY48" fmla="*/ 193576 h 841934"/>
                <a:gd name="connsiteX49" fmla="*/ 511086 w 1027088"/>
                <a:gd name="connsiteY49" fmla="*/ 24072 h 841934"/>
                <a:gd name="connsiteX50" fmla="*/ 255861 w 1027088"/>
                <a:gd name="connsiteY50" fmla="*/ 267663 h 841934"/>
                <a:gd name="connsiteX51" fmla="*/ 249442 w 1027088"/>
                <a:gd name="connsiteY51" fmla="*/ 277224 h 841934"/>
                <a:gd name="connsiteX52" fmla="*/ 237941 w 1027088"/>
                <a:gd name="connsiteY52" fmla="*/ 277024 h 841934"/>
                <a:gd name="connsiteX53" fmla="*/ 166863 w 1027088"/>
                <a:gd name="connsiteY53" fmla="*/ 258101 h 841934"/>
                <a:gd name="connsiteX0" fmla="*/ 783028 w 1027088"/>
                <a:gd name="connsiteY0" fmla="*/ 653243 h 833010"/>
                <a:gd name="connsiteX1" fmla="*/ 666315 w 1027088"/>
                <a:gd name="connsiteY1" fmla="*/ 831372 h 833010"/>
                <a:gd name="connsiteX2" fmla="*/ 661902 w 1027088"/>
                <a:gd name="connsiteY2" fmla="*/ 814957 h 833010"/>
                <a:gd name="connsiteX3" fmla="*/ 762200 w 1027088"/>
                <a:gd name="connsiteY3" fmla="*/ 641240 h 833010"/>
                <a:gd name="connsiteX4" fmla="*/ 778615 w 1027088"/>
                <a:gd name="connsiteY4" fmla="*/ 636827 h 833010"/>
                <a:gd name="connsiteX5" fmla="*/ 783028 w 1027088"/>
                <a:gd name="connsiteY5" fmla="*/ 653243 h 833010"/>
                <a:gd name="connsiteX6" fmla="*/ 338005 w 1027088"/>
                <a:gd name="connsiteY6" fmla="*/ 833010 h 833010"/>
                <a:gd name="connsiteX7" fmla="*/ 331987 w 1027088"/>
                <a:gd name="connsiteY7" fmla="*/ 831372 h 833010"/>
                <a:gd name="connsiteX8" fmla="*/ 327574 w 1027088"/>
                <a:gd name="connsiteY8" fmla="*/ 814957 h 833010"/>
                <a:gd name="connsiteX9" fmla="*/ 427872 w 1027088"/>
                <a:gd name="connsiteY9" fmla="*/ 641240 h 833010"/>
                <a:gd name="connsiteX10" fmla="*/ 444321 w 1027088"/>
                <a:gd name="connsiteY10" fmla="*/ 636827 h 833010"/>
                <a:gd name="connsiteX11" fmla="*/ 448734 w 1027088"/>
                <a:gd name="connsiteY11" fmla="*/ 653243 h 833010"/>
                <a:gd name="connsiteX12" fmla="*/ 348436 w 1027088"/>
                <a:gd name="connsiteY12" fmla="*/ 826959 h 833010"/>
                <a:gd name="connsiteX13" fmla="*/ 338005 w 1027088"/>
                <a:gd name="connsiteY13" fmla="*/ 833010 h 833010"/>
                <a:gd name="connsiteX14" fmla="*/ 555318 w 1027088"/>
                <a:gd name="connsiteY14" fmla="*/ 746186 h 833010"/>
                <a:gd name="connsiteX15" fmla="*/ 549300 w 1027088"/>
                <a:gd name="connsiteY15" fmla="*/ 744547 h 833010"/>
                <a:gd name="connsiteX16" fmla="*/ 544887 w 1027088"/>
                <a:gd name="connsiteY16" fmla="*/ 728132 h 833010"/>
                <a:gd name="connsiteX17" fmla="*/ 595036 w 1027088"/>
                <a:gd name="connsiteY17" fmla="*/ 641240 h 833010"/>
                <a:gd name="connsiteX18" fmla="*/ 611452 w 1027088"/>
                <a:gd name="connsiteY18" fmla="*/ 636827 h 833010"/>
                <a:gd name="connsiteX19" fmla="*/ 615865 w 1027088"/>
                <a:gd name="connsiteY19" fmla="*/ 653243 h 833010"/>
                <a:gd name="connsiteX20" fmla="*/ 565716 w 1027088"/>
                <a:gd name="connsiteY20" fmla="*/ 740134 h 833010"/>
                <a:gd name="connsiteX21" fmla="*/ 555318 w 1027088"/>
                <a:gd name="connsiteY21" fmla="*/ 746186 h 833010"/>
                <a:gd name="connsiteX22" fmla="*/ 220990 w 1027088"/>
                <a:gd name="connsiteY22" fmla="*/ 746186 h 833010"/>
                <a:gd name="connsiteX23" fmla="*/ 214973 w 1027088"/>
                <a:gd name="connsiteY23" fmla="*/ 744547 h 833010"/>
                <a:gd name="connsiteX24" fmla="*/ 210559 w 1027088"/>
                <a:gd name="connsiteY24" fmla="*/ 728132 h 833010"/>
                <a:gd name="connsiteX25" fmla="*/ 260709 w 1027088"/>
                <a:gd name="connsiteY25" fmla="*/ 641240 h 833010"/>
                <a:gd name="connsiteX26" fmla="*/ 277158 w 1027088"/>
                <a:gd name="connsiteY26" fmla="*/ 636827 h 833010"/>
                <a:gd name="connsiteX27" fmla="*/ 281571 w 1027088"/>
                <a:gd name="connsiteY27" fmla="*/ 653243 h 833010"/>
                <a:gd name="connsiteX28" fmla="*/ 231421 w 1027088"/>
                <a:gd name="connsiteY28" fmla="*/ 740134 h 833010"/>
                <a:gd name="connsiteX29" fmla="*/ 220990 w 1027088"/>
                <a:gd name="connsiteY29" fmla="*/ 746186 h 833010"/>
                <a:gd name="connsiteX30" fmla="*/ 166863 w 1027088"/>
                <a:gd name="connsiteY30" fmla="*/ 558996 h 833010"/>
                <a:gd name="connsiteX31" fmla="*/ 0 w 1027088"/>
                <a:gd name="connsiteY31" fmla="*/ 401795 h 833010"/>
                <a:gd name="connsiteX32" fmla="*/ 166863 w 1027088"/>
                <a:gd name="connsiteY32" fmla="*/ 234029 h 833010"/>
                <a:gd name="connsiteX33" fmla="*/ 234063 w 1027088"/>
                <a:gd name="connsiteY33" fmla="*/ 248138 h 833010"/>
                <a:gd name="connsiteX34" fmla="*/ 511086 w 1027088"/>
                <a:gd name="connsiteY34" fmla="*/ 0 h 833010"/>
                <a:gd name="connsiteX35" fmla="*/ 768151 w 1027088"/>
                <a:gd name="connsiteY35" fmla="*/ 174619 h 833010"/>
                <a:gd name="connsiteX36" fmla="*/ 828698 w 1027088"/>
                <a:gd name="connsiteY36" fmla="*/ 167164 h 833010"/>
                <a:gd name="connsiteX37" fmla="*/ 1027088 w 1027088"/>
                <a:gd name="connsiteY37" fmla="*/ 365520 h 833010"/>
                <a:gd name="connsiteX38" fmla="*/ 828831 w 1027088"/>
                <a:gd name="connsiteY38" fmla="*/ 558996 h 833010"/>
                <a:gd name="connsiteX39" fmla="*/ 166863 w 1027088"/>
                <a:gd name="connsiteY39" fmla="*/ 558996 h 833010"/>
                <a:gd name="connsiteX40" fmla="*/ 166863 w 1027088"/>
                <a:gd name="connsiteY40" fmla="*/ 258101 h 833010"/>
                <a:gd name="connsiteX41" fmla="*/ 24072 w 1027088"/>
                <a:gd name="connsiteY41" fmla="*/ 401795 h 833010"/>
                <a:gd name="connsiteX42" fmla="*/ 166997 w 1027088"/>
                <a:gd name="connsiteY42" fmla="*/ 534891 h 833010"/>
                <a:gd name="connsiteX43" fmla="*/ 828698 w 1027088"/>
                <a:gd name="connsiteY43" fmla="*/ 534891 h 833010"/>
                <a:gd name="connsiteX44" fmla="*/ 1002983 w 1027088"/>
                <a:gd name="connsiteY44" fmla="*/ 365520 h 833010"/>
                <a:gd name="connsiteX45" fmla="*/ 828698 w 1027088"/>
                <a:gd name="connsiteY45" fmla="*/ 191235 h 833010"/>
                <a:gd name="connsiteX46" fmla="*/ 765008 w 1027088"/>
                <a:gd name="connsiteY46" fmla="*/ 200596 h 833010"/>
                <a:gd name="connsiteX47" fmla="*/ 749930 w 1027088"/>
                <a:gd name="connsiteY47" fmla="*/ 193576 h 833010"/>
                <a:gd name="connsiteX48" fmla="*/ 511086 w 1027088"/>
                <a:gd name="connsiteY48" fmla="*/ 24072 h 833010"/>
                <a:gd name="connsiteX49" fmla="*/ 255861 w 1027088"/>
                <a:gd name="connsiteY49" fmla="*/ 267663 h 833010"/>
                <a:gd name="connsiteX50" fmla="*/ 249442 w 1027088"/>
                <a:gd name="connsiteY50" fmla="*/ 277224 h 833010"/>
                <a:gd name="connsiteX51" fmla="*/ 237941 w 1027088"/>
                <a:gd name="connsiteY51" fmla="*/ 277024 h 833010"/>
                <a:gd name="connsiteX52" fmla="*/ 166863 w 1027088"/>
                <a:gd name="connsiteY52" fmla="*/ 258101 h 833010"/>
                <a:gd name="connsiteX0" fmla="*/ 783028 w 1027088"/>
                <a:gd name="connsiteY0" fmla="*/ 653243 h 833010"/>
                <a:gd name="connsiteX1" fmla="*/ 666315 w 1027088"/>
                <a:gd name="connsiteY1" fmla="*/ 831372 h 833010"/>
                <a:gd name="connsiteX2" fmla="*/ 661902 w 1027088"/>
                <a:gd name="connsiteY2" fmla="*/ 814957 h 833010"/>
                <a:gd name="connsiteX3" fmla="*/ 778615 w 1027088"/>
                <a:gd name="connsiteY3" fmla="*/ 636827 h 833010"/>
                <a:gd name="connsiteX4" fmla="*/ 783028 w 1027088"/>
                <a:gd name="connsiteY4" fmla="*/ 653243 h 833010"/>
                <a:gd name="connsiteX5" fmla="*/ 338005 w 1027088"/>
                <a:gd name="connsiteY5" fmla="*/ 833010 h 833010"/>
                <a:gd name="connsiteX6" fmla="*/ 331987 w 1027088"/>
                <a:gd name="connsiteY6" fmla="*/ 831372 h 833010"/>
                <a:gd name="connsiteX7" fmla="*/ 327574 w 1027088"/>
                <a:gd name="connsiteY7" fmla="*/ 814957 h 833010"/>
                <a:gd name="connsiteX8" fmla="*/ 427872 w 1027088"/>
                <a:gd name="connsiteY8" fmla="*/ 641240 h 833010"/>
                <a:gd name="connsiteX9" fmla="*/ 444321 w 1027088"/>
                <a:gd name="connsiteY9" fmla="*/ 636827 h 833010"/>
                <a:gd name="connsiteX10" fmla="*/ 448734 w 1027088"/>
                <a:gd name="connsiteY10" fmla="*/ 653243 h 833010"/>
                <a:gd name="connsiteX11" fmla="*/ 348436 w 1027088"/>
                <a:gd name="connsiteY11" fmla="*/ 826959 h 833010"/>
                <a:gd name="connsiteX12" fmla="*/ 338005 w 1027088"/>
                <a:gd name="connsiteY12" fmla="*/ 833010 h 833010"/>
                <a:gd name="connsiteX13" fmla="*/ 555318 w 1027088"/>
                <a:gd name="connsiteY13" fmla="*/ 746186 h 833010"/>
                <a:gd name="connsiteX14" fmla="*/ 549300 w 1027088"/>
                <a:gd name="connsiteY14" fmla="*/ 744547 h 833010"/>
                <a:gd name="connsiteX15" fmla="*/ 544887 w 1027088"/>
                <a:gd name="connsiteY15" fmla="*/ 728132 h 833010"/>
                <a:gd name="connsiteX16" fmla="*/ 595036 w 1027088"/>
                <a:gd name="connsiteY16" fmla="*/ 641240 h 833010"/>
                <a:gd name="connsiteX17" fmla="*/ 611452 w 1027088"/>
                <a:gd name="connsiteY17" fmla="*/ 636827 h 833010"/>
                <a:gd name="connsiteX18" fmla="*/ 615865 w 1027088"/>
                <a:gd name="connsiteY18" fmla="*/ 653243 h 833010"/>
                <a:gd name="connsiteX19" fmla="*/ 565716 w 1027088"/>
                <a:gd name="connsiteY19" fmla="*/ 740134 h 833010"/>
                <a:gd name="connsiteX20" fmla="*/ 555318 w 1027088"/>
                <a:gd name="connsiteY20" fmla="*/ 746186 h 833010"/>
                <a:gd name="connsiteX21" fmla="*/ 220990 w 1027088"/>
                <a:gd name="connsiteY21" fmla="*/ 746186 h 833010"/>
                <a:gd name="connsiteX22" fmla="*/ 214973 w 1027088"/>
                <a:gd name="connsiteY22" fmla="*/ 744547 h 833010"/>
                <a:gd name="connsiteX23" fmla="*/ 210559 w 1027088"/>
                <a:gd name="connsiteY23" fmla="*/ 728132 h 833010"/>
                <a:gd name="connsiteX24" fmla="*/ 260709 w 1027088"/>
                <a:gd name="connsiteY24" fmla="*/ 641240 h 833010"/>
                <a:gd name="connsiteX25" fmla="*/ 277158 w 1027088"/>
                <a:gd name="connsiteY25" fmla="*/ 636827 h 833010"/>
                <a:gd name="connsiteX26" fmla="*/ 281571 w 1027088"/>
                <a:gd name="connsiteY26" fmla="*/ 653243 h 833010"/>
                <a:gd name="connsiteX27" fmla="*/ 231421 w 1027088"/>
                <a:gd name="connsiteY27" fmla="*/ 740134 h 833010"/>
                <a:gd name="connsiteX28" fmla="*/ 220990 w 1027088"/>
                <a:gd name="connsiteY28" fmla="*/ 746186 h 833010"/>
                <a:gd name="connsiteX29" fmla="*/ 166863 w 1027088"/>
                <a:gd name="connsiteY29" fmla="*/ 558996 h 833010"/>
                <a:gd name="connsiteX30" fmla="*/ 0 w 1027088"/>
                <a:gd name="connsiteY30" fmla="*/ 401795 h 833010"/>
                <a:gd name="connsiteX31" fmla="*/ 166863 w 1027088"/>
                <a:gd name="connsiteY31" fmla="*/ 234029 h 833010"/>
                <a:gd name="connsiteX32" fmla="*/ 234063 w 1027088"/>
                <a:gd name="connsiteY32" fmla="*/ 248138 h 833010"/>
                <a:gd name="connsiteX33" fmla="*/ 511086 w 1027088"/>
                <a:gd name="connsiteY33" fmla="*/ 0 h 833010"/>
                <a:gd name="connsiteX34" fmla="*/ 768151 w 1027088"/>
                <a:gd name="connsiteY34" fmla="*/ 174619 h 833010"/>
                <a:gd name="connsiteX35" fmla="*/ 828698 w 1027088"/>
                <a:gd name="connsiteY35" fmla="*/ 167164 h 833010"/>
                <a:gd name="connsiteX36" fmla="*/ 1027088 w 1027088"/>
                <a:gd name="connsiteY36" fmla="*/ 365520 h 833010"/>
                <a:gd name="connsiteX37" fmla="*/ 828831 w 1027088"/>
                <a:gd name="connsiteY37" fmla="*/ 558996 h 833010"/>
                <a:gd name="connsiteX38" fmla="*/ 166863 w 1027088"/>
                <a:gd name="connsiteY38" fmla="*/ 558996 h 833010"/>
                <a:gd name="connsiteX39" fmla="*/ 166863 w 1027088"/>
                <a:gd name="connsiteY39" fmla="*/ 258101 h 833010"/>
                <a:gd name="connsiteX40" fmla="*/ 24072 w 1027088"/>
                <a:gd name="connsiteY40" fmla="*/ 401795 h 833010"/>
                <a:gd name="connsiteX41" fmla="*/ 166997 w 1027088"/>
                <a:gd name="connsiteY41" fmla="*/ 534891 h 833010"/>
                <a:gd name="connsiteX42" fmla="*/ 828698 w 1027088"/>
                <a:gd name="connsiteY42" fmla="*/ 534891 h 833010"/>
                <a:gd name="connsiteX43" fmla="*/ 1002983 w 1027088"/>
                <a:gd name="connsiteY43" fmla="*/ 365520 h 833010"/>
                <a:gd name="connsiteX44" fmla="*/ 828698 w 1027088"/>
                <a:gd name="connsiteY44" fmla="*/ 191235 h 833010"/>
                <a:gd name="connsiteX45" fmla="*/ 765008 w 1027088"/>
                <a:gd name="connsiteY45" fmla="*/ 200596 h 833010"/>
                <a:gd name="connsiteX46" fmla="*/ 749930 w 1027088"/>
                <a:gd name="connsiteY46" fmla="*/ 193576 h 833010"/>
                <a:gd name="connsiteX47" fmla="*/ 511086 w 1027088"/>
                <a:gd name="connsiteY47" fmla="*/ 24072 h 833010"/>
                <a:gd name="connsiteX48" fmla="*/ 255861 w 1027088"/>
                <a:gd name="connsiteY48" fmla="*/ 267663 h 833010"/>
                <a:gd name="connsiteX49" fmla="*/ 249442 w 1027088"/>
                <a:gd name="connsiteY49" fmla="*/ 277224 h 833010"/>
                <a:gd name="connsiteX50" fmla="*/ 237941 w 1027088"/>
                <a:gd name="connsiteY50" fmla="*/ 277024 h 833010"/>
                <a:gd name="connsiteX51" fmla="*/ 166863 w 1027088"/>
                <a:gd name="connsiteY51" fmla="*/ 258101 h 833010"/>
                <a:gd name="connsiteX0" fmla="*/ 778615 w 1027088"/>
                <a:gd name="connsiteY0" fmla="*/ 636827 h 842165"/>
                <a:gd name="connsiteX1" fmla="*/ 666315 w 1027088"/>
                <a:gd name="connsiteY1" fmla="*/ 831372 h 842165"/>
                <a:gd name="connsiteX2" fmla="*/ 661902 w 1027088"/>
                <a:gd name="connsiteY2" fmla="*/ 814957 h 842165"/>
                <a:gd name="connsiteX3" fmla="*/ 778615 w 1027088"/>
                <a:gd name="connsiteY3" fmla="*/ 636827 h 842165"/>
                <a:gd name="connsiteX4" fmla="*/ 338005 w 1027088"/>
                <a:gd name="connsiteY4" fmla="*/ 833010 h 842165"/>
                <a:gd name="connsiteX5" fmla="*/ 331987 w 1027088"/>
                <a:gd name="connsiteY5" fmla="*/ 831372 h 842165"/>
                <a:gd name="connsiteX6" fmla="*/ 327574 w 1027088"/>
                <a:gd name="connsiteY6" fmla="*/ 814957 h 842165"/>
                <a:gd name="connsiteX7" fmla="*/ 427872 w 1027088"/>
                <a:gd name="connsiteY7" fmla="*/ 641240 h 842165"/>
                <a:gd name="connsiteX8" fmla="*/ 444321 w 1027088"/>
                <a:gd name="connsiteY8" fmla="*/ 636827 h 842165"/>
                <a:gd name="connsiteX9" fmla="*/ 448734 w 1027088"/>
                <a:gd name="connsiteY9" fmla="*/ 653243 h 842165"/>
                <a:gd name="connsiteX10" fmla="*/ 348436 w 1027088"/>
                <a:gd name="connsiteY10" fmla="*/ 826959 h 842165"/>
                <a:gd name="connsiteX11" fmla="*/ 338005 w 1027088"/>
                <a:gd name="connsiteY11" fmla="*/ 833010 h 842165"/>
                <a:gd name="connsiteX12" fmla="*/ 555318 w 1027088"/>
                <a:gd name="connsiteY12" fmla="*/ 746186 h 842165"/>
                <a:gd name="connsiteX13" fmla="*/ 549300 w 1027088"/>
                <a:gd name="connsiteY13" fmla="*/ 744547 h 842165"/>
                <a:gd name="connsiteX14" fmla="*/ 544887 w 1027088"/>
                <a:gd name="connsiteY14" fmla="*/ 728132 h 842165"/>
                <a:gd name="connsiteX15" fmla="*/ 595036 w 1027088"/>
                <a:gd name="connsiteY15" fmla="*/ 641240 h 842165"/>
                <a:gd name="connsiteX16" fmla="*/ 611452 w 1027088"/>
                <a:gd name="connsiteY16" fmla="*/ 636827 h 842165"/>
                <a:gd name="connsiteX17" fmla="*/ 615865 w 1027088"/>
                <a:gd name="connsiteY17" fmla="*/ 653243 h 842165"/>
                <a:gd name="connsiteX18" fmla="*/ 565716 w 1027088"/>
                <a:gd name="connsiteY18" fmla="*/ 740134 h 842165"/>
                <a:gd name="connsiteX19" fmla="*/ 555318 w 1027088"/>
                <a:gd name="connsiteY19" fmla="*/ 746186 h 842165"/>
                <a:gd name="connsiteX20" fmla="*/ 220990 w 1027088"/>
                <a:gd name="connsiteY20" fmla="*/ 746186 h 842165"/>
                <a:gd name="connsiteX21" fmla="*/ 214973 w 1027088"/>
                <a:gd name="connsiteY21" fmla="*/ 744547 h 842165"/>
                <a:gd name="connsiteX22" fmla="*/ 210559 w 1027088"/>
                <a:gd name="connsiteY22" fmla="*/ 728132 h 842165"/>
                <a:gd name="connsiteX23" fmla="*/ 260709 w 1027088"/>
                <a:gd name="connsiteY23" fmla="*/ 641240 h 842165"/>
                <a:gd name="connsiteX24" fmla="*/ 277158 w 1027088"/>
                <a:gd name="connsiteY24" fmla="*/ 636827 h 842165"/>
                <a:gd name="connsiteX25" fmla="*/ 281571 w 1027088"/>
                <a:gd name="connsiteY25" fmla="*/ 653243 h 842165"/>
                <a:gd name="connsiteX26" fmla="*/ 231421 w 1027088"/>
                <a:gd name="connsiteY26" fmla="*/ 740134 h 842165"/>
                <a:gd name="connsiteX27" fmla="*/ 220990 w 1027088"/>
                <a:gd name="connsiteY27" fmla="*/ 746186 h 842165"/>
                <a:gd name="connsiteX28" fmla="*/ 166863 w 1027088"/>
                <a:gd name="connsiteY28" fmla="*/ 558996 h 842165"/>
                <a:gd name="connsiteX29" fmla="*/ 0 w 1027088"/>
                <a:gd name="connsiteY29" fmla="*/ 401795 h 842165"/>
                <a:gd name="connsiteX30" fmla="*/ 166863 w 1027088"/>
                <a:gd name="connsiteY30" fmla="*/ 234029 h 842165"/>
                <a:gd name="connsiteX31" fmla="*/ 234063 w 1027088"/>
                <a:gd name="connsiteY31" fmla="*/ 248138 h 842165"/>
                <a:gd name="connsiteX32" fmla="*/ 511086 w 1027088"/>
                <a:gd name="connsiteY32" fmla="*/ 0 h 842165"/>
                <a:gd name="connsiteX33" fmla="*/ 768151 w 1027088"/>
                <a:gd name="connsiteY33" fmla="*/ 174619 h 842165"/>
                <a:gd name="connsiteX34" fmla="*/ 828698 w 1027088"/>
                <a:gd name="connsiteY34" fmla="*/ 167164 h 842165"/>
                <a:gd name="connsiteX35" fmla="*/ 1027088 w 1027088"/>
                <a:gd name="connsiteY35" fmla="*/ 365520 h 842165"/>
                <a:gd name="connsiteX36" fmla="*/ 828831 w 1027088"/>
                <a:gd name="connsiteY36" fmla="*/ 558996 h 842165"/>
                <a:gd name="connsiteX37" fmla="*/ 166863 w 1027088"/>
                <a:gd name="connsiteY37" fmla="*/ 558996 h 842165"/>
                <a:gd name="connsiteX38" fmla="*/ 166863 w 1027088"/>
                <a:gd name="connsiteY38" fmla="*/ 258101 h 842165"/>
                <a:gd name="connsiteX39" fmla="*/ 24072 w 1027088"/>
                <a:gd name="connsiteY39" fmla="*/ 401795 h 842165"/>
                <a:gd name="connsiteX40" fmla="*/ 166997 w 1027088"/>
                <a:gd name="connsiteY40" fmla="*/ 534891 h 842165"/>
                <a:gd name="connsiteX41" fmla="*/ 828698 w 1027088"/>
                <a:gd name="connsiteY41" fmla="*/ 534891 h 842165"/>
                <a:gd name="connsiteX42" fmla="*/ 1002983 w 1027088"/>
                <a:gd name="connsiteY42" fmla="*/ 365520 h 842165"/>
                <a:gd name="connsiteX43" fmla="*/ 828698 w 1027088"/>
                <a:gd name="connsiteY43" fmla="*/ 191235 h 842165"/>
                <a:gd name="connsiteX44" fmla="*/ 765008 w 1027088"/>
                <a:gd name="connsiteY44" fmla="*/ 200596 h 842165"/>
                <a:gd name="connsiteX45" fmla="*/ 749930 w 1027088"/>
                <a:gd name="connsiteY45" fmla="*/ 193576 h 842165"/>
                <a:gd name="connsiteX46" fmla="*/ 511086 w 1027088"/>
                <a:gd name="connsiteY46" fmla="*/ 24072 h 842165"/>
                <a:gd name="connsiteX47" fmla="*/ 255861 w 1027088"/>
                <a:gd name="connsiteY47" fmla="*/ 267663 h 842165"/>
                <a:gd name="connsiteX48" fmla="*/ 249442 w 1027088"/>
                <a:gd name="connsiteY48" fmla="*/ 277224 h 842165"/>
                <a:gd name="connsiteX49" fmla="*/ 237941 w 1027088"/>
                <a:gd name="connsiteY49" fmla="*/ 277024 h 842165"/>
                <a:gd name="connsiteX50" fmla="*/ 166863 w 1027088"/>
                <a:gd name="connsiteY50" fmla="*/ 258101 h 842165"/>
                <a:gd name="connsiteX0" fmla="*/ 661902 w 1027088"/>
                <a:gd name="connsiteY0" fmla="*/ 814957 h 833010"/>
                <a:gd name="connsiteX1" fmla="*/ 666315 w 1027088"/>
                <a:gd name="connsiteY1" fmla="*/ 831372 h 833010"/>
                <a:gd name="connsiteX2" fmla="*/ 661902 w 1027088"/>
                <a:gd name="connsiteY2" fmla="*/ 814957 h 833010"/>
                <a:gd name="connsiteX3" fmla="*/ 338005 w 1027088"/>
                <a:gd name="connsiteY3" fmla="*/ 833010 h 833010"/>
                <a:gd name="connsiteX4" fmla="*/ 331987 w 1027088"/>
                <a:gd name="connsiteY4" fmla="*/ 831372 h 833010"/>
                <a:gd name="connsiteX5" fmla="*/ 327574 w 1027088"/>
                <a:gd name="connsiteY5" fmla="*/ 814957 h 833010"/>
                <a:gd name="connsiteX6" fmla="*/ 427872 w 1027088"/>
                <a:gd name="connsiteY6" fmla="*/ 641240 h 833010"/>
                <a:gd name="connsiteX7" fmla="*/ 444321 w 1027088"/>
                <a:gd name="connsiteY7" fmla="*/ 636827 h 833010"/>
                <a:gd name="connsiteX8" fmla="*/ 448734 w 1027088"/>
                <a:gd name="connsiteY8" fmla="*/ 653243 h 833010"/>
                <a:gd name="connsiteX9" fmla="*/ 348436 w 1027088"/>
                <a:gd name="connsiteY9" fmla="*/ 826959 h 833010"/>
                <a:gd name="connsiteX10" fmla="*/ 338005 w 1027088"/>
                <a:gd name="connsiteY10" fmla="*/ 833010 h 833010"/>
                <a:gd name="connsiteX11" fmla="*/ 555318 w 1027088"/>
                <a:gd name="connsiteY11" fmla="*/ 746186 h 833010"/>
                <a:gd name="connsiteX12" fmla="*/ 549300 w 1027088"/>
                <a:gd name="connsiteY12" fmla="*/ 744547 h 833010"/>
                <a:gd name="connsiteX13" fmla="*/ 544887 w 1027088"/>
                <a:gd name="connsiteY13" fmla="*/ 728132 h 833010"/>
                <a:gd name="connsiteX14" fmla="*/ 595036 w 1027088"/>
                <a:gd name="connsiteY14" fmla="*/ 641240 h 833010"/>
                <a:gd name="connsiteX15" fmla="*/ 611452 w 1027088"/>
                <a:gd name="connsiteY15" fmla="*/ 636827 h 833010"/>
                <a:gd name="connsiteX16" fmla="*/ 615865 w 1027088"/>
                <a:gd name="connsiteY16" fmla="*/ 653243 h 833010"/>
                <a:gd name="connsiteX17" fmla="*/ 565716 w 1027088"/>
                <a:gd name="connsiteY17" fmla="*/ 740134 h 833010"/>
                <a:gd name="connsiteX18" fmla="*/ 555318 w 1027088"/>
                <a:gd name="connsiteY18" fmla="*/ 746186 h 833010"/>
                <a:gd name="connsiteX19" fmla="*/ 220990 w 1027088"/>
                <a:gd name="connsiteY19" fmla="*/ 746186 h 833010"/>
                <a:gd name="connsiteX20" fmla="*/ 214973 w 1027088"/>
                <a:gd name="connsiteY20" fmla="*/ 744547 h 833010"/>
                <a:gd name="connsiteX21" fmla="*/ 210559 w 1027088"/>
                <a:gd name="connsiteY21" fmla="*/ 728132 h 833010"/>
                <a:gd name="connsiteX22" fmla="*/ 260709 w 1027088"/>
                <a:gd name="connsiteY22" fmla="*/ 641240 h 833010"/>
                <a:gd name="connsiteX23" fmla="*/ 277158 w 1027088"/>
                <a:gd name="connsiteY23" fmla="*/ 636827 h 833010"/>
                <a:gd name="connsiteX24" fmla="*/ 281571 w 1027088"/>
                <a:gd name="connsiteY24" fmla="*/ 653243 h 833010"/>
                <a:gd name="connsiteX25" fmla="*/ 231421 w 1027088"/>
                <a:gd name="connsiteY25" fmla="*/ 740134 h 833010"/>
                <a:gd name="connsiteX26" fmla="*/ 220990 w 1027088"/>
                <a:gd name="connsiteY26" fmla="*/ 746186 h 833010"/>
                <a:gd name="connsiteX27" fmla="*/ 166863 w 1027088"/>
                <a:gd name="connsiteY27" fmla="*/ 558996 h 833010"/>
                <a:gd name="connsiteX28" fmla="*/ 0 w 1027088"/>
                <a:gd name="connsiteY28" fmla="*/ 401795 h 833010"/>
                <a:gd name="connsiteX29" fmla="*/ 166863 w 1027088"/>
                <a:gd name="connsiteY29" fmla="*/ 234029 h 833010"/>
                <a:gd name="connsiteX30" fmla="*/ 234063 w 1027088"/>
                <a:gd name="connsiteY30" fmla="*/ 248138 h 833010"/>
                <a:gd name="connsiteX31" fmla="*/ 511086 w 1027088"/>
                <a:gd name="connsiteY31" fmla="*/ 0 h 833010"/>
                <a:gd name="connsiteX32" fmla="*/ 768151 w 1027088"/>
                <a:gd name="connsiteY32" fmla="*/ 174619 h 833010"/>
                <a:gd name="connsiteX33" fmla="*/ 828698 w 1027088"/>
                <a:gd name="connsiteY33" fmla="*/ 167164 h 833010"/>
                <a:gd name="connsiteX34" fmla="*/ 1027088 w 1027088"/>
                <a:gd name="connsiteY34" fmla="*/ 365520 h 833010"/>
                <a:gd name="connsiteX35" fmla="*/ 828831 w 1027088"/>
                <a:gd name="connsiteY35" fmla="*/ 558996 h 833010"/>
                <a:gd name="connsiteX36" fmla="*/ 166863 w 1027088"/>
                <a:gd name="connsiteY36" fmla="*/ 558996 h 833010"/>
                <a:gd name="connsiteX37" fmla="*/ 166863 w 1027088"/>
                <a:gd name="connsiteY37" fmla="*/ 258101 h 833010"/>
                <a:gd name="connsiteX38" fmla="*/ 24072 w 1027088"/>
                <a:gd name="connsiteY38" fmla="*/ 401795 h 833010"/>
                <a:gd name="connsiteX39" fmla="*/ 166997 w 1027088"/>
                <a:gd name="connsiteY39" fmla="*/ 534891 h 833010"/>
                <a:gd name="connsiteX40" fmla="*/ 828698 w 1027088"/>
                <a:gd name="connsiteY40" fmla="*/ 534891 h 833010"/>
                <a:gd name="connsiteX41" fmla="*/ 1002983 w 1027088"/>
                <a:gd name="connsiteY41" fmla="*/ 365520 h 833010"/>
                <a:gd name="connsiteX42" fmla="*/ 828698 w 1027088"/>
                <a:gd name="connsiteY42" fmla="*/ 191235 h 833010"/>
                <a:gd name="connsiteX43" fmla="*/ 765008 w 1027088"/>
                <a:gd name="connsiteY43" fmla="*/ 200596 h 833010"/>
                <a:gd name="connsiteX44" fmla="*/ 749930 w 1027088"/>
                <a:gd name="connsiteY44" fmla="*/ 193576 h 833010"/>
                <a:gd name="connsiteX45" fmla="*/ 511086 w 1027088"/>
                <a:gd name="connsiteY45" fmla="*/ 24072 h 833010"/>
                <a:gd name="connsiteX46" fmla="*/ 255861 w 1027088"/>
                <a:gd name="connsiteY46" fmla="*/ 267663 h 833010"/>
                <a:gd name="connsiteX47" fmla="*/ 249442 w 1027088"/>
                <a:gd name="connsiteY47" fmla="*/ 277224 h 833010"/>
                <a:gd name="connsiteX48" fmla="*/ 237941 w 1027088"/>
                <a:gd name="connsiteY48" fmla="*/ 277024 h 833010"/>
                <a:gd name="connsiteX49" fmla="*/ 166863 w 1027088"/>
                <a:gd name="connsiteY49" fmla="*/ 258101 h 833010"/>
                <a:gd name="connsiteX0" fmla="*/ 338005 w 1027088"/>
                <a:gd name="connsiteY0" fmla="*/ 833010 h 833010"/>
                <a:gd name="connsiteX1" fmla="*/ 331987 w 1027088"/>
                <a:gd name="connsiteY1" fmla="*/ 831372 h 833010"/>
                <a:gd name="connsiteX2" fmla="*/ 327574 w 1027088"/>
                <a:gd name="connsiteY2" fmla="*/ 814957 h 833010"/>
                <a:gd name="connsiteX3" fmla="*/ 427872 w 1027088"/>
                <a:gd name="connsiteY3" fmla="*/ 641240 h 833010"/>
                <a:gd name="connsiteX4" fmla="*/ 444321 w 1027088"/>
                <a:gd name="connsiteY4" fmla="*/ 636827 h 833010"/>
                <a:gd name="connsiteX5" fmla="*/ 448734 w 1027088"/>
                <a:gd name="connsiteY5" fmla="*/ 653243 h 833010"/>
                <a:gd name="connsiteX6" fmla="*/ 348436 w 1027088"/>
                <a:gd name="connsiteY6" fmla="*/ 826959 h 833010"/>
                <a:gd name="connsiteX7" fmla="*/ 338005 w 1027088"/>
                <a:gd name="connsiteY7" fmla="*/ 833010 h 833010"/>
                <a:gd name="connsiteX8" fmla="*/ 555318 w 1027088"/>
                <a:gd name="connsiteY8" fmla="*/ 746186 h 833010"/>
                <a:gd name="connsiteX9" fmla="*/ 549300 w 1027088"/>
                <a:gd name="connsiteY9" fmla="*/ 744547 h 833010"/>
                <a:gd name="connsiteX10" fmla="*/ 544887 w 1027088"/>
                <a:gd name="connsiteY10" fmla="*/ 728132 h 833010"/>
                <a:gd name="connsiteX11" fmla="*/ 595036 w 1027088"/>
                <a:gd name="connsiteY11" fmla="*/ 641240 h 833010"/>
                <a:gd name="connsiteX12" fmla="*/ 611452 w 1027088"/>
                <a:gd name="connsiteY12" fmla="*/ 636827 h 833010"/>
                <a:gd name="connsiteX13" fmla="*/ 615865 w 1027088"/>
                <a:gd name="connsiteY13" fmla="*/ 653243 h 833010"/>
                <a:gd name="connsiteX14" fmla="*/ 565716 w 1027088"/>
                <a:gd name="connsiteY14" fmla="*/ 740134 h 833010"/>
                <a:gd name="connsiteX15" fmla="*/ 555318 w 1027088"/>
                <a:gd name="connsiteY15" fmla="*/ 746186 h 833010"/>
                <a:gd name="connsiteX16" fmla="*/ 220990 w 1027088"/>
                <a:gd name="connsiteY16" fmla="*/ 746186 h 833010"/>
                <a:gd name="connsiteX17" fmla="*/ 214973 w 1027088"/>
                <a:gd name="connsiteY17" fmla="*/ 744547 h 833010"/>
                <a:gd name="connsiteX18" fmla="*/ 210559 w 1027088"/>
                <a:gd name="connsiteY18" fmla="*/ 728132 h 833010"/>
                <a:gd name="connsiteX19" fmla="*/ 260709 w 1027088"/>
                <a:gd name="connsiteY19" fmla="*/ 641240 h 833010"/>
                <a:gd name="connsiteX20" fmla="*/ 277158 w 1027088"/>
                <a:gd name="connsiteY20" fmla="*/ 636827 h 833010"/>
                <a:gd name="connsiteX21" fmla="*/ 281571 w 1027088"/>
                <a:gd name="connsiteY21" fmla="*/ 653243 h 833010"/>
                <a:gd name="connsiteX22" fmla="*/ 231421 w 1027088"/>
                <a:gd name="connsiteY22" fmla="*/ 740134 h 833010"/>
                <a:gd name="connsiteX23" fmla="*/ 220990 w 1027088"/>
                <a:gd name="connsiteY23" fmla="*/ 746186 h 833010"/>
                <a:gd name="connsiteX24" fmla="*/ 166863 w 1027088"/>
                <a:gd name="connsiteY24" fmla="*/ 558996 h 833010"/>
                <a:gd name="connsiteX25" fmla="*/ 0 w 1027088"/>
                <a:gd name="connsiteY25" fmla="*/ 401795 h 833010"/>
                <a:gd name="connsiteX26" fmla="*/ 166863 w 1027088"/>
                <a:gd name="connsiteY26" fmla="*/ 234029 h 833010"/>
                <a:gd name="connsiteX27" fmla="*/ 234063 w 1027088"/>
                <a:gd name="connsiteY27" fmla="*/ 248138 h 833010"/>
                <a:gd name="connsiteX28" fmla="*/ 511086 w 1027088"/>
                <a:gd name="connsiteY28" fmla="*/ 0 h 833010"/>
                <a:gd name="connsiteX29" fmla="*/ 768151 w 1027088"/>
                <a:gd name="connsiteY29" fmla="*/ 174619 h 833010"/>
                <a:gd name="connsiteX30" fmla="*/ 828698 w 1027088"/>
                <a:gd name="connsiteY30" fmla="*/ 167164 h 833010"/>
                <a:gd name="connsiteX31" fmla="*/ 1027088 w 1027088"/>
                <a:gd name="connsiteY31" fmla="*/ 365520 h 833010"/>
                <a:gd name="connsiteX32" fmla="*/ 828831 w 1027088"/>
                <a:gd name="connsiteY32" fmla="*/ 558996 h 833010"/>
                <a:gd name="connsiteX33" fmla="*/ 166863 w 1027088"/>
                <a:gd name="connsiteY33" fmla="*/ 558996 h 833010"/>
                <a:gd name="connsiteX34" fmla="*/ 166863 w 1027088"/>
                <a:gd name="connsiteY34" fmla="*/ 258101 h 833010"/>
                <a:gd name="connsiteX35" fmla="*/ 24072 w 1027088"/>
                <a:gd name="connsiteY35" fmla="*/ 401795 h 833010"/>
                <a:gd name="connsiteX36" fmla="*/ 166997 w 1027088"/>
                <a:gd name="connsiteY36" fmla="*/ 534891 h 833010"/>
                <a:gd name="connsiteX37" fmla="*/ 828698 w 1027088"/>
                <a:gd name="connsiteY37" fmla="*/ 534891 h 833010"/>
                <a:gd name="connsiteX38" fmla="*/ 1002983 w 1027088"/>
                <a:gd name="connsiteY38" fmla="*/ 365520 h 833010"/>
                <a:gd name="connsiteX39" fmla="*/ 828698 w 1027088"/>
                <a:gd name="connsiteY39" fmla="*/ 191235 h 833010"/>
                <a:gd name="connsiteX40" fmla="*/ 765008 w 1027088"/>
                <a:gd name="connsiteY40" fmla="*/ 200596 h 833010"/>
                <a:gd name="connsiteX41" fmla="*/ 749930 w 1027088"/>
                <a:gd name="connsiteY41" fmla="*/ 193576 h 833010"/>
                <a:gd name="connsiteX42" fmla="*/ 511086 w 1027088"/>
                <a:gd name="connsiteY42" fmla="*/ 24072 h 833010"/>
                <a:gd name="connsiteX43" fmla="*/ 255861 w 1027088"/>
                <a:gd name="connsiteY43" fmla="*/ 267663 h 833010"/>
                <a:gd name="connsiteX44" fmla="*/ 249442 w 1027088"/>
                <a:gd name="connsiteY44" fmla="*/ 277224 h 833010"/>
                <a:gd name="connsiteX45" fmla="*/ 237941 w 1027088"/>
                <a:gd name="connsiteY45" fmla="*/ 277024 h 833010"/>
                <a:gd name="connsiteX46" fmla="*/ 166863 w 1027088"/>
                <a:gd name="connsiteY46" fmla="*/ 258101 h 833010"/>
                <a:gd name="connsiteX0" fmla="*/ 348436 w 1027088"/>
                <a:gd name="connsiteY0" fmla="*/ 826959 h 841934"/>
                <a:gd name="connsiteX1" fmla="*/ 331987 w 1027088"/>
                <a:gd name="connsiteY1" fmla="*/ 831372 h 841934"/>
                <a:gd name="connsiteX2" fmla="*/ 327574 w 1027088"/>
                <a:gd name="connsiteY2" fmla="*/ 814957 h 841934"/>
                <a:gd name="connsiteX3" fmla="*/ 427872 w 1027088"/>
                <a:gd name="connsiteY3" fmla="*/ 641240 h 841934"/>
                <a:gd name="connsiteX4" fmla="*/ 444321 w 1027088"/>
                <a:gd name="connsiteY4" fmla="*/ 636827 h 841934"/>
                <a:gd name="connsiteX5" fmla="*/ 448734 w 1027088"/>
                <a:gd name="connsiteY5" fmla="*/ 653243 h 841934"/>
                <a:gd name="connsiteX6" fmla="*/ 348436 w 1027088"/>
                <a:gd name="connsiteY6" fmla="*/ 826959 h 841934"/>
                <a:gd name="connsiteX7" fmla="*/ 555318 w 1027088"/>
                <a:gd name="connsiteY7" fmla="*/ 746186 h 841934"/>
                <a:gd name="connsiteX8" fmla="*/ 549300 w 1027088"/>
                <a:gd name="connsiteY8" fmla="*/ 744547 h 841934"/>
                <a:gd name="connsiteX9" fmla="*/ 544887 w 1027088"/>
                <a:gd name="connsiteY9" fmla="*/ 728132 h 841934"/>
                <a:gd name="connsiteX10" fmla="*/ 595036 w 1027088"/>
                <a:gd name="connsiteY10" fmla="*/ 641240 h 841934"/>
                <a:gd name="connsiteX11" fmla="*/ 611452 w 1027088"/>
                <a:gd name="connsiteY11" fmla="*/ 636827 h 841934"/>
                <a:gd name="connsiteX12" fmla="*/ 615865 w 1027088"/>
                <a:gd name="connsiteY12" fmla="*/ 653243 h 841934"/>
                <a:gd name="connsiteX13" fmla="*/ 565716 w 1027088"/>
                <a:gd name="connsiteY13" fmla="*/ 740134 h 841934"/>
                <a:gd name="connsiteX14" fmla="*/ 555318 w 1027088"/>
                <a:gd name="connsiteY14" fmla="*/ 746186 h 841934"/>
                <a:gd name="connsiteX15" fmla="*/ 220990 w 1027088"/>
                <a:gd name="connsiteY15" fmla="*/ 746186 h 841934"/>
                <a:gd name="connsiteX16" fmla="*/ 214973 w 1027088"/>
                <a:gd name="connsiteY16" fmla="*/ 744547 h 841934"/>
                <a:gd name="connsiteX17" fmla="*/ 210559 w 1027088"/>
                <a:gd name="connsiteY17" fmla="*/ 728132 h 841934"/>
                <a:gd name="connsiteX18" fmla="*/ 260709 w 1027088"/>
                <a:gd name="connsiteY18" fmla="*/ 641240 h 841934"/>
                <a:gd name="connsiteX19" fmla="*/ 277158 w 1027088"/>
                <a:gd name="connsiteY19" fmla="*/ 636827 h 841934"/>
                <a:gd name="connsiteX20" fmla="*/ 281571 w 1027088"/>
                <a:gd name="connsiteY20" fmla="*/ 653243 h 841934"/>
                <a:gd name="connsiteX21" fmla="*/ 231421 w 1027088"/>
                <a:gd name="connsiteY21" fmla="*/ 740134 h 841934"/>
                <a:gd name="connsiteX22" fmla="*/ 220990 w 1027088"/>
                <a:gd name="connsiteY22" fmla="*/ 746186 h 841934"/>
                <a:gd name="connsiteX23" fmla="*/ 166863 w 1027088"/>
                <a:gd name="connsiteY23" fmla="*/ 558996 h 841934"/>
                <a:gd name="connsiteX24" fmla="*/ 0 w 1027088"/>
                <a:gd name="connsiteY24" fmla="*/ 401795 h 841934"/>
                <a:gd name="connsiteX25" fmla="*/ 166863 w 1027088"/>
                <a:gd name="connsiteY25" fmla="*/ 234029 h 841934"/>
                <a:gd name="connsiteX26" fmla="*/ 234063 w 1027088"/>
                <a:gd name="connsiteY26" fmla="*/ 248138 h 841934"/>
                <a:gd name="connsiteX27" fmla="*/ 511086 w 1027088"/>
                <a:gd name="connsiteY27" fmla="*/ 0 h 841934"/>
                <a:gd name="connsiteX28" fmla="*/ 768151 w 1027088"/>
                <a:gd name="connsiteY28" fmla="*/ 174619 h 841934"/>
                <a:gd name="connsiteX29" fmla="*/ 828698 w 1027088"/>
                <a:gd name="connsiteY29" fmla="*/ 167164 h 841934"/>
                <a:gd name="connsiteX30" fmla="*/ 1027088 w 1027088"/>
                <a:gd name="connsiteY30" fmla="*/ 365520 h 841934"/>
                <a:gd name="connsiteX31" fmla="*/ 828831 w 1027088"/>
                <a:gd name="connsiteY31" fmla="*/ 558996 h 841934"/>
                <a:gd name="connsiteX32" fmla="*/ 166863 w 1027088"/>
                <a:gd name="connsiteY32" fmla="*/ 558996 h 841934"/>
                <a:gd name="connsiteX33" fmla="*/ 166863 w 1027088"/>
                <a:gd name="connsiteY33" fmla="*/ 258101 h 841934"/>
                <a:gd name="connsiteX34" fmla="*/ 24072 w 1027088"/>
                <a:gd name="connsiteY34" fmla="*/ 401795 h 841934"/>
                <a:gd name="connsiteX35" fmla="*/ 166997 w 1027088"/>
                <a:gd name="connsiteY35" fmla="*/ 534891 h 841934"/>
                <a:gd name="connsiteX36" fmla="*/ 828698 w 1027088"/>
                <a:gd name="connsiteY36" fmla="*/ 534891 h 841934"/>
                <a:gd name="connsiteX37" fmla="*/ 1002983 w 1027088"/>
                <a:gd name="connsiteY37" fmla="*/ 365520 h 841934"/>
                <a:gd name="connsiteX38" fmla="*/ 828698 w 1027088"/>
                <a:gd name="connsiteY38" fmla="*/ 191235 h 841934"/>
                <a:gd name="connsiteX39" fmla="*/ 765008 w 1027088"/>
                <a:gd name="connsiteY39" fmla="*/ 200596 h 841934"/>
                <a:gd name="connsiteX40" fmla="*/ 749930 w 1027088"/>
                <a:gd name="connsiteY40" fmla="*/ 193576 h 841934"/>
                <a:gd name="connsiteX41" fmla="*/ 511086 w 1027088"/>
                <a:gd name="connsiteY41" fmla="*/ 24072 h 841934"/>
                <a:gd name="connsiteX42" fmla="*/ 255861 w 1027088"/>
                <a:gd name="connsiteY42" fmla="*/ 267663 h 841934"/>
                <a:gd name="connsiteX43" fmla="*/ 249442 w 1027088"/>
                <a:gd name="connsiteY43" fmla="*/ 277224 h 841934"/>
                <a:gd name="connsiteX44" fmla="*/ 237941 w 1027088"/>
                <a:gd name="connsiteY44" fmla="*/ 277024 h 841934"/>
                <a:gd name="connsiteX45" fmla="*/ 166863 w 1027088"/>
                <a:gd name="connsiteY45" fmla="*/ 258101 h 841934"/>
                <a:gd name="connsiteX0" fmla="*/ 448734 w 1027088"/>
                <a:gd name="connsiteY0" fmla="*/ 653243 h 831372"/>
                <a:gd name="connsiteX1" fmla="*/ 331987 w 1027088"/>
                <a:gd name="connsiteY1" fmla="*/ 831372 h 831372"/>
                <a:gd name="connsiteX2" fmla="*/ 327574 w 1027088"/>
                <a:gd name="connsiteY2" fmla="*/ 814957 h 831372"/>
                <a:gd name="connsiteX3" fmla="*/ 427872 w 1027088"/>
                <a:gd name="connsiteY3" fmla="*/ 641240 h 831372"/>
                <a:gd name="connsiteX4" fmla="*/ 444321 w 1027088"/>
                <a:gd name="connsiteY4" fmla="*/ 636827 h 831372"/>
                <a:gd name="connsiteX5" fmla="*/ 448734 w 1027088"/>
                <a:gd name="connsiteY5" fmla="*/ 653243 h 831372"/>
                <a:gd name="connsiteX6" fmla="*/ 555318 w 1027088"/>
                <a:gd name="connsiteY6" fmla="*/ 746186 h 831372"/>
                <a:gd name="connsiteX7" fmla="*/ 549300 w 1027088"/>
                <a:gd name="connsiteY7" fmla="*/ 744547 h 831372"/>
                <a:gd name="connsiteX8" fmla="*/ 544887 w 1027088"/>
                <a:gd name="connsiteY8" fmla="*/ 728132 h 831372"/>
                <a:gd name="connsiteX9" fmla="*/ 595036 w 1027088"/>
                <a:gd name="connsiteY9" fmla="*/ 641240 h 831372"/>
                <a:gd name="connsiteX10" fmla="*/ 611452 w 1027088"/>
                <a:gd name="connsiteY10" fmla="*/ 636827 h 831372"/>
                <a:gd name="connsiteX11" fmla="*/ 615865 w 1027088"/>
                <a:gd name="connsiteY11" fmla="*/ 653243 h 831372"/>
                <a:gd name="connsiteX12" fmla="*/ 565716 w 1027088"/>
                <a:gd name="connsiteY12" fmla="*/ 740134 h 831372"/>
                <a:gd name="connsiteX13" fmla="*/ 555318 w 1027088"/>
                <a:gd name="connsiteY13" fmla="*/ 746186 h 831372"/>
                <a:gd name="connsiteX14" fmla="*/ 220990 w 1027088"/>
                <a:gd name="connsiteY14" fmla="*/ 746186 h 831372"/>
                <a:gd name="connsiteX15" fmla="*/ 214973 w 1027088"/>
                <a:gd name="connsiteY15" fmla="*/ 744547 h 831372"/>
                <a:gd name="connsiteX16" fmla="*/ 210559 w 1027088"/>
                <a:gd name="connsiteY16" fmla="*/ 728132 h 831372"/>
                <a:gd name="connsiteX17" fmla="*/ 260709 w 1027088"/>
                <a:gd name="connsiteY17" fmla="*/ 641240 h 831372"/>
                <a:gd name="connsiteX18" fmla="*/ 277158 w 1027088"/>
                <a:gd name="connsiteY18" fmla="*/ 636827 h 831372"/>
                <a:gd name="connsiteX19" fmla="*/ 281571 w 1027088"/>
                <a:gd name="connsiteY19" fmla="*/ 653243 h 831372"/>
                <a:gd name="connsiteX20" fmla="*/ 231421 w 1027088"/>
                <a:gd name="connsiteY20" fmla="*/ 740134 h 831372"/>
                <a:gd name="connsiteX21" fmla="*/ 220990 w 1027088"/>
                <a:gd name="connsiteY21" fmla="*/ 746186 h 831372"/>
                <a:gd name="connsiteX22" fmla="*/ 166863 w 1027088"/>
                <a:gd name="connsiteY22" fmla="*/ 558996 h 831372"/>
                <a:gd name="connsiteX23" fmla="*/ 0 w 1027088"/>
                <a:gd name="connsiteY23" fmla="*/ 401795 h 831372"/>
                <a:gd name="connsiteX24" fmla="*/ 166863 w 1027088"/>
                <a:gd name="connsiteY24" fmla="*/ 234029 h 831372"/>
                <a:gd name="connsiteX25" fmla="*/ 234063 w 1027088"/>
                <a:gd name="connsiteY25" fmla="*/ 248138 h 831372"/>
                <a:gd name="connsiteX26" fmla="*/ 511086 w 1027088"/>
                <a:gd name="connsiteY26" fmla="*/ 0 h 831372"/>
                <a:gd name="connsiteX27" fmla="*/ 768151 w 1027088"/>
                <a:gd name="connsiteY27" fmla="*/ 174619 h 831372"/>
                <a:gd name="connsiteX28" fmla="*/ 828698 w 1027088"/>
                <a:gd name="connsiteY28" fmla="*/ 167164 h 831372"/>
                <a:gd name="connsiteX29" fmla="*/ 1027088 w 1027088"/>
                <a:gd name="connsiteY29" fmla="*/ 365520 h 831372"/>
                <a:gd name="connsiteX30" fmla="*/ 828831 w 1027088"/>
                <a:gd name="connsiteY30" fmla="*/ 558996 h 831372"/>
                <a:gd name="connsiteX31" fmla="*/ 166863 w 1027088"/>
                <a:gd name="connsiteY31" fmla="*/ 558996 h 831372"/>
                <a:gd name="connsiteX32" fmla="*/ 166863 w 1027088"/>
                <a:gd name="connsiteY32" fmla="*/ 258101 h 831372"/>
                <a:gd name="connsiteX33" fmla="*/ 24072 w 1027088"/>
                <a:gd name="connsiteY33" fmla="*/ 401795 h 831372"/>
                <a:gd name="connsiteX34" fmla="*/ 166997 w 1027088"/>
                <a:gd name="connsiteY34" fmla="*/ 534891 h 831372"/>
                <a:gd name="connsiteX35" fmla="*/ 828698 w 1027088"/>
                <a:gd name="connsiteY35" fmla="*/ 534891 h 831372"/>
                <a:gd name="connsiteX36" fmla="*/ 1002983 w 1027088"/>
                <a:gd name="connsiteY36" fmla="*/ 365520 h 831372"/>
                <a:gd name="connsiteX37" fmla="*/ 828698 w 1027088"/>
                <a:gd name="connsiteY37" fmla="*/ 191235 h 831372"/>
                <a:gd name="connsiteX38" fmla="*/ 765008 w 1027088"/>
                <a:gd name="connsiteY38" fmla="*/ 200596 h 831372"/>
                <a:gd name="connsiteX39" fmla="*/ 749930 w 1027088"/>
                <a:gd name="connsiteY39" fmla="*/ 193576 h 831372"/>
                <a:gd name="connsiteX40" fmla="*/ 511086 w 1027088"/>
                <a:gd name="connsiteY40" fmla="*/ 24072 h 831372"/>
                <a:gd name="connsiteX41" fmla="*/ 255861 w 1027088"/>
                <a:gd name="connsiteY41" fmla="*/ 267663 h 831372"/>
                <a:gd name="connsiteX42" fmla="*/ 249442 w 1027088"/>
                <a:gd name="connsiteY42" fmla="*/ 277224 h 831372"/>
                <a:gd name="connsiteX43" fmla="*/ 237941 w 1027088"/>
                <a:gd name="connsiteY43" fmla="*/ 277024 h 831372"/>
                <a:gd name="connsiteX44" fmla="*/ 166863 w 1027088"/>
                <a:gd name="connsiteY44" fmla="*/ 258101 h 831372"/>
                <a:gd name="connsiteX0" fmla="*/ 444321 w 1027088"/>
                <a:gd name="connsiteY0" fmla="*/ 636827 h 842165"/>
                <a:gd name="connsiteX1" fmla="*/ 331987 w 1027088"/>
                <a:gd name="connsiteY1" fmla="*/ 831372 h 842165"/>
                <a:gd name="connsiteX2" fmla="*/ 327574 w 1027088"/>
                <a:gd name="connsiteY2" fmla="*/ 814957 h 842165"/>
                <a:gd name="connsiteX3" fmla="*/ 427872 w 1027088"/>
                <a:gd name="connsiteY3" fmla="*/ 641240 h 842165"/>
                <a:gd name="connsiteX4" fmla="*/ 444321 w 1027088"/>
                <a:gd name="connsiteY4" fmla="*/ 636827 h 842165"/>
                <a:gd name="connsiteX5" fmla="*/ 555318 w 1027088"/>
                <a:gd name="connsiteY5" fmla="*/ 746186 h 842165"/>
                <a:gd name="connsiteX6" fmla="*/ 549300 w 1027088"/>
                <a:gd name="connsiteY6" fmla="*/ 744547 h 842165"/>
                <a:gd name="connsiteX7" fmla="*/ 544887 w 1027088"/>
                <a:gd name="connsiteY7" fmla="*/ 728132 h 842165"/>
                <a:gd name="connsiteX8" fmla="*/ 595036 w 1027088"/>
                <a:gd name="connsiteY8" fmla="*/ 641240 h 842165"/>
                <a:gd name="connsiteX9" fmla="*/ 611452 w 1027088"/>
                <a:gd name="connsiteY9" fmla="*/ 636827 h 842165"/>
                <a:gd name="connsiteX10" fmla="*/ 615865 w 1027088"/>
                <a:gd name="connsiteY10" fmla="*/ 653243 h 842165"/>
                <a:gd name="connsiteX11" fmla="*/ 565716 w 1027088"/>
                <a:gd name="connsiteY11" fmla="*/ 740134 h 842165"/>
                <a:gd name="connsiteX12" fmla="*/ 555318 w 1027088"/>
                <a:gd name="connsiteY12" fmla="*/ 746186 h 842165"/>
                <a:gd name="connsiteX13" fmla="*/ 220990 w 1027088"/>
                <a:gd name="connsiteY13" fmla="*/ 746186 h 842165"/>
                <a:gd name="connsiteX14" fmla="*/ 214973 w 1027088"/>
                <a:gd name="connsiteY14" fmla="*/ 744547 h 842165"/>
                <a:gd name="connsiteX15" fmla="*/ 210559 w 1027088"/>
                <a:gd name="connsiteY15" fmla="*/ 728132 h 842165"/>
                <a:gd name="connsiteX16" fmla="*/ 260709 w 1027088"/>
                <a:gd name="connsiteY16" fmla="*/ 641240 h 842165"/>
                <a:gd name="connsiteX17" fmla="*/ 277158 w 1027088"/>
                <a:gd name="connsiteY17" fmla="*/ 636827 h 842165"/>
                <a:gd name="connsiteX18" fmla="*/ 281571 w 1027088"/>
                <a:gd name="connsiteY18" fmla="*/ 653243 h 842165"/>
                <a:gd name="connsiteX19" fmla="*/ 231421 w 1027088"/>
                <a:gd name="connsiteY19" fmla="*/ 740134 h 842165"/>
                <a:gd name="connsiteX20" fmla="*/ 220990 w 1027088"/>
                <a:gd name="connsiteY20" fmla="*/ 746186 h 842165"/>
                <a:gd name="connsiteX21" fmla="*/ 166863 w 1027088"/>
                <a:gd name="connsiteY21" fmla="*/ 558996 h 842165"/>
                <a:gd name="connsiteX22" fmla="*/ 0 w 1027088"/>
                <a:gd name="connsiteY22" fmla="*/ 401795 h 842165"/>
                <a:gd name="connsiteX23" fmla="*/ 166863 w 1027088"/>
                <a:gd name="connsiteY23" fmla="*/ 234029 h 842165"/>
                <a:gd name="connsiteX24" fmla="*/ 234063 w 1027088"/>
                <a:gd name="connsiteY24" fmla="*/ 248138 h 842165"/>
                <a:gd name="connsiteX25" fmla="*/ 511086 w 1027088"/>
                <a:gd name="connsiteY25" fmla="*/ 0 h 842165"/>
                <a:gd name="connsiteX26" fmla="*/ 768151 w 1027088"/>
                <a:gd name="connsiteY26" fmla="*/ 174619 h 842165"/>
                <a:gd name="connsiteX27" fmla="*/ 828698 w 1027088"/>
                <a:gd name="connsiteY27" fmla="*/ 167164 h 842165"/>
                <a:gd name="connsiteX28" fmla="*/ 1027088 w 1027088"/>
                <a:gd name="connsiteY28" fmla="*/ 365520 h 842165"/>
                <a:gd name="connsiteX29" fmla="*/ 828831 w 1027088"/>
                <a:gd name="connsiteY29" fmla="*/ 558996 h 842165"/>
                <a:gd name="connsiteX30" fmla="*/ 166863 w 1027088"/>
                <a:gd name="connsiteY30" fmla="*/ 558996 h 842165"/>
                <a:gd name="connsiteX31" fmla="*/ 166863 w 1027088"/>
                <a:gd name="connsiteY31" fmla="*/ 258101 h 842165"/>
                <a:gd name="connsiteX32" fmla="*/ 24072 w 1027088"/>
                <a:gd name="connsiteY32" fmla="*/ 401795 h 842165"/>
                <a:gd name="connsiteX33" fmla="*/ 166997 w 1027088"/>
                <a:gd name="connsiteY33" fmla="*/ 534891 h 842165"/>
                <a:gd name="connsiteX34" fmla="*/ 828698 w 1027088"/>
                <a:gd name="connsiteY34" fmla="*/ 534891 h 842165"/>
                <a:gd name="connsiteX35" fmla="*/ 1002983 w 1027088"/>
                <a:gd name="connsiteY35" fmla="*/ 365520 h 842165"/>
                <a:gd name="connsiteX36" fmla="*/ 828698 w 1027088"/>
                <a:gd name="connsiteY36" fmla="*/ 191235 h 842165"/>
                <a:gd name="connsiteX37" fmla="*/ 765008 w 1027088"/>
                <a:gd name="connsiteY37" fmla="*/ 200596 h 842165"/>
                <a:gd name="connsiteX38" fmla="*/ 749930 w 1027088"/>
                <a:gd name="connsiteY38" fmla="*/ 193576 h 842165"/>
                <a:gd name="connsiteX39" fmla="*/ 511086 w 1027088"/>
                <a:gd name="connsiteY39" fmla="*/ 24072 h 842165"/>
                <a:gd name="connsiteX40" fmla="*/ 255861 w 1027088"/>
                <a:gd name="connsiteY40" fmla="*/ 267663 h 842165"/>
                <a:gd name="connsiteX41" fmla="*/ 249442 w 1027088"/>
                <a:gd name="connsiteY41" fmla="*/ 277224 h 842165"/>
                <a:gd name="connsiteX42" fmla="*/ 237941 w 1027088"/>
                <a:gd name="connsiteY42" fmla="*/ 277024 h 842165"/>
                <a:gd name="connsiteX43" fmla="*/ 166863 w 1027088"/>
                <a:gd name="connsiteY43" fmla="*/ 258101 h 842165"/>
                <a:gd name="connsiteX0" fmla="*/ 427872 w 1027088"/>
                <a:gd name="connsiteY0" fmla="*/ 641240 h 841850"/>
                <a:gd name="connsiteX1" fmla="*/ 331987 w 1027088"/>
                <a:gd name="connsiteY1" fmla="*/ 831372 h 841850"/>
                <a:gd name="connsiteX2" fmla="*/ 327574 w 1027088"/>
                <a:gd name="connsiteY2" fmla="*/ 814957 h 841850"/>
                <a:gd name="connsiteX3" fmla="*/ 427872 w 1027088"/>
                <a:gd name="connsiteY3" fmla="*/ 641240 h 841850"/>
                <a:gd name="connsiteX4" fmla="*/ 555318 w 1027088"/>
                <a:gd name="connsiteY4" fmla="*/ 746186 h 841850"/>
                <a:gd name="connsiteX5" fmla="*/ 549300 w 1027088"/>
                <a:gd name="connsiteY5" fmla="*/ 744547 h 841850"/>
                <a:gd name="connsiteX6" fmla="*/ 544887 w 1027088"/>
                <a:gd name="connsiteY6" fmla="*/ 728132 h 841850"/>
                <a:gd name="connsiteX7" fmla="*/ 595036 w 1027088"/>
                <a:gd name="connsiteY7" fmla="*/ 641240 h 841850"/>
                <a:gd name="connsiteX8" fmla="*/ 611452 w 1027088"/>
                <a:gd name="connsiteY8" fmla="*/ 636827 h 841850"/>
                <a:gd name="connsiteX9" fmla="*/ 615865 w 1027088"/>
                <a:gd name="connsiteY9" fmla="*/ 653243 h 841850"/>
                <a:gd name="connsiteX10" fmla="*/ 565716 w 1027088"/>
                <a:gd name="connsiteY10" fmla="*/ 740134 h 841850"/>
                <a:gd name="connsiteX11" fmla="*/ 555318 w 1027088"/>
                <a:gd name="connsiteY11" fmla="*/ 746186 h 841850"/>
                <a:gd name="connsiteX12" fmla="*/ 220990 w 1027088"/>
                <a:gd name="connsiteY12" fmla="*/ 746186 h 841850"/>
                <a:gd name="connsiteX13" fmla="*/ 214973 w 1027088"/>
                <a:gd name="connsiteY13" fmla="*/ 744547 h 841850"/>
                <a:gd name="connsiteX14" fmla="*/ 210559 w 1027088"/>
                <a:gd name="connsiteY14" fmla="*/ 728132 h 841850"/>
                <a:gd name="connsiteX15" fmla="*/ 260709 w 1027088"/>
                <a:gd name="connsiteY15" fmla="*/ 641240 h 841850"/>
                <a:gd name="connsiteX16" fmla="*/ 277158 w 1027088"/>
                <a:gd name="connsiteY16" fmla="*/ 636827 h 841850"/>
                <a:gd name="connsiteX17" fmla="*/ 281571 w 1027088"/>
                <a:gd name="connsiteY17" fmla="*/ 653243 h 841850"/>
                <a:gd name="connsiteX18" fmla="*/ 231421 w 1027088"/>
                <a:gd name="connsiteY18" fmla="*/ 740134 h 841850"/>
                <a:gd name="connsiteX19" fmla="*/ 220990 w 1027088"/>
                <a:gd name="connsiteY19" fmla="*/ 746186 h 841850"/>
                <a:gd name="connsiteX20" fmla="*/ 166863 w 1027088"/>
                <a:gd name="connsiteY20" fmla="*/ 558996 h 841850"/>
                <a:gd name="connsiteX21" fmla="*/ 0 w 1027088"/>
                <a:gd name="connsiteY21" fmla="*/ 401795 h 841850"/>
                <a:gd name="connsiteX22" fmla="*/ 166863 w 1027088"/>
                <a:gd name="connsiteY22" fmla="*/ 234029 h 841850"/>
                <a:gd name="connsiteX23" fmla="*/ 234063 w 1027088"/>
                <a:gd name="connsiteY23" fmla="*/ 248138 h 841850"/>
                <a:gd name="connsiteX24" fmla="*/ 511086 w 1027088"/>
                <a:gd name="connsiteY24" fmla="*/ 0 h 841850"/>
                <a:gd name="connsiteX25" fmla="*/ 768151 w 1027088"/>
                <a:gd name="connsiteY25" fmla="*/ 174619 h 841850"/>
                <a:gd name="connsiteX26" fmla="*/ 828698 w 1027088"/>
                <a:gd name="connsiteY26" fmla="*/ 167164 h 841850"/>
                <a:gd name="connsiteX27" fmla="*/ 1027088 w 1027088"/>
                <a:gd name="connsiteY27" fmla="*/ 365520 h 841850"/>
                <a:gd name="connsiteX28" fmla="*/ 828831 w 1027088"/>
                <a:gd name="connsiteY28" fmla="*/ 558996 h 841850"/>
                <a:gd name="connsiteX29" fmla="*/ 166863 w 1027088"/>
                <a:gd name="connsiteY29" fmla="*/ 558996 h 841850"/>
                <a:gd name="connsiteX30" fmla="*/ 166863 w 1027088"/>
                <a:gd name="connsiteY30" fmla="*/ 258101 h 841850"/>
                <a:gd name="connsiteX31" fmla="*/ 24072 w 1027088"/>
                <a:gd name="connsiteY31" fmla="*/ 401795 h 841850"/>
                <a:gd name="connsiteX32" fmla="*/ 166997 w 1027088"/>
                <a:gd name="connsiteY32" fmla="*/ 534891 h 841850"/>
                <a:gd name="connsiteX33" fmla="*/ 828698 w 1027088"/>
                <a:gd name="connsiteY33" fmla="*/ 534891 h 841850"/>
                <a:gd name="connsiteX34" fmla="*/ 1002983 w 1027088"/>
                <a:gd name="connsiteY34" fmla="*/ 365520 h 841850"/>
                <a:gd name="connsiteX35" fmla="*/ 828698 w 1027088"/>
                <a:gd name="connsiteY35" fmla="*/ 191235 h 841850"/>
                <a:gd name="connsiteX36" fmla="*/ 765008 w 1027088"/>
                <a:gd name="connsiteY36" fmla="*/ 200596 h 841850"/>
                <a:gd name="connsiteX37" fmla="*/ 749930 w 1027088"/>
                <a:gd name="connsiteY37" fmla="*/ 193576 h 841850"/>
                <a:gd name="connsiteX38" fmla="*/ 511086 w 1027088"/>
                <a:gd name="connsiteY38" fmla="*/ 24072 h 841850"/>
                <a:gd name="connsiteX39" fmla="*/ 255861 w 1027088"/>
                <a:gd name="connsiteY39" fmla="*/ 267663 h 841850"/>
                <a:gd name="connsiteX40" fmla="*/ 249442 w 1027088"/>
                <a:gd name="connsiteY40" fmla="*/ 277224 h 841850"/>
                <a:gd name="connsiteX41" fmla="*/ 237941 w 1027088"/>
                <a:gd name="connsiteY41" fmla="*/ 277024 h 841850"/>
                <a:gd name="connsiteX42" fmla="*/ 166863 w 1027088"/>
                <a:gd name="connsiteY42" fmla="*/ 258101 h 841850"/>
                <a:gd name="connsiteX0" fmla="*/ 327574 w 1027088"/>
                <a:gd name="connsiteY0" fmla="*/ 814957 h 841850"/>
                <a:gd name="connsiteX1" fmla="*/ 331987 w 1027088"/>
                <a:gd name="connsiteY1" fmla="*/ 831372 h 841850"/>
                <a:gd name="connsiteX2" fmla="*/ 327574 w 1027088"/>
                <a:gd name="connsiteY2" fmla="*/ 814957 h 841850"/>
                <a:gd name="connsiteX3" fmla="*/ 555318 w 1027088"/>
                <a:gd name="connsiteY3" fmla="*/ 746186 h 841850"/>
                <a:gd name="connsiteX4" fmla="*/ 549300 w 1027088"/>
                <a:gd name="connsiteY4" fmla="*/ 744547 h 841850"/>
                <a:gd name="connsiteX5" fmla="*/ 544887 w 1027088"/>
                <a:gd name="connsiteY5" fmla="*/ 728132 h 841850"/>
                <a:gd name="connsiteX6" fmla="*/ 595036 w 1027088"/>
                <a:gd name="connsiteY6" fmla="*/ 641240 h 841850"/>
                <a:gd name="connsiteX7" fmla="*/ 611452 w 1027088"/>
                <a:gd name="connsiteY7" fmla="*/ 636827 h 841850"/>
                <a:gd name="connsiteX8" fmla="*/ 615865 w 1027088"/>
                <a:gd name="connsiteY8" fmla="*/ 653243 h 841850"/>
                <a:gd name="connsiteX9" fmla="*/ 565716 w 1027088"/>
                <a:gd name="connsiteY9" fmla="*/ 740134 h 841850"/>
                <a:gd name="connsiteX10" fmla="*/ 555318 w 1027088"/>
                <a:gd name="connsiteY10" fmla="*/ 746186 h 841850"/>
                <a:gd name="connsiteX11" fmla="*/ 220990 w 1027088"/>
                <a:gd name="connsiteY11" fmla="*/ 746186 h 841850"/>
                <a:gd name="connsiteX12" fmla="*/ 214973 w 1027088"/>
                <a:gd name="connsiteY12" fmla="*/ 744547 h 841850"/>
                <a:gd name="connsiteX13" fmla="*/ 210559 w 1027088"/>
                <a:gd name="connsiteY13" fmla="*/ 728132 h 841850"/>
                <a:gd name="connsiteX14" fmla="*/ 260709 w 1027088"/>
                <a:gd name="connsiteY14" fmla="*/ 641240 h 841850"/>
                <a:gd name="connsiteX15" fmla="*/ 277158 w 1027088"/>
                <a:gd name="connsiteY15" fmla="*/ 636827 h 841850"/>
                <a:gd name="connsiteX16" fmla="*/ 281571 w 1027088"/>
                <a:gd name="connsiteY16" fmla="*/ 653243 h 841850"/>
                <a:gd name="connsiteX17" fmla="*/ 231421 w 1027088"/>
                <a:gd name="connsiteY17" fmla="*/ 740134 h 841850"/>
                <a:gd name="connsiteX18" fmla="*/ 220990 w 1027088"/>
                <a:gd name="connsiteY18" fmla="*/ 746186 h 841850"/>
                <a:gd name="connsiteX19" fmla="*/ 166863 w 1027088"/>
                <a:gd name="connsiteY19" fmla="*/ 558996 h 841850"/>
                <a:gd name="connsiteX20" fmla="*/ 0 w 1027088"/>
                <a:gd name="connsiteY20" fmla="*/ 401795 h 841850"/>
                <a:gd name="connsiteX21" fmla="*/ 166863 w 1027088"/>
                <a:gd name="connsiteY21" fmla="*/ 234029 h 841850"/>
                <a:gd name="connsiteX22" fmla="*/ 234063 w 1027088"/>
                <a:gd name="connsiteY22" fmla="*/ 248138 h 841850"/>
                <a:gd name="connsiteX23" fmla="*/ 511086 w 1027088"/>
                <a:gd name="connsiteY23" fmla="*/ 0 h 841850"/>
                <a:gd name="connsiteX24" fmla="*/ 768151 w 1027088"/>
                <a:gd name="connsiteY24" fmla="*/ 174619 h 841850"/>
                <a:gd name="connsiteX25" fmla="*/ 828698 w 1027088"/>
                <a:gd name="connsiteY25" fmla="*/ 167164 h 841850"/>
                <a:gd name="connsiteX26" fmla="*/ 1027088 w 1027088"/>
                <a:gd name="connsiteY26" fmla="*/ 365520 h 841850"/>
                <a:gd name="connsiteX27" fmla="*/ 828831 w 1027088"/>
                <a:gd name="connsiteY27" fmla="*/ 558996 h 841850"/>
                <a:gd name="connsiteX28" fmla="*/ 166863 w 1027088"/>
                <a:gd name="connsiteY28" fmla="*/ 558996 h 841850"/>
                <a:gd name="connsiteX29" fmla="*/ 166863 w 1027088"/>
                <a:gd name="connsiteY29" fmla="*/ 258101 h 841850"/>
                <a:gd name="connsiteX30" fmla="*/ 24072 w 1027088"/>
                <a:gd name="connsiteY30" fmla="*/ 401795 h 841850"/>
                <a:gd name="connsiteX31" fmla="*/ 166997 w 1027088"/>
                <a:gd name="connsiteY31" fmla="*/ 534891 h 841850"/>
                <a:gd name="connsiteX32" fmla="*/ 828698 w 1027088"/>
                <a:gd name="connsiteY32" fmla="*/ 534891 h 841850"/>
                <a:gd name="connsiteX33" fmla="*/ 1002983 w 1027088"/>
                <a:gd name="connsiteY33" fmla="*/ 365520 h 841850"/>
                <a:gd name="connsiteX34" fmla="*/ 828698 w 1027088"/>
                <a:gd name="connsiteY34" fmla="*/ 191235 h 841850"/>
                <a:gd name="connsiteX35" fmla="*/ 765008 w 1027088"/>
                <a:gd name="connsiteY35" fmla="*/ 200596 h 841850"/>
                <a:gd name="connsiteX36" fmla="*/ 749930 w 1027088"/>
                <a:gd name="connsiteY36" fmla="*/ 193576 h 841850"/>
                <a:gd name="connsiteX37" fmla="*/ 511086 w 1027088"/>
                <a:gd name="connsiteY37" fmla="*/ 24072 h 841850"/>
                <a:gd name="connsiteX38" fmla="*/ 255861 w 1027088"/>
                <a:gd name="connsiteY38" fmla="*/ 267663 h 841850"/>
                <a:gd name="connsiteX39" fmla="*/ 249442 w 1027088"/>
                <a:gd name="connsiteY39" fmla="*/ 277224 h 841850"/>
                <a:gd name="connsiteX40" fmla="*/ 237941 w 1027088"/>
                <a:gd name="connsiteY40" fmla="*/ 277024 h 841850"/>
                <a:gd name="connsiteX41" fmla="*/ 166863 w 1027088"/>
                <a:gd name="connsiteY41" fmla="*/ 258101 h 841850"/>
                <a:gd name="connsiteX0" fmla="*/ 555318 w 1027088"/>
                <a:gd name="connsiteY0" fmla="*/ 746186 h 746186"/>
                <a:gd name="connsiteX1" fmla="*/ 549300 w 1027088"/>
                <a:gd name="connsiteY1" fmla="*/ 744547 h 746186"/>
                <a:gd name="connsiteX2" fmla="*/ 544887 w 1027088"/>
                <a:gd name="connsiteY2" fmla="*/ 728132 h 746186"/>
                <a:gd name="connsiteX3" fmla="*/ 595036 w 1027088"/>
                <a:gd name="connsiteY3" fmla="*/ 641240 h 746186"/>
                <a:gd name="connsiteX4" fmla="*/ 611452 w 1027088"/>
                <a:gd name="connsiteY4" fmla="*/ 636827 h 746186"/>
                <a:gd name="connsiteX5" fmla="*/ 615865 w 1027088"/>
                <a:gd name="connsiteY5" fmla="*/ 653243 h 746186"/>
                <a:gd name="connsiteX6" fmla="*/ 565716 w 1027088"/>
                <a:gd name="connsiteY6" fmla="*/ 740134 h 746186"/>
                <a:gd name="connsiteX7" fmla="*/ 555318 w 1027088"/>
                <a:gd name="connsiteY7" fmla="*/ 746186 h 746186"/>
                <a:gd name="connsiteX8" fmla="*/ 220990 w 1027088"/>
                <a:gd name="connsiteY8" fmla="*/ 746186 h 746186"/>
                <a:gd name="connsiteX9" fmla="*/ 214973 w 1027088"/>
                <a:gd name="connsiteY9" fmla="*/ 744547 h 746186"/>
                <a:gd name="connsiteX10" fmla="*/ 210559 w 1027088"/>
                <a:gd name="connsiteY10" fmla="*/ 728132 h 746186"/>
                <a:gd name="connsiteX11" fmla="*/ 260709 w 1027088"/>
                <a:gd name="connsiteY11" fmla="*/ 641240 h 746186"/>
                <a:gd name="connsiteX12" fmla="*/ 277158 w 1027088"/>
                <a:gd name="connsiteY12" fmla="*/ 636827 h 746186"/>
                <a:gd name="connsiteX13" fmla="*/ 281571 w 1027088"/>
                <a:gd name="connsiteY13" fmla="*/ 653243 h 746186"/>
                <a:gd name="connsiteX14" fmla="*/ 231421 w 1027088"/>
                <a:gd name="connsiteY14" fmla="*/ 740134 h 746186"/>
                <a:gd name="connsiteX15" fmla="*/ 220990 w 1027088"/>
                <a:gd name="connsiteY15" fmla="*/ 746186 h 746186"/>
                <a:gd name="connsiteX16" fmla="*/ 166863 w 1027088"/>
                <a:gd name="connsiteY16" fmla="*/ 558996 h 746186"/>
                <a:gd name="connsiteX17" fmla="*/ 0 w 1027088"/>
                <a:gd name="connsiteY17" fmla="*/ 401795 h 746186"/>
                <a:gd name="connsiteX18" fmla="*/ 166863 w 1027088"/>
                <a:gd name="connsiteY18" fmla="*/ 234029 h 746186"/>
                <a:gd name="connsiteX19" fmla="*/ 234063 w 1027088"/>
                <a:gd name="connsiteY19" fmla="*/ 248138 h 746186"/>
                <a:gd name="connsiteX20" fmla="*/ 511086 w 1027088"/>
                <a:gd name="connsiteY20" fmla="*/ 0 h 746186"/>
                <a:gd name="connsiteX21" fmla="*/ 768151 w 1027088"/>
                <a:gd name="connsiteY21" fmla="*/ 174619 h 746186"/>
                <a:gd name="connsiteX22" fmla="*/ 828698 w 1027088"/>
                <a:gd name="connsiteY22" fmla="*/ 167164 h 746186"/>
                <a:gd name="connsiteX23" fmla="*/ 1027088 w 1027088"/>
                <a:gd name="connsiteY23" fmla="*/ 365520 h 746186"/>
                <a:gd name="connsiteX24" fmla="*/ 828831 w 1027088"/>
                <a:gd name="connsiteY24" fmla="*/ 558996 h 746186"/>
                <a:gd name="connsiteX25" fmla="*/ 166863 w 1027088"/>
                <a:gd name="connsiteY25" fmla="*/ 558996 h 746186"/>
                <a:gd name="connsiteX26" fmla="*/ 166863 w 1027088"/>
                <a:gd name="connsiteY26" fmla="*/ 258101 h 746186"/>
                <a:gd name="connsiteX27" fmla="*/ 24072 w 1027088"/>
                <a:gd name="connsiteY27" fmla="*/ 401795 h 746186"/>
                <a:gd name="connsiteX28" fmla="*/ 166997 w 1027088"/>
                <a:gd name="connsiteY28" fmla="*/ 534891 h 746186"/>
                <a:gd name="connsiteX29" fmla="*/ 828698 w 1027088"/>
                <a:gd name="connsiteY29" fmla="*/ 534891 h 746186"/>
                <a:gd name="connsiteX30" fmla="*/ 1002983 w 1027088"/>
                <a:gd name="connsiteY30" fmla="*/ 365520 h 746186"/>
                <a:gd name="connsiteX31" fmla="*/ 828698 w 1027088"/>
                <a:gd name="connsiteY31" fmla="*/ 191235 h 746186"/>
                <a:gd name="connsiteX32" fmla="*/ 765008 w 1027088"/>
                <a:gd name="connsiteY32" fmla="*/ 200596 h 746186"/>
                <a:gd name="connsiteX33" fmla="*/ 749930 w 1027088"/>
                <a:gd name="connsiteY33" fmla="*/ 193576 h 746186"/>
                <a:gd name="connsiteX34" fmla="*/ 511086 w 1027088"/>
                <a:gd name="connsiteY34" fmla="*/ 24072 h 746186"/>
                <a:gd name="connsiteX35" fmla="*/ 255861 w 1027088"/>
                <a:gd name="connsiteY35" fmla="*/ 267663 h 746186"/>
                <a:gd name="connsiteX36" fmla="*/ 249442 w 1027088"/>
                <a:gd name="connsiteY36" fmla="*/ 277224 h 746186"/>
                <a:gd name="connsiteX37" fmla="*/ 237941 w 1027088"/>
                <a:gd name="connsiteY37" fmla="*/ 277024 h 746186"/>
                <a:gd name="connsiteX38" fmla="*/ 166863 w 1027088"/>
                <a:gd name="connsiteY38" fmla="*/ 258101 h 746186"/>
                <a:gd name="connsiteX0" fmla="*/ 555318 w 1027088"/>
                <a:gd name="connsiteY0" fmla="*/ 746186 h 752637"/>
                <a:gd name="connsiteX1" fmla="*/ 549300 w 1027088"/>
                <a:gd name="connsiteY1" fmla="*/ 744547 h 752637"/>
                <a:gd name="connsiteX2" fmla="*/ 595036 w 1027088"/>
                <a:gd name="connsiteY2" fmla="*/ 641240 h 752637"/>
                <a:gd name="connsiteX3" fmla="*/ 611452 w 1027088"/>
                <a:gd name="connsiteY3" fmla="*/ 636827 h 752637"/>
                <a:gd name="connsiteX4" fmla="*/ 615865 w 1027088"/>
                <a:gd name="connsiteY4" fmla="*/ 653243 h 752637"/>
                <a:gd name="connsiteX5" fmla="*/ 565716 w 1027088"/>
                <a:gd name="connsiteY5" fmla="*/ 740134 h 752637"/>
                <a:gd name="connsiteX6" fmla="*/ 555318 w 1027088"/>
                <a:gd name="connsiteY6" fmla="*/ 746186 h 752637"/>
                <a:gd name="connsiteX7" fmla="*/ 220990 w 1027088"/>
                <a:gd name="connsiteY7" fmla="*/ 746186 h 752637"/>
                <a:gd name="connsiteX8" fmla="*/ 214973 w 1027088"/>
                <a:gd name="connsiteY8" fmla="*/ 744547 h 752637"/>
                <a:gd name="connsiteX9" fmla="*/ 210559 w 1027088"/>
                <a:gd name="connsiteY9" fmla="*/ 728132 h 752637"/>
                <a:gd name="connsiteX10" fmla="*/ 260709 w 1027088"/>
                <a:gd name="connsiteY10" fmla="*/ 641240 h 752637"/>
                <a:gd name="connsiteX11" fmla="*/ 277158 w 1027088"/>
                <a:gd name="connsiteY11" fmla="*/ 636827 h 752637"/>
                <a:gd name="connsiteX12" fmla="*/ 281571 w 1027088"/>
                <a:gd name="connsiteY12" fmla="*/ 653243 h 752637"/>
                <a:gd name="connsiteX13" fmla="*/ 231421 w 1027088"/>
                <a:gd name="connsiteY13" fmla="*/ 740134 h 752637"/>
                <a:gd name="connsiteX14" fmla="*/ 220990 w 1027088"/>
                <a:gd name="connsiteY14" fmla="*/ 746186 h 752637"/>
                <a:gd name="connsiteX15" fmla="*/ 166863 w 1027088"/>
                <a:gd name="connsiteY15" fmla="*/ 558996 h 752637"/>
                <a:gd name="connsiteX16" fmla="*/ 0 w 1027088"/>
                <a:gd name="connsiteY16" fmla="*/ 401795 h 752637"/>
                <a:gd name="connsiteX17" fmla="*/ 166863 w 1027088"/>
                <a:gd name="connsiteY17" fmla="*/ 234029 h 752637"/>
                <a:gd name="connsiteX18" fmla="*/ 234063 w 1027088"/>
                <a:gd name="connsiteY18" fmla="*/ 248138 h 752637"/>
                <a:gd name="connsiteX19" fmla="*/ 511086 w 1027088"/>
                <a:gd name="connsiteY19" fmla="*/ 0 h 752637"/>
                <a:gd name="connsiteX20" fmla="*/ 768151 w 1027088"/>
                <a:gd name="connsiteY20" fmla="*/ 174619 h 752637"/>
                <a:gd name="connsiteX21" fmla="*/ 828698 w 1027088"/>
                <a:gd name="connsiteY21" fmla="*/ 167164 h 752637"/>
                <a:gd name="connsiteX22" fmla="*/ 1027088 w 1027088"/>
                <a:gd name="connsiteY22" fmla="*/ 365520 h 752637"/>
                <a:gd name="connsiteX23" fmla="*/ 828831 w 1027088"/>
                <a:gd name="connsiteY23" fmla="*/ 558996 h 752637"/>
                <a:gd name="connsiteX24" fmla="*/ 166863 w 1027088"/>
                <a:gd name="connsiteY24" fmla="*/ 558996 h 752637"/>
                <a:gd name="connsiteX25" fmla="*/ 166863 w 1027088"/>
                <a:gd name="connsiteY25" fmla="*/ 258101 h 752637"/>
                <a:gd name="connsiteX26" fmla="*/ 24072 w 1027088"/>
                <a:gd name="connsiteY26" fmla="*/ 401795 h 752637"/>
                <a:gd name="connsiteX27" fmla="*/ 166997 w 1027088"/>
                <a:gd name="connsiteY27" fmla="*/ 534891 h 752637"/>
                <a:gd name="connsiteX28" fmla="*/ 828698 w 1027088"/>
                <a:gd name="connsiteY28" fmla="*/ 534891 h 752637"/>
                <a:gd name="connsiteX29" fmla="*/ 1002983 w 1027088"/>
                <a:gd name="connsiteY29" fmla="*/ 365520 h 752637"/>
                <a:gd name="connsiteX30" fmla="*/ 828698 w 1027088"/>
                <a:gd name="connsiteY30" fmla="*/ 191235 h 752637"/>
                <a:gd name="connsiteX31" fmla="*/ 765008 w 1027088"/>
                <a:gd name="connsiteY31" fmla="*/ 200596 h 752637"/>
                <a:gd name="connsiteX32" fmla="*/ 749930 w 1027088"/>
                <a:gd name="connsiteY32" fmla="*/ 193576 h 752637"/>
                <a:gd name="connsiteX33" fmla="*/ 511086 w 1027088"/>
                <a:gd name="connsiteY33" fmla="*/ 24072 h 752637"/>
                <a:gd name="connsiteX34" fmla="*/ 255861 w 1027088"/>
                <a:gd name="connsiteY34" fmla="*/ 267663 h 752637"/>
                <a:gd name="connsiteX35" fmla="*/ 249442 w 1027088"/>
                <a:gd name="connsiteY35" fmla="*/ 277224 h 752637"/>
                <a:gd name="connsiteX36" fmla="*/ 237941 w 1027088"/>
                <a:gd name="connsiteY36" fmla="*/ 277024 h 752637"/>
                <a:gd name="connsiteX37" fmla="*/ 166863 w 1027088"/>
                <a:gd name="connsiteY37" fmla="*/ 258101 h 752637"/>
                <a:gd name="connsiteX0" fmla="*/ 565716 w 1027088"/>
                <a:gd name="connsiteY0" fmla="*/ 740134 h 754522"/>
                <a:gd name="connsiteX1" fmla="*/ 549300 w 1027088"/>
                <a:gd name="connsiteY1" fmla="*/ 744547 h 754522"/>
                <a:gd name="connsiteX2" fmla="*/ 595036 w 1027088"/>
                <a:gd name="connsiteY2" fmla="*/ 641240 h 754522"/>
                <a:gd name="connsiteX3" fmla="*/ 611452 w 1027088"/>
                <a:gd name="connsiteY3" fmla="*/ 636827 h 754522"/>
                <a:gd name="connsiteX4" fmla="*/ 615865 w 1027088"/>
                <a:gd name="connsiteY4" fmla="*/ 653243 h 754522"/>
                <a:gd name="connsiteX5" fmla="*/ 565716 w 1027088"/>
                <a:gd name="connsiteY5" fmla="*/ 740134 h 754522"/>
                <a:gd name="connsiteX6" fmla="*/ 220990 w 1027088"/>
                <a:gd name="connsiteY6" fmla="*/ 746186 h 754522"/>
                <a:gd name="connsiteX7" fmla="*/ 214973 w 1027088"/>
                <a:gd name="connsiteY7" fmla="*/ 744547 h 754522"/>
                <a:gd name="connsiteX8" fmla="*/ 210559 w 1027088"/>
                <a:gd name="connsiteY8" fmla="*/ 728132 h 754522"/>
                <a:gd name="connsiteX9" fmla="*/ 260709 w 1027088"/>
                <a:gd name="connsiteY9" fmla="*/ 641240 h 754522"/>
                <a:gd name="connsiteX10" fmla="*/ 277158 w 1027088"/>
                <a:gd name="connsiteY10" fmla="*/ 636827 h 754522"/>
                <a:gd name="connsiteX11" fmla="*/ 281571 w 1027088"/>
                <a:gd name="connsiteY11" fmla="*/ 653243 h 754522"/>
                <a:gd name="connsiteX12" fmla="*/ 231421 w 1027088"/>
                <a:gd name="connsiteY12" fmla="*/ 740134 h 754522"/>
                <a:gd name="connsiteX13" fmla="*/ 220990 w 1027088"/>
                <a:gd name="connsiteY13" fmla="*/ 746186 h 754522"/>
                <a:gd name="connsiteX14" fmla="*/ 166863 w 1027088"/>
                <a:gd name="connsiteY14" fmla="*/ 558996 h 754522"/>
                <a:gd name="connsiteX15" fmla="*/ 0 w 1027088"/>
                <a:gd name="connsiteY15" fmla="*/ 401795 h 754522"/>
                <a:gd name="connsiteX16" fmla="*/ 166863 w 1027088"/>
                <a:gd name="connsiteY16" fmla="*/ 234029 h 754522"/>
                <a:gd name="connsiteX17" fmla="*/ 234063 w 1027088"/>
                <a:gd name="connsiteY17" fmla="*/ 248138 h 754522"/>
                <a:gd name="connsiteX18" fmla="*/ 511086 w 1027088"/>
                <a:gd name="connsiteY18" fmla="*/ 0 h 754522"/>
                <a:gd name="connsiteX19" fmla="*/ 768151 w 1027088"/>
                <a:gd name="connsiteY19" fmla="*/ 174619 h 754522"/>
                <a:gd name="connsiteX20" fmla="*/ 828698 w 1027088"/>
                <a:gd name="connsiteY20" fmla="*/ 167164 h 754522"/>
                <a:gd name="connsiteX21" fmla="*/ 1027088 w 1027088"/>
                <a:gd name="connsiteY21" fmla="*/ 365520 h 754522"/>
                <a:gd name="connsiteX22" fmla="*/ 828831 w 1027088"/>
                <a:gd name="connsiteY22" fmla="*/ 558996 h 754522"/>
                <a:gd name="connsiteX23" fmla="*/ 166863 w 1027088"/>
                <a:gd name="connsiteY23" fmla="*/ 558996 h 754522"/>
                <a:gd name="connsiteX24" fmla="*/ 166863 w 1027088"/>
                <a:gd name="connsiteY24" fmla="*/ 258101 h 754522"/>
                <a:gd name="connsiteX25" fmla="*/ 24072 w 1027088"/>
                <a:gd name="connsiteY25" fmla="*/ 401795 h 754522"/>
                <a:gd name="connsiteX26" fmla="*/ 166997 w 1027088"/>
                <a:gd name="connsiteY26" fmla="*/ 534891 h 754522"/>
                <a:gd name="connsiteX27" fmla="*/ 828698 w 1027088"/>
                <a:gd name="connsiteY27" fmla="*/ 534891 h 754522"/>
                <a:gd name="connsiteX28" fmla="*/ 1002983 w 1027088"/>
                <a:gd name="connsiteY28" fmla="*/ 365520 h 754522"/>
                <a:gd name="connsiteX29" fmla="*/ 828698 w 1027088"/>
                <a:gd name="connsiteY29" fmla="*/ 191235 h 754522"/>
                <a:gd name="connsiteX30" fmla="*/ 765008 w 1027088"/>
                <a:gd name="connsiteY30" fmla="*/ 200596 h 754522"/>
                <a:gd name="connsiteX31" fmla="*/ 749930 w 1027088"/>
                <a:gd name="connsiteY31" fmla="*/ 193576 h 754522"/>
                <a:gd name="connsiteX32" fmla="*/ 511086 w 1027088"/>
                <a:gd name="connsiteY32" fmla="*/ 24072 h 754522"/>
                <a:gd name="connsiteX33" fmla="*/ 255861 w 1027088"/>
                <a:gd name="connsiteY33" fmla="*/ 267663 h 754522"/>
                <a:gd name="connsiteX34" fmla="*/ 249442 w 1027088"/>
                <a:gd name="connsiteY34" fmla="*/ 277224 h 754522"/>
                <a:gd name="connsiteX35" fmla="*/ 237941 w 1027088"/>
                <a:gd name="connsiteY35" fmla="*/ 277024 h 754522"/>
                <a:gd name="connsiteX36" fmla="*/ 166863 w 1027088"/>
                <a:gd name="connsiteY36" fmla="*/ 258101 h 754522"/>
                <a:gd name="connsiteX0" fmla="*/ 615865 w 1027088"/>
                <a:gd name="connsiteY0" fmla="*/ 653243 h 746186"/>
                <a:gd name="connsiteX1" fmla="*/ 549300 w 1027088"/>
                <a:gd name="connsiteY1" fmla="*/ 744547 h 746186"/>
                <a:gd name="connsiteX2" fmla="*/ 595036 w 1027088"/>
                <a:gd name="connsiteY2" fmla="*/ 641240 h 746186"/>
                <a:gd name="connsiteX3" fmla="*/ 611452 w 1027088"/>
                <a:gd name="connsiteY3" fmla="*/ 636827 h 746186"/>
                <a:gd name="connsiteX4" fmla="*/ 615865 w 1027088"/>
                <a:gd name="connsiteY4" fmla="*/ 653243 h 746186"/>
                <a:gd name="connsiteX5" fmla="*/ 220990 w 1027088"/>
                <a:gd name="connsiteY5" fmla="*/ 746186 h 746186"/>
                <a:gd name="connsiteX6" fmla="*/ 214973 w 1027088"/>
                <a:gd name="connsiteY6" fmla="*/ 744547 h 746186"/>
                <a:gd name="connsiteX7" fmla="*/ 210559 w 1027088"/>
                <a:gd name="connsiteY7" fmla="*/ 728132 h 746186"/>
                <a:gd name="connsiteX8" fmla="*/ 260709 w 1027088"/>
                <a:gd name="connsiteY8" fmla="*/ 641240 h 746186"/>
                <a:gd name="connsiteX9" fmla="*/ 277158 w 1027088"/>
                <a:gd name="connsiteY9" fmla="*/ 636827 h 746186"/>
                <a:gd name="connsiteX10" fmla="*/ 281571 w 1027088"/>
                <a:gd name="connsiteY10" fmla="*/ 653243 h 746186"/>
                <a:gd name="connsiteX11" fmla="*/ 231421 w 1027088"/>
                <a:gd name="connsiteY11" fmla="*/ 740134 h 746186"/>
                <a:gd name="connsiteX12" fmla="*/ 220990 w 1027088"/>
                <a:gd name="connsiteY12" fmla="*/ 746186 h 746186"/>
                <a:gd name="connsiteX13" fmla="*/ 166863 w 1027088"/>
                <a:gd name="connsiteY13" fmla="*/ 558996 h 746186"/>
                <a:gd name="connsiteX14" fmla="*/ 0 w 1027088"/>
                <a:gd name="connsiteY14" fmla="*/ 401795 h 746186"/>
                <a:gd name="connsiteX15" fmla="*/ 166863 w 1027088"/>
                <a:gd name="connsiteY15" fmla="*/ 234029 h 746186"/>
                <a:gd name="connsiteX16" fmla="*/ 234063 w 1027088"/>
                <a:gd name="connsiteY16" fmla="*/ 248138 h 746186"/>
                <a:gd name="connsiteX17" fmla="*/ 511086 w 1027088"/>
                <a:gd name="connsiteY17" fmla="*/ 0 h 746186"/>
                <a:gd name="connsiteX18" fmla="*/ 768151 w 1027088"/>
                <a:gd name="connsiteY18" fmla="*/ 174619 h 746186"/>
                <a:gd name="connsiteX19" fmla="*/ 828698 w 1027088"/>
                <a:gd name="connsiteY19" fmla="*/ 167164 h 746186"/>
                <a:gd name="connsiteX20" fmla="*/ 1027088 w 1027088"/>
                <a:gd name="connsiteY20" fmla="*/ 365520 h 746186"/>
                <a:gd name="connsiteX21" fmla="*/ 828831 w 1027088"/>
                <a:gd name="connsiteY21" fmla="*/ 558996 h 746186"/>
                <a:gd name="connsiteX22" fmla="*/ 166863 w 1027088"/>
                <a:gd name="connsiteY22" fmla="*/ 558996 h 746186"/>
                <a:gd name="connsiteX23" fmla="*/ 166863 w 1027088"/>
                <a:gd name="connsiteY23" fmla="*/ 258101 h 746186"/>
                <a:gd name="connsiteX24" fmla="*/ 24072 w 1027088"/>
                <a:gd name="connsiteY24" fmla="*/ 401795 h 746186"/>
                <a:gd name="connsiteX25" fmla="*/ 166997 w 1027088"/>
                <a:gd name="connsiteY25" fmla="*/ 534891 h 746186"/>
                <a:gd name="connsiteX26" fmla="*/ 828698 w 1027088"/>
                <a:gd name="connsiteY26" fmla="*/ 534891 h 746186"/>
                <a:gd name="connsiteX27" fmla="*/ 1002983 w 1027088"/>
                <a:gd name="connsiteY27" fmla="*/ 365520 h 746186"/>
                <a:gd name="connsiteX28" fmla="*/ 828698 w 1027088"/>
                <a:gd name="connsiteY28" fmla="*/ 191235 h 746186"/>
                <a:gd name="connsiteX29" fmla="*/ 765008 w 1027088"/>
                <a:gd name="connsiteY29" fmla="*/ 200596 h 746186"/>
                <a:gd name="connsiteX30" fmla="*/ 749930 w 1027088"/>
                <a:gd name="connsiteY30" fmla="*/ 193576 h 746186"/>
                <a:gd name="connsiteX31" fmla="*/ 511086 w 1027088"/>
                <a:gd name="connsiteY31" fmla="*/ 24072 h 746186"/>
                <a:gd name="connsiteX32" fmla="*/ 255861 w 1027088"/>
                <a:gd name="connsiteY32" fmla="*/ 267663 h 746186"/>
                <a:gd name="connsiteX33" fmla="*/ 249442 w 1027088"/>
                <a:gd name="connsiteY33" fmla="*/ 277224 h 746186"/>
                <a:gd name="connsiteX34" fmla="*/ 237941 w 1027088"/>
                <a:gd name="connsiteY34" fmla="*/ 277024 h 746186"/>
                <a:gd name="connsiteX35" fmla="*/ 166863 w 1027088"/>
                <a:gd name="connsiteY35" fmla="*/ 258101 h 746186"/>
                <a:gd name="connsiteX0" fmla="*/ 615865 w 1027088"/>
                <a:gd name="connsiteY0" fmla="*/ 653243 h 746186"/>
                <a:gd name="connsiteX1" fmla="*/ 549300 w 1027088"/>
                <a:gd name="connsiteY1" fmla="*/ 744547 h 746186"/>
                <a:gd name="connsiteX2" fmla="*/ 595036 w 1027088"/>
                <a:gd name="connsiteY2" fmla="*/ 641240 h 746186"/>
                <a:gd name="connsiteX3" fmla="*/ 615865 w 1027088"/>
                <a:gd name="connsiteY3" fmla="*/ 653243 h 746186"/>
                <a:gd name="connsiteX4" fmla="*/ 220990 w 1027088"/>
                <a:gd name="connsiteY4" fmla="*/ 746186 h 746186"/>
                <a:gd name="connsiteX5" fmla="*/ 214973 w 1027088"/>
                <a:gd name="connsiteY5" fmla="*/ 744547 h 746186"/>
                <a:gd name="connsiteX6" fmla="*/ 210559 w 1027088"/>
                <a:gd name="connsiteY6" fmla="*/ 728132 h 746186"/>
                <a:gd name="connsiteX7" fmla="*/ 260709 w 1027088"/>
                <a:gd name="connsiteY7" fmla="*/ 641240 h 746186"/>
                <a:gd name="connsiteX8" fmla="*/ 277158 w 1027088"/>
                <a:gd name="connsiteY8" fmla="*/ 636827 h 746186"/>
                <a:gd name="connsiteX9" fmla="*/ 281571 w 1027088"/>
                <a:gd name="connsiteY9" fmla="*/ 653243 h 746186"/>
                <a:gd name="connsiteX10" fmla="*/ 231421 w 1027088"/>
                <a:gd name="connsiteY10" fmla="*/ 740134 h 746186"/>
                <a:gd name="connsiteX11" fmla="*/ 220990 w 1027088"/>
                <a:gd name="connsiteY11" fmla="*/ 746186 h 746186"/>
                <a:gd name="connsiteX12" fmla="*/ 166863 w 1027088"/>
                <a:gd name="connsiteY12" fmla="*/ 558996 h 746186"/>
                <a:gd name="connsiteX13" fmla="*/ 0 w 1027088"/>
                <a:gd name="connsiteY13" fmla="*/ 401795 h 746186"/>
                <a:gd name="connsiteX14" fmla="*/ 166863 w 1027088"/>
                <a:gd name="connsiteY14" fmla="*/ 234029 h 746186"/>
                <a:gd name="connsiteX15" fmla="*/ 234063 w 1027088"/>
                <a:gd name="connsiteY15" fmla="*/ 248138 h 746186"/>
                <a:gd name="connsiteX16" fmla="*/ 511086 w 1027088"/>
                <a:gd name="connsiteY16" fmla="*/ 0 h 746186"/>
                <a:gd name="connsiteX17" fmla="*/ 768151 w 1027088"/>
                <a:gd name="connsiteY17" fmla="*/ 174619 h 746186"/>
                <a:gd name="connsiteX18" fmla="*/ 828698 w 1027088"/>
                <a:gd name="connsiteY18" fmla="*/ 167164 h 746186"/>
                <a:gd name="connsiteX19" fmla="*/ 1027088 w 1027088"/>
                <a:gd name="connsiteY19" fmla="*/ 365520 h 746186"/>
                <a:gd name="connsiteX20" fmla="*/ 828831 w 1027088"/>
                <a:gd name="connsiteY20" fmla="*/ 558996 h 746186"/>
                <a:gd name="connsiteX21" fmla="*/ 166863 w 1027088"/>
                <a:gd name="connsiteY21" fmla="*/ 558996 h 746186"/>
                <a:gd name="connsiteX22" fmla="*/ 166863 w 1027088"/>
                <a:gd name="connsiteY22" fmla="*/ 258101 h 746186"/>
                <a:gd name="connsiteX23" fmla="*/ 24072 w 1027088"/>
                <a:gd name="connsiteY23" fmla="*/ 401795 h 746186"/>
                <a:gd name="connsiteX24" fmla="*/ 166997 w 1027088"/>
                <a:gd name="connsiteY24" fmla="*/ 534891 h 746186"/>
                <a:gd name="connsiteX25" fmla="*/ 828698 w 1027088"/>
                <a:gd name="connsiteY25" fmla="*/ 534891 h 746186"/>
                <a:gd name="connsiteX26" fmla="*/ 1002983 w 1027088"/>
                <a:gd name="connsiteY26" fmla="*/ 365520 h 746186"/>
                <a:gd name="connsiteX27" fmla="*/ 828698 w 1027088"/>
                <a:gd name="connsiteY27" fmla="*/ 191235 h 746186"/>
                <a:gd name="connsiteX28" fmla="*/ 765008 w 1027088"/>
                <a:gd name="connsiteY28" fmla="*/ 200596 h 746186"/>
                <a:gd name="connsiteX29" fmla="*/ 749930 w 1027088"/>
                <a:gd name="connsiteY29" fmla="*/ 193576 h 746186"/>
                <a:gd name="connsiteX30" fmla="*/ 511086 w 1027088"/>
                <a:gd name="connsiteY30" fmla="*/ 24072 h 746186"/>
                <a:gd name="connsiteX31" fmla="*/ 255861 w 1027088"/>
                <a:gd name="connsiteY31" fmla="*/ 267663 h 746186"/>
                <a:gd name="connsiteX32" fmla="*/ 249442 w 1027088"/>
                <a:gd name="connsiteY32" fmla="*/ 277224 h 746186"/>
                <a:gd name="connsiteX33" fmla="*/ 237941 w 1027088"/>
                <a:gd name="connsiteY33" fmla="*/ 277024 h 746186"/>
                <a:gd name="connsiteX34" fmla="*/ 166863 w 1027088"/>
                <a:gd name="connsiteY34" fmla="*/ 258101 h 746186"/>
                <a:gd name="connsiteX0" fmla="*/ 595036 w 1027088"/>
                <a:gd name="connsiteY0" fmla="*/ 641240 h 746186"/>
                <a:gd name="connsiteX1" fmla="*/ 549300 w 1027088"/>
                <a:gd name="connsiteY1" fmla="*/ 744547 h 746186"/>
                <a:gd name="connsiteX2" fmla="*/ 595036 w 1027088"/>
                <a:gd name="connsiteY2" fmla="*/ 641240 h 746186"/>
                <a:gd name="connsiteX3" fmla="*/ 220990 w 1027088"/>
                <a:gd name="connsiteY3" fmla="*/ 746186 h 746186"/>
                <a:gd name="connsiteX4" fmla="*/ 214973 w 1027088"/>
                <a:gd name="connsiteY4" fmla="*/ 744547 h 746186"/>
                <a:gd name="connsiteX5" fmla="*/ 210559 w 1027088"/>
                <a:gd name="connsiteY5" fmla="*/ 728132 h 746186"/>
                <a:gd name="connsiteX6" fmla="*/ 260709 w 1027088"/>
                <a:gd name="connsiteY6" fmla="*/ 641240 h 746186"/>
                <a:gd name="connsiteX7" fmla="*/ 277158 w 1027088"/>
                <a:gd name="connsiteY7" fmla="*/ 636827 h 746186"/>
                <a:gd name="connsiteX8" fmla="*/ 281571 w 1027088"/>
                <a:gd name="connsiteY8" fmla="*/ 653243 h 746186"/>
                <a:gd name="connsiteX9" fmla="*/ 231421 w 1027088"/>
                <a:gd name="connsiteY9" fmla="*/ 740134 h 746186"/>
                <a:gd name="connsiteX10" fmla="*/ 220990 w 1027088"/>
                <a:gd name="connsiteY10" fmla="*/ 746186 h 746186"/>
                <a:gd name="connsiteX11" fmla="*/ 166863 w 1027088"/>
                <a:gd name="connsiteY11" fmla="*/ 558996 h 746186"/>
                <a:gd name="connsiteX12" fmla="*/ 0 w 1027088"/>
                <a:gd name="connsiteY12" fmla="*/ 401795 h 746186"/>
                <a:gd name="connsiteX13" fmla="*/ 166863 w 1027088"/>
                <a:gd name="connsiteY13" fmla="*/ 234029 h 746186"/>
                <a:gd name="connsiteX14" fmla="*/ 234063 w 1027088"/>
                <a:gd name="connsiteY14" fmla="*/ 248138 h 746186"/>
                <a:gd name="connsiteX15" fmla="*/ 511086 w 1027088"/>
                <a:gd name="connsiteY15" fmla="*/ 0 h 746186"/>
                <a:gd name="connsiteX16" fmla="*/ 768151 w 1027088"/>
                <a:gd name="connsiteY16" fmla="*/ 174619 h 746186"/>
                <a:gd name="connsiteX17" fmla="*/ 828698 w 1027088"/>
                <a:gd name="connsiteY17" fmla="*/ 167164 h 746186"/>
                <a:gd name="connsiteX18" fmla="*/ 1027088 w 1027088"/>
                <a:gd name="connsiteY18" fmla="*/ 365520 h 746186"/>
                <a:gd name="connsiteX19" fmla="*/ 828831 w 1027088"/>
                <a:gd name="connsiteY19" fmla="*/ 558996 h 746186"/>
                <a:gd name="connsiteX20" fmla="*/ 166863 w 1027088"/>
                <a:gd name="connsiteY20" fmla="*/ 558996 h 746186"/>
                <a:gd name="connsiteX21" fmla="*/ 166863 w 1027088"/>
                <a:gd name="connsiteY21" fmla="*/ 258101 h 746186"/>
                <a:gd name="connsiteX22" fmla="*/ 24072 w 1027088"/>
                <a:gd name="connsiteY22" fmla="*/ 401795 h 746186"/>
                <a:gd name="connsiteX23" fmla="*/ 166997 w 1027088"/>
                <a:gd name="connsiteY23" fmla="*/ 534891 h 746186"/>
                <a:gd name="connsiteX24" fmla="*/ 828698 w 1027088"/>
                <a:gd name="connsiteY24" fmla="*/ 534891 h 746186"/>
                <a:gd name="connsiteX25" fmla="*/ 1002983 w 1027088"/>
                <a:gd name="connsiteY25" fmla="*/ 365520 h 746186"/>
                <a:gd name="connsiteX26" fmla="*/ 828698 w 1027088"/>
                <a:gd name="connsiteY26" fmla="*/ 191235 h 746186"/>
                <a:gd name="connsiteX27" fmla="*/ 765008 w 1027088"/>
                <a:gd name="connsiteY27" fmla="*/ 200596 h 746186"/>
                <a:gd name="connsiteX28" fmla="*/ 749930 w 1027088"/>
                <a:gd name="connsiteY28" fmla="*/ 193576 h 746186"/>
                <a:gd name="connsiteX29" fmla="*/ 511086 w 1027088"/>
                <a:gd name="connsiteY29" fmla="*/ 24072 h 746186"/>
                <a:gd name="connsiteX30" fmla="*/ 255861 w 1027088"/>
                <a:gd name="connsiteY30" fmla="*/ 267663 h 746186"/>
                <a:gd name="connsiteX31" fmla="*/ 249442 w 1027088"/>
                <a:gd name="connsiteY31" fmla="*/ 277224 h 746186"/>
                <a:gd name="connsiteX32" fmla="*/ 237941 w 1027088"/>
                <a:gd name="connsiteY32" fmla="*/ 277024 h 746186"/>
                <a:gd name="connsiteX33" fmla="*/ 166863 w 1027088"/>
                <a:gd name="connsiteY33" fmla="*/ 258101 h 746186"/>
                <a:gd name="connsiteX0" fmla="*/ 220990 w 1027088"/>
                <a:gd name="connsiteY0" fmla="*/ 746186 h 746186"/>
                <a:gd name="connsiteX1" fmla="*/ 214973 w 1027088"/>
                <a:gd name="connsiteY1" fmla="*/ 744547 h 746186"/>
                <a:gd name="connsiteX2" fmla="*/ 210559 w 1027088"/>
                <a:gd name="connsiteY2" fmla="*/ 728132 h 746186"/>
                <a:gd name="connsiteX3" fmla="*/ 260709 w 1027088"/>
                <a:gd name="connsiteY3" fmla="*/ 641240 h 746186"/>
                <a:gd name="connsiteX4" fmla="*/ 277158 w 1027088"/>
                <a:gd name="connsiteY4" fmla="*/ 636827 h 746186"/>
                <a:gd name="connsiteX5" fmla="*/ 281571 w 1027088"/>
                <a:gd name="connsiteY5" fmla="*/ 653243 h 746186"/>
                <a:gd name="connsiteX6" fmla="*/ 231421 w 1027088"/>
                <a:gd name="connsiteY6" fmla="*/ 740134 h 746186"/>
                <a:gd name="connsiteX7" fmla="*/ 220990 w 1027088"/>
                <a:gd name="connsiteY7" fmla="*/ 746186 h 746186"/>
                <a:gd name="connsiteX8" fmla="*/ 166863 w 1027088"/>
                <a:gd name="connsiteY8" fmla="*/ 558996 h 746186"/>
                <a:gd name="connsiteX9" fmla="*/ 0 w 1027088"/>
                <a:gd name="connsiteY9" fmla="*/ 401795 h 746186"/>
                <a:gd name="connsiteX10" fmla="*/ 166863 w 1027088"/>
                <a:gd name="connsiteY10" fmla="*/ 234029 h 746186"/>
                <a:gd name="connsiteX11" fmla="*/ 234063 w 1027088"/>
                <a:gd name="connsiteY11" fmla="*/ 248138 h 746186"/>
                <a:gd name="connsiteX12" fmla="*/ 511086 w 1027088"/>
                <a:gd name="connsiteY12" fmla="*/ 0 h 746186"/>
                <a:gd name="connsiteX13" fmla="*/ 768151 w 1027088"/>
                <a:gd name="connsiteY13" fmla="*/ 174619 h 746186"/>
                <a:gd name="connsiteX14" fmla="*/ 828698 w 1027088"/>
                <a:gd name="connsiteY14" fmla="*/ 167164 h 746186"/>
                <a:gd name="connsiteX15" fmla="*/ 1027088 w 1027088"/>
                <a:gd name="connsiteY15" fmla="*/ 365520 h 746186"/>
                <a:gd name="connsiteX16" fmla="*/ 828831 w 1027088"/>
                <a:gd name="connsiteY16" fmla="*/ 558996 h 746186"/>
                <a:gd name="connsiteX17" fmla="*/ 166863 w 1027088"/>
                <a:gd name="connsiteY17" fmla="*/ 558996 h 746186"/>
                <a:gd name="connsiteX18" fmla="*/ 166863 w 1027088"/>
                <a:gd name="connsiteY18" fmla="*/ 258101 h 746186"/>
                <a:gd name="connsiteX19" fmla="*/ 24072 w 1027088"/>
                <a:gd name="connsiteY19" fmla="*/ 401795 h 746186"/>
                <a:gd name="connsiteX20" fmla="*/ 166997 w 1027088"/>
                <a:gd name="connsiteY20" fmla="*/ 534891 h 746186"/>
                <a:gd name="connsiteX21" fmla="*/ 828698 w 1027088"/>
                <a:gd name="connsiteY21" fmla="*/ 534891 h 746186"/>
                <a:gd name="connsiteX22" fmla="*/ 1002983 w 1027088"/>
                <a:gd name="connsiteY22" fmla="*/ 365520 h 746186"/>
                <a:gd name="connsiteX23" fmla="*/ 828698 w 1027088"/>
                <a:gd name="connsiteY23" fmla="*/ 191235 h 746186"/>
                <a:gd name="connsiteX24" fmla="*/ 765008 w 1027088"/>
                <a:gd name="connsiteY24" fmla="*/ 200596 h 746186"/>
                <a:gd name="connsiteX25" fmla="*/ 749930 w 1027088"/>
                <a:gd name="connsiteY25" fmla="*/ 193576 h 746186"/>
                <a:gd name="connsiteX26" fmla="*/ 511086 w 1027088"/>
                <a:gd name="connsiteY26" fmla="*/ 24072 h 746186"/>
                <a:gd name="connsiteX27" fmla="*/ 255861 w 1027088"/>
                <a:gd name="connsiteY27" fmla="*/ 267663 h 746186"/>
                <a:gd name="connsiteX28" fmla="*/ 249442 w 1027088"/>
                <a:gd name="connsiteY28" fmla="*/ 277224 h 746186"/>
                <a:gd name="connsiteX29" fmla="*/ 237941 w 1027088"/>
                <a:gd name="connsiteY29" fmla="*/ 277024 h 746186"/>
                <a:gd name="connsiteX30" fmla="*/ 166863 w 1027088"/>
                <a:gd name="connsiteY30" fmla="*/ 258101 h 746186"/>
                <a:gd name="connsiteX0" fmla="*/ 231421 w 1027088"/>
                <a:gd name="connsiteY0" fmla="*/ 740134 h 748894"/>
                <a:gd name="connsiteX1" fmla="*/ 214973 w 1027088"/>
                <a:gd name="connsiteY1" fmla="*/ 744547 h 748894"/>
                <a:gd name="connsiteX2" fmla="*/ 210559 w 1027088"/>
                <a:gd name="connsiteY2" fmla="*/ 728132 h 748894"/>
                <a:gd name="connsiteX3" fmla="*/ 260709 w 1027088"/>
                <a:gd name="connsiteY3" fmla="*/ 641240 h 748894"/>
                <a:gd name="connsiteX4" fmla="*/ 277158 w 1027088"/>
                <a:gd name="connsiteY4" fmla="*/ 636827 h 748894"/>
                <a:gd name="connsiteX5" fmla="*/ 281571 w 1027088"/>
                <a:gd name="connsiteY5" fmla="*/ 653243 h 748894"/>
                <a:gd name="connsiteX6" fmla="*/ 231421 w 1027088"/>
                <a:gd name="connsiteY6" fmla="*/ 740134 h 748894"/>
                <a:gd name="connsiteX7" fmla="*/ 166863 w 1027088"/>
                <a:gd name="connsiteY7" fmla="*/ 558996 h 748894"/>
                <a:gd name="connsiteX8" fmla="*/ 0 w 1027088"/>
                <a:gd name="connsiteY8" fmla="*/ 401795 h 748894"/>
                <a:gd name="connsiteX9" fmla="*/ 166863 w 1027088"/>
                <a:gd name="connsiteY9" fmla="*/ 234029 h 748894"/>
                <a:gd name="connsiteX10" fmla="*/ 234063 w 1027088"/>
                <a:gd name="connsiteY10" fmla="*/ 248138 h 748894"/>
                <a:gd name="connsiteX11" fmla="*/ 511086 w 1027088"/>
                <a:gd name="connsiteY11" fmla="*/ 0 h 748894"/>
                <a:gd name="connsiteX12" fmla="*/ 768151 w 1027088"/>
                <a:gd name="connsiteY12" fmla="*/ 174619 h 748894"/>
                <a:gd name="connsiteX13" fmla="*/ 828698 w 1027088"/>
                <a:gd name="connsiteY13" fmla="*/ 167164 h 748894"/>
                <a:gd name="connsiteX14" fmla="*/ 1027088 w 1027088"/>
                <a:gd name="connsiteY14" fmla="*/ 365520 h 748894"/>
                <a:gd name="connsiteX15" fmla="*/ 828831 w 1027088"/>
                <a:gd name="connsiteY15" fmla="*/ 558996 h 748894"/>
                <a:gd name="connsiteX16" fmla="*/ 166863 w 1027088"/>
                <a:gd name="connsiteY16" fmla="*/ 558996 h 748894"/>
                <a:gd name="connsiteX17" fmla="*/ 166863 w 1027088"/>
                <a:gd name="connsiteY17" fmla="*/ 258101 h 748894"/>
                <a:gd name="connsiteX18" fmla="*/ 24072 w 1027088"/>
                <a:gd name="connsiteY18" fmla="*/ 401795 h 748894"/>
                <a:gd name="connsiteX19" fmla="*/ 166997 w 1027088"/>
                <a:gd name="connsiteY19" fmla="*/ 534891 h 748894"/>
                <a:gd name="connsiteX20" fmla="*/ 828698 w 1027088"/>
                <a:gd name="connsiteY20" fmla="*/ 534891 h 748894"/>
                <a:gd name="connsiteX21" fmla="*/ 1002983 w 1027088"/>
                <a:gd name="connsiteY21" fmla="*/ 365520 h 748894"/>
                <a:gd name="connsiteX22" fmla="*/ 828698 w 1027088"/>
                <a:gd name="connsiteY22" fmla="*/ 191235 h 748894"/>
                <a:gd name="connsiteX23" fmla="*/ 765008 w 1027088"/>
                <a:gd name="connsiteY23" fmla="*/ 200596 h 748894"/>
                <a:gd name="connsiteX24" fmla="*/ 749930 w 1027088"/>
                <a:gd name="connsiteY24" fmla="*/ 193576 h 748894"/>
                <a:gd name="connsiteX25" fmla="*/ 511086 w 1027088"/>
                <a:gd name="connsiteY25" fmla="*/ 24072 h 748894"/>
                <a:gd name="connsiteX26" fmla="*/ 255861 w 1027088"/>
                <a:gd name="connsiteY26" fmla="*/ 267663 h 748894"/>
                <a:gd name="connsiteX27" fmla="*/ 249442 w 1027088"/>
                <a:gd name="connsiteY27" fmla="*/ 277224 h 748894"/>
                <a:gd name="connsiteX28" fmla="*/ 237941 w 1027088"/>
                <a:gd name="connsiteY28" fmla="*/ 277024 h 748894"/>
                <a:gd name="connsiteX29" fmla="*/ 166863 w 1027088"/>
                <a:gd name="connsiteY29" fmla="*/ 258101 h 748894"/>
                <a:gd name="connsiteX0" fmla="*/ 281571 w 1027088"/>
                <a:gd name="connsiteY0" fmla="*/ 653243 h 744547"/>
                <a:gd name="connsiteX1" fmla="*/ 214973 w 1027088"/>
                <a:gd name="connsiteY1" fmla="*/ 744547 h 744547"/>
                <a:gd name="connsiteX2" fmla="*/ 210559 w 1027088"/>
                <a:gd name="connsiteY2" fmla="*/ 728132 h 744547"/>
                <a:gd name="connsiteX3" fmla="*/ 260709 w 1027088"/>
                <a:gd name="connsiteY3" fmla="*/ 641240 h 744547"/>
                <a:gd name="connsiteX4" fmla="*/ 277158 w 1027088"/>
                <a:gd name="connsiteY4" fmla="*/ 636827 h 744547"/>
                <a:gd name="connsiteX5" fmla="*/ 281571 w 1027088"/>
                <a:gd name="connsiteY5" fmla="*/ 653243 h 744547"/>
                <a:gd name="connsiteX6" fmla="*/ 166863 w 1027088"/>
                <a:gd name="connsiteY6" fmla="*/ 558996 h 744547"/>
                <a:gd name="connsiteX7" fmla="*/ 0 w 1027088"/>
                <a:gd name="connsiteY7" fmla="*/ 401795 h 744547"/>
                <a:gd name="connsiteX8" fmla="*/ 166863 w 1027088"/>
                <a:gd name="connsiteY8" fmla="*/ 234029 h 744547"/>
                <a:gd name="connsiteX9" fmla="*/ 234063 w 1027088"/>
                <a:gd name="connsiteY9" fmla="*/ 248138 h 744547"/>
                <a:gd name="connsiteX10" fmla="*/ 511086 w 1027088"/>
                <a:gd name="connsiteY10" fmla="*/ 0 h 744547"/>
                <a:gd name="connsiteX11" fmla="*/ 768151 w 1027088"/>
                <a:gd name="connsiteY11" fmla="*/ 174619 h 744547"/>
                <a:gd name="connsiteX12" fmla="*/ 828698 w 1027088"/>
                <a:gd name="connsiteY12" fmla="*/ 167164 h 744547"/>
                <a:gd name="connsiteX13" fmla="*/ 1027088 w 1027088"/>
                <a:gd name="connsiteY13" fmla="*/ 365520 h 744547"/>
                <a:gd name="connsiteX14" fmla="*/ 828831 w 1027088"/>
                <a:gd name="connsiteY14" fmla="*/ 558996 h 744547"/>
                <a:gd name="connsiteX15" fmla="*/ 166863 w 1027088"/>
                <a:gd name="connsiteY15" fmla="*/ 558996 h 744547"/>
                <a:gd name="connsiteX16" fmla="*/ 166863 w 1027088"/>
                <a:gd name="connsiteY16" fmla="*/ 258101 h 744547"/>
                <a:gd name="connsiteX17" fmla="*/ 24072 w 1027088"/>
                <a:gd name="connsiteY17" fmla="*/ 401795 h 744547"/>
                <a:gd name="connsiteX18" fmla="*/ 166997 w 1027088"/>
                <a:gd name="connsiteY18" fmla="*/ 534891 h 744547"/>
                <a:gd name="connsiteX19" fmla="*/ 828698 w 1027088"/>
                <a:gd name="connsiteY19" fmla="*/ 534891 h 744547"/>
                <a:gd name="connsiteX20" fmla="*/ 1002983 w 1027088"/>
                <a:gd name="connsiteY20" fmla="*/ 365520 h 744547"/>
                <a:gd name="connsiteX21" fmla="*/ 828698 w 1027088"/>
                <a:gd name="connsiteY21" fmla="*/ 191235 h 744547"/>
                <a:gd name="connsiteX22" fmla="*/ 765008 w 1027088"/>
                <a:gd name="connsiteY22" fmla="*/ 200596 h 744547"/>
                <a:gd name="connsiteX23" fmla="*/ 749930 w 1027088"/>
                <a:gd name="connsiteY23" fmla="*/ 193576 h 744547"/>
                <a:gd name="connsiteX24" fmla="*/ 511086 w 1027088"/>
                <a:gd name="connsiteY24" fmla="*/ 24072 h 744547"/>
                <a:gd name="connsiteX25" fmla="*/ 255861 w 1027088"/>
                <a:gd name="connsiteY25" fmla="*/ 267663 h 744547"/>
                <a:gd name="connsiteX26" fmla="*/ 249442 w 1027088"/>
                <a:gd name="connsiteY26" fmla="*/ 277224 h 744547"/>
                <a:gd name="connsiteX27" fmla="*/ 237941 w 1027088"/>
                <a:gd name="connsiteY27" fmla="*/ 277024 h 744547"/>
                <a:gd name="connsiteX28" fmla="*/ 166863 w 1027088"/>
                <a:gd name="connsiteY28" fmla="*/ 258101 h 744547"/>
                <a:gd name="connsiteX0" fmla="*/ 277158 w 1027088"/>
                <a:gd name="connsiteY0" fmla="*/ 636827 h 749274"/>
                <a:gd name="connsiteX1" fmla="*/ 214973 w 1027088"/>
                <a:gd name="connsiteY1" fmla="*/ 744547 h 749274"/>
                <a:gd name="connsiteX2" fmla="*/ 210559 w 1027088"/>
                <a:gd name="connsiteY2" fmla="*/ 728132 h 749274"/>
                <a:gd name="connsiteX3" fmla="*/ 260709 w 1027088"/>
                <a:gd name="connsiteY3" fmla="*/ 641240 h 749274"/>
                <a:gd name="connsiteX4" fmla="*/ 277158 w 1027088"/>
                <a:gd name="connsiteY4" fmla="*/ 636827 h 749274"/>
                <a:gd name="connsiteX5" fmla="*/ 166863 w 1027088"/>
                <a:gd name="connsiteY5" fmla="*/ 558996 h 749274"/>
                <a:gd name="connsiteX6" fmla="*/ 0 w 1027088"/>
                <a:gd name="connsiteY6" fmla="*/ 401795 h 749274"/>
                <a:gd name="connsiteX7" fmla="*/ 166863 w 1027088"/>
                <a:gd name="connsiteY7" fmla="*/ 234029 h 749274"/>
                <a:gd name="connsiteX8" fmla="*/ 234063 w 1027088"/>
                <a:gd name="connsiteY8" fmla="*/ 248138 h 749274"/>
                <a:gd name="connsiteX9" fmla="*/ 511086 w 1027088"/>
                <a:gd name="connsiteY9" fmla="*/ 0 h 749274"/>
                <a:gd name="connsiteX10" fmla="*/ 768151 w 1027088"/>
                <a:gd name="connsiteY10" fmla="*/ 174619 h 749274"/>
                <a:gd name="connsiteX11" fmla="*/ 828698 w 1027088"/>
                <a:gd name="connsiteY11" fmla="*/ 167164 h 749274"/>
                <a:gd name="connsiteX12" fmla="*/ 1027088 w 1027088"/>
                <a:gd name="connsiteY12" fmla="*/ 365520 h 749274"/>
                <a:gd name="connsiteX13" fmla="*/ 828831 w 1027088"/>
                <a:gd name="connsiteY13" fmla="*/ 558996 h 749274"/>
                <a:gd name="connsiteX14" fmla="*/ 166863 w 1027088"/>
                <a:gd name="connsiteY14" fmla="*/ 558996 h 749274"/>
                <a:gd name="connsiteX15" fmla="*/ 166863 w 1027088"/>
                <a:gd name="connsiteY15" fmla="*/ 258101 h 749274"/>
                <a:gd name="connsiteX16" fmla="*/ 24072 w 1027088"/>
                <a:gd name="connsiteY16" fmla="*/ 401795 h 749274"/>
                <a:gd name="connsiteX17" fmla="*/ 166997 w 1027088"/>
                <a:gd name="connsiteY17" fmla="*/ 534891 h 749274"/>
                <a:gd name="connsiteX18" fmla="*/ 828698 w 1027088"/>
                <a:gd name="connsiteY18" fmla="*/ 534891 h 749274"/>
                <a:gd name="connsiteX19" fmla="*/ 1002983 w 1027088"/>
                <a:gd name="connsiteY19" fmla="*/ 365520 h 749274"/>
                <a:gd name="connsiteX20" fmla="*/ 828698 w 1027088"/>
                <a:gd name="connsiteY20" fmla="*/ 191235 h 749274"/>
                <a:gd name="connsiteX21" fmla="*/ 765008 w 1027088"/>
                <a:gd name="connsiteY21" fmla="*/ 200596 h 749274"/>
                <a:gd name="connsiteX22" fmla="*/ 749930 w 1027088"/>
                <a:gd name="connsiteY22" fmla="*/ 193576 h 749274"/>
                <a:gd name="connsiteX23" fmla="*/ 511086 w 1027088"/>
                <a:gd name="connsiteY23" fmla="*/ 24072 h 749274"/>
                <a:gd name="connsiteX24" fmla="*/ 255861 w 1027088"/>
                <a:gd name="connsiteY24" fmla="*/ 267663 h 749274"/>
                <a:gd name="connsiteX25" fmla="*/ 249442 w 1027088"/>
                <a:gd name="connsiteY25" fmla="*/ 277224 h 749274"/>
                <a:gd name="connsiteX26" fmla="*/ 237941 w 1027088"/>
                <a:gd name="connsiteY26" fmla="*/ 277024 h 749274"/>
                <a:gd name="connsiteX27" fmla="*/ 166863 w 1027088"/>
                <a:gd name="connsiteY27" fmla="*/ 258101 h 749274"/>
                <a:gd name="connsiteX0" fmla="*/ 260709 w 1027088"/>
                <a:gd name="connsiteY0" fmla="*/ 641240 h 748979"/>
                <a:gd name="connsiteX1" fmla="*/ 214973 w 1027088"/>
                <a:gd name="connsiteY1" fmla="*/ 744547 h 748979"/>
                <a:gd name="connsiteX2" fmla="*/ 210559 w 1027088"/>
                <a:gd name="connsiteY2" fmla="*/ 728132 h 748979"/>
                <a:gd name="connsiteX3" fmla="*/ 260709 w 1027088"/>
                <a:gd name="connsiteY3" fmla="*/ 641240 h 748979"/>
                <a:gd name="connsiteX4" fmla="*/ 166863 w 1027088"/>
                <a:gd name="connsiteY4" fmla="*/ 558996 h 748979"/>
                <a:gd name="connsiteX5" fmla="*/ 0 w 1027088"/>
                <a:gd name="connsiteY5" fmla="*/ 401795 h 748979"/>
                <a:gd name="connsiteX6" fmla="*/ 166863 w 1027088"/>
                <a:gd name="connsiteY6" fmla="*/ 234029 h 748979"/>
                <a:gd name="connsiteX7" fmla="*/ 234063 w 1027088"/>
                <a:gd name="connsiteY7" fmla="*/ 248138 h 748979"/>
                <a:gd name="connsiteX8" fmla="*/ 511086 w 1027088"/>
                <a:gd name="connsiteY8" fmla="*/ 0 h 748979"/>
                <a:gd name="connsiteX9" fmla="*/ 768151 w 1027088"/>
                <a:gd name="connsiteY9" fmla="*/ 174619 h 748979"/>
                <a:gd name="connsiteX10" fmla="*/ 828698 w 1027088"/>
                <a:gd name="connsiteY10" fmla="*/ 167164 h 748979"/>
                <a:gd name="connsiteX11" fmla="*/ 1027088 w 1027088"/>
                <a:gd name="connsiteY11" fmla="*/ 365520 h 748979"/>
                <a:gd name="connsiteX12" fmla="*/ 828831 w 1027088"/>
                <a:gd name="connsiteY12" fmla="*/ 558996 h 748979"/>
                <a:gd name="connsiteX13" fmla="*/ 166863 w 1027088"/>
                <a:gd name="connsiteY13" fmla="*/ 558996 h 748979"/>
                <a:gd name="connsiteX14" fmla="*/ 166863 w 1027088"/>
                <a:gd name="connsiteY14" fmla="*/ 258101 h 748979"/>
                <a:gd name="connsiteX15" fmla="*/ 24072 w 1027088"/>
                <a:gd name="connsiteY15" fmla="*/ 401795 h 748979"/>
                <a:gd name="connsiteX16" fmla="*/ 166997 w 1027088"/>
                <a:gd name="connsiteY16" fmla="*/ 534891 h 748979"/>
                <a:gd name="connsiteX17" fmla="*/ 828698 w 1027088"/>
                <a:gd name="connsiteY17" fmla="*/ 534891 h 748979"/>
                <a:gd name="connsiteX18" fmla="*/ 1002983 w 1027088"/>
                <a:gd name="connsiteY18" fmla="*/ 365520 h 748979"/>
                <a:gd name="connsiteX19" fmla="*/ 828698 w 1027088"/>
                <a:gd name="connsiteY19" fmla="*/ 191235 h 748979"/>
                <a:gd name="connsiteX20" fmla="*/ 765008 w 1027088"/>
                <a:gd name="connsiteY20" fmla="*/ 200596 h 748979"/>
                <a:gd name="connsiteX21" fmla="*/ 749930 w 1027088"/>
                <a:gd name="connsiteY21" fmla="*/ 193576 h 748979"/>
                <a:gd name="connsiteX22" fmla="*/ 511086 w 1027088"/>
                <a:gd name="connsiteY22" fmla="*/ 24072 h 748979"/>
                <a:gd name="connsiteX23" fmla="*/ 255861 w 1027088"/>
                <a:gd name="connsiteY23" fmla="*/ 267663 h 748979"/>
                <a:gd name="connsiteX24" fmla="*/ 249442 w 1027088"/>
                <a:gd name="connsiteY24" fmla="*/ 277224 h 748979"/>
                <a:gd name="connsiteX25" fmla="*/ 237941 w 1027088"/>
                <a:gd name="connsiteY25" fmla="*/ 277024 h 748979"/>
                <a:gd name="connsiteX26" fmla="*/ 166863 w 1027088"/>
                <a:gd name="connsiteY26" fmla="*/ 258101 h 748979"/>
                <a:gd name="connsiteX0" fmla="*/ 210559 w 1027088"/>
                <a:gd name="connsiteY0" fmla="*/ 728132 h 748979"/>
                <a:gd name="connsiteX1" fmla="*/ 214973 w 1027088"/>
                <a:gd name="connsiteY1" fmla="*/ 744547 h 748979"/>
                <a:gd name="connsiteX2" fmla="*/ 210559 w 1027088"/>
                <a:gd name="connsiteY2" fmla="*/ 728132 h 748979"/>
                <a:gd name="connsiteX3" fmla="*/ 166863 w 1027088"/>
                <a:gd name="connsiteY3" fmla="*/ 558996 h 748979"/>
                <a:gd name="connsiteX4" fmla="*/ 0 w 1027088"/>
                <a:gd name="connsiteY4" fmla="*/ 401795 h 748979"/>
                <a:gd name="connsiteX5" fmla="*/ 166863 w 1027088"/>
                <a:gd name="connsiteY5" fmla="*/ 234029 h 748979"/>
                <a:gd name="connsiteX6" fmla="*/ 234063 w 1027088"/>
                <a:gd name="connsiteY6" fmla="*/ 248138 h 748979"/>
                <a:gd name="connsiteX7" fmla="*/ 511086 w 1027088"/>
                <a:gd name="connsiteY7" fmla="*/ 0 h 748979"/>
                <a:gd name="connsiteX8" fmla="*/ 768151 w 1027088"/>
                <a:gd name="connsiteY8" fmla="*/ 174619 h 748979"/>
                <a:gd name="connsiteX9" fmla="*/ 828698 w 1027088"/>
                <a:gd name="connsiteY9" fmla="*/ 167164 h 748979"/>
                <a:gd name="connsiteX10" fmla="*/ 1027088 w 1027088"/>
                <a:gd name="connsiteY10" fmla="*/ 365520 h 748979"/>
                <a:gd name="connsiteX11" fmla="*/ 828831 w 1027088"/>
                <a:gd name="connsiteY11" fmla="*/ 558996 h 748979"/>
                <a:gd name="connsiteX12" fmla="*/ 166863 w 1027088"/>
                <a:gd name="connsiteY12" fmla="*/ 558996 h 748979"/>
                <a:gd name="connsiteX13" fmla="*/ 166863 w 1027088"/>
                <a:gd name="connsiteY13" fmla="*/ 258101 h 748979"/>
                <a:gd name="connsiteX14" fmla="*/ 24072 w 1027088"/>
                <a:gd name="connsiteY14" fmla="*/ 401795 h 748979"/>
                <a:gd name="connsiteX15" fmla="*/ 166997 w 1027088"/>
                <a:gd name="connsiteY15" fmla="*/ 534891 h 748979"/>
                <a:gd name="connsiteX16" fmla="*/ 828698 w 1027088"/>
                <a:gd name="connsiteY16" fmla="*/ 534891 h 748979"/>
                <a:gd name="connsiteX17" fmla="*/ 1002983 w 1027088"/>
                <a:gd name="connsiteY17" fmla="*/ 365520 h 748979"/>
                <a:gd name="connsiteX18" fmla="*/ 828698 w 1027088"/>
                <a:gd name="connsiteY18" fmla="*/ 191235 h 748979"/>
                <a:gd name="connsiteX19" fmla="*/ 765008 w 1027088"/>
                <a:gd name="connsiteY19" fmla="*/ 200596 h 748979"/>
                <a:gd name="connsiteX20" fmla="*/ 749930 w 1027088"/>
                <a:gd name="connsiteY20" fmla="*/ 193576 h 748979"/>
                <a:gd name="connsiteX21" fmla="*/ 511086 w 1027088"/>
                <a:gd name="connsiteY21" fmla="*/ 24072 h 748979"/>
                <a:gd name="connsiteX22" fmla="*/ 255861 w 1027088"/>
                <a:gd name="connsiteY22" fmla="*/ 267663 h 748979"/>
                <a:gd name="connsiteX23" fmla="*/ 249442 w 1027088"/>
                <a:gd name="connsiteY23" fmla="*/ 277224 h 748979"/>
                <a:gd name="connsiteX24" fmla="*/ 237941 w 1027088"/>
                <a:gd name="connsiteY24" fmla="*/ 277024 h 748979"/>
                <a:gd name="connsiteX25" fmla="*/ 166863 w 1027088"/>
                <a:gd name="connsiteY25" fmla="*/ 258101 h 748979"/>
                <a:gd name="connsiteX0" fmla="*/ 166863 w 1027088"/>
                <a:gd name="connsiteY0" fmla="*/ 558996 h 558996"/>
                <a:gd name="connsiteX1" fmla="*/ 0 w 1027088"/>
                <a:gd name="connsiteY1" fmla="*/ 401795 h 558996"/>
                <a:gd name="connsiteX2" fmla="*/ 166863 w 1027088"/>
                <a:gd name="connsiteY2" fmla="*/ 234029 h 558996"/>
                <a:gd name="connsiteX3" fmla="*/ 234063 w 1027088"/>
                <a:gd name="connsiteY3" fmla="*/ 248138 h 558996"/>
                <a:gd name="connsiteX4" fmla="*/ 511086 w 1027088"/>
                <a:gd name="connsiteY4" fmla="*/ 0 h 558996"/>
                <a:gd name="connsiteX5" fmla="*/ 768151 w 1027088"/>
                <a:gd name="connsiteY5" fmla="*/ 174619 h 558996"/>
                <a:gd name="connsiteX6" fmla="*/ 828698 w 1027088"/>
                <a:gd name="connsiteY6" fmla="*/ 167164 h 558996"/>
                <a:gd name="connsiteX7" fmla="*/ 1027088 w 1027088"/>
                <a:gd name="connsiteY7" fmla="*/ 365520 h 558996"/>
                <a:gd name="connsiteX8" fmla="*/ 828831 w 1027088"/>
                <a:gd name="connsiteY8" fmla="*/ 558996 h 558996"/>
                <a:gd name="connsiteX9" fmla="*/ 166863 w 1027088"/>
                <a:gd name="connsiteY9" fmla="*/ 558996 h 558996"/>
                <a:gd name="connsiteX10" fmla="*/ 166863 w 1027088"/>
                <a:gd name="connsiteY10" fmla="*/ 258101 h 558996"/>
                <a:gd name="connsiteX11" fmla="*/ 24072 w 1027088"/>
                <a:gd name="connsiteY11" fmla="*/ 401795 h 558996"/>
                <a:gd name="connsiteX12" fmla="*/ 166997 w 1027088"/>
                <a:gd name="connsiteY12" fmla="*/ 534891 h 558996"/>
                <a:gd name="connsiteX13" fmla="*/ 828698 w 1027088"/>
                <a:gd name="connsiteY13" fmla="*/ 534891 h 558996"/>
                <a:gd name="connsiteX14" fmla="*/ 1002983 w 1027088"/>
                <a:gd name="connsiteY14" fmla="*/ 365520 h 558996"/>
                <a:gd name="connsiteX15" fmla="*/ 828698 w 1027088"/>
                <a:gd name="connsiteY15" fmla="*/ 191235 h 558996"/>
                <a:gd name="connsiteX16" fmla="*/ 765008 w 1027088"/>
                <a:gd name="connsiteY16" fmla="*/ 200596 h 558996"/>
                <a:gd name="connsiteX17" fmla="*/ 749930 w 1027088"/>
                <a:gd name="connsiteY17" fmla="*/ 193576 h 558996"/>
                <a:gd name="connsiteX18" fmla="*/ 511086 w 1027088"/>
                <a:gd name="connsiteY18" fmla="*/ 24072 h 558996"/>
                <a:gd name="connsiteX19" fmla="*/ 255861 w 1027088"/>
                <a:gd name="connsiteY19" fmla="*/ 267663 h 558996"/>
                <a:gd name="connsiteX20" fmla="*/ 249442 w 1027088"/>
                <a:gd name="connsiteY20" fmla="*/ 277224 h 558996"/>
                <a:gd name="connsiteX21" fmla="*/ 237941 w 1027088"/>
                <a:gd name="connsiteY21" fmla="*/ 277024 h 558996"/>
                <a:gd name="connsiteX22" fmla="*/ 166863 w 1027088"/>
                <a:gd name="connsiteY22" fmla="*/ 258101 h 558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27088" h="558996">
                  <a:moveTo>
                    <a:pt x="166863" y="558996"/>
                  </a:moveTo>
                  <a:cubicBezTo>
                    <a:pt x="70108" y="557792"/>
                    <a:pt x="0" y="491662"/>
                    <a:pt x="0" y="401795"/>
                  </a:cubicBezTo>
                  <a:cubicBezTo>
                    <a:pt x="0" y="309286"/>
                    <a:pt x="74856" y="234029"/>
                    <a:pt x="166863" y="234029"/>
                  </a:cubicBezTo>
                  <a:cubicBezTo>
                    <a:pt x="189965" y="234029"/>
                    <a:pt x="212900" y="238877"/>
                    <a:pt x="234063" y="248138"/>
                  </a:cubicBezTo>
                  <a:cubicBezTo>
                    <a:pt x="255694" y="109793"/>
                    <a:pt x="376553" y="0"/>
                    <a:pt x="511086" y="0"/>
                  </a:cubicBezTo>
                  <a:cubicBezTo>
                    <a:pt x="620779" y="0"/>
                    <a:pt x="722783" y="69707"/>
                    <a:pt x="768151" y="174619"/>
                  </a:cubicBezTo>
                  <a:cubicBezTo>
                    <a:pt x="788177" y="169504"/>
                    <a:pt x="811914" y="167164"/>
                    <a:pt x="828698" y="167164"/>
                  </a:cubicBezTo>
                  <a:cubicBezTo>
                    <a:pt x="938056" y="167164"/>
                    <a:pt x="1027088" y="256162"/>
                    <a:pt x="1027088" y="365520"/>
                  </a:cubicBezTo>
                  <a:cubicBezTo>
                    <a:pt x="1027088" y="472839"/>
                    <a:pt x="940029" y="557792"/>
                    <a:pt x="828831" y="558996"/>
                  </a:cubicBezTo>
                  <a:lnTo>
                    <a:pt x="166863" y="558996"/>
                  </a:lnTo>
                  <a:close/>
                  <a:moveTo>
                    <a:pt x="166863" y="258101"/>
                  </a:moveTo>
                  <a:cubicBezTo>
                    <a:pt x="88129" y="258101"/>
                    <a:pt x="24072" y="322559"/>
                    <a:pt x="24072" y="401795"/>
                  </a:cubicBezTo>
                  <a:cubicBezTo>
                    <a:pt x="24072" y="477888"/>
                    <a:pt x="84184" y="533888"/>
                    <a:pt x="166997" y="534891"/>
                  </a:cubicBezTo>
                  <a:lnTo>
                    <a:pt x="828698" y="534891"/>
                  </a:lnTo>
                  <a:cubicBezTo>
                    <a:pt x="926388" y="533888"/>
                    <a:pt x="1002983" y="459466"/>
                    <a:pt x="1002983" y="365520"/>
                  </a:cubicBezTo>
                  <a:cubicBezTo>
                    <a:pt x="1002983" y="269401"/>
                    <a:pt x="924817" y="191235"/>
                    <a:pt x="828698" y="191235"/>
                  </a:cubicBezTo>
                  <a:cubicBezTo>
                    <a:pt x="807434" y="191235"/>
                    <a:pt x="781257" y="195080"/>
                    <a:pt x="765008" y="200596"/>
                  </a:cubicBezTo>
                  <a:cubicBezTo>
                    <a:pt x="758890" y="202736"/>
                    <a:pt x="752304" y="199560"/>
                    <a:pt x="749930" y="193576"/>
                  </a:cubicBezTo>
                  <a:cubicBezTo>
                    <a:pt x="710479" y="92208"/>
                    <a:pt x="614494" y="24072"/>
                    <a:pt x="511086" y="24072"/>
                  </a:cubicBezTo>
                  <a:cubicBezTo>
                    <a:pt x="383072" y="24072"/>
                    <a:pt x="268599" y="133363"/>
                    <a:pt x="255861" y="267663"/>
                  </a:cubicBezTo>
                  <a:cubicBezTo>
                    <a:pt x="255460" y="271741"/>
                    <a:pt x="253052" y="275319"/>
                    <a:pt x="249442" y="277224"/>
                  </a:cubicBezTo>
                  <a:cubicBezTo>
                    <a:pt x="245864" y="279130"/>
                    <a:pt x="241485" y="279063"/>
                    <a:pt x="237941" y="277024"/>
                  </a:cubicBezTo>
                  <a:cubicBezTo>
                    <a:pt x="216243" y="264620"/>
                    <a:pt x="191670" y="258101"/>
                    <a:pt x="166863" y="258101"/>
                  </a:cubicBezTo>
                  <a:close/>
                </a:path>
              </a:pathLst>
            </a:custGeom>
            <a:solidFill>
              <a:schemeClr val="accent1"/>
            </a:solidFill>
            <a:ln w="33338" cap="flat">
              <a:noFill/>
              <a:prstDash val="solid"/>
              <a:miter/>
            </a:ln>
          </p:spPr>
          <p:txBody>
            <a:bodyPr rtlCol="0" anchor="ctr"/>
            <a:lstStyle/>
            <a:p>
              <a:endParaRPr lang="en-US" sz="1800" dirty="0">
                <a:solidFill>
                  <a:schemeClr val="tx2"/>
                </a:solidFill>
                <a:latin typeface="IBM Plex Sans" panose="020B0503050203000203" pitchFamily="34" charset="0"/>
              </a:endParaRPr>
            </a:p>
          </p:txBody>
        </p:sp>
        <p:sp>
          <p:nvSpPr>
            <p:cNvPr id="18" name="Freeform 17">
              <a:extLst>
                <a:ext uri="{FF2B5EF4-FFF2-40B4-BE49-F238E27FC236}">
                  <a16:creationId xmlns:a16="http://schemas.microsoft.com/office/drawing/2014/main" id="{B1013EAA-A4C5-2FE1-9E86-7F54E6382579}"/>
                </a:ext>
              </a:extLst>
            </p:cNvPr>
            <p:cNvSpPr>
              <a:spLocks noChangeAspect="1"/>
            </p:cNvSpPr>
            <p:nvPr/>
          </p:nvSpPr>
          <p:spPr>
            <a:xfrm>
              <a:off x="17384901" y="9821701"/>
              <a:ext cx="1069848" cy="582268"/>
            </a:xfrm>
            <a:custGeom>
              <a:avLst/>
              <a:gdLst>
                <a:gd name="connsiteX0" fmla="*/ 212632 w 1027087"/>
                <a:gd name="connsiteY0" fmla="*/ 814422 h 931436"/>
                <a:gd name="connsiteX1" fmla="*/ 179200 w 1027087"/>
                <a:gd name="connsiteY1" fmla="*/ 847855 h 931436"/>
                <a:gd name="connsiteX2" fmla="*/ 145767 w 1027087"/>
                <a:gd name="connsiteY2" fmla="*/ 814422 h 931436"/>
                <a:gd name="connsiteX3" fmla="*/ 179200 w 1027087"/>
                <a:gd name="connsiteY3" fmla="*/ 780989 h 931436"/>
                <a:gd name="connsiteX4" fmla="*/ 212632 w 1027087"/>
                <a:gd name="connsiteY4" fmla="*/ 814422 h 931436"/>
                <a:gd name="connsiteX5" fmla="*/ 296214 w 1027087"/>
                <a:gd name="connsiteY5" fmla="*/ 864571 h 931436"/>
                <a:gd name="connsiteX6" fmla="*/ 262781 w 1027087"/>
                <a:gd name="connsiteY6" fmla="*/ 898004 h 931436"/>
                <a:gd name="connsiteX7" fmla="*/ 296214 w 1027087"/>
                <a:gd name="connsiteY7" fmla="*/ 931436 h 931436"/>
                <a:gd name="connsiteX8" fmla="*/ 329647 w 1027087"/>
                <a:gd name="connsiteY8" fmla="*/ 898004 h 931436"/>
                <a:gd name="connsiteX9" fmla="*/ 296214 w 1027087"/>
                <a:gd name="connsiteY9" fmla="*/ 864571 h 931436"/>
                <a:gd name="connsiteX10" fmla="*/ 630542 w 1027087"/>
                <a:gd name="connsiteY10" fmla="*/ 864571 h 931436"/>
                <a:gd name="connsiteX11" fmla="*/ 597109 w 1027087"/>
                <a:gd name="connsiteY11" fmla="*/ 898004 h 931436"/>
                <a:gd name="connsiteX12" fmla="*/ 630542 w 1027087"/>
                <a:gd name="connsiteY12" fmla="*/ 931436 h 931436"/>
                <a:gd name="connsiteX13" fmla="*/ 663974 w 1027087"/>
                <a:gd name="connsiteY13" fmla="*/ 898004 h 931436"/>
                <a:gd name="connsiteX14" fmla="*/ 630542 w 1027087"/>
                <a:gd name="connsiteY14" fmla="*/ 864571 h 931436"/>
                <a:gd name="connsiteX15" fmla="*/ 513527 w 1027087"/>
                <a:gd name="connsiteY15" fmla="*/ 780989 h 931436"/>
                <a:gd name="connsiteX16" fmla="*/ 480094 w 1027087"/>
                <a:gd name="connsiteY16" fmla="*/ 814422 h 931436"/>
                <a:gd name="connsiteX17" fmla="*/ 513527 w 1027087"/>
                <a:gd name="connsiteY17" fmla="*/ 847855 h 931436"/>
                <a:gd name="connsiteX18" fmla="*/ 546960 w 1027087"/>
                <a:gd name="connsiteY18" fmla="*/ 814422 h 931436"/>
                <a:gd name="connsiteX19" fmla="*/ 513527 w 1027087"/>
                <a:gd name="connsiteY19" fmla="*/ 780989 h 931436"/>
                <a:gd name="connsiteX20" fmla="*/ 672333 w 1027087"/>
                <a:gd name="connsiteY20" fmla="*/ 833010 h 931436"/>
                <a:gd name="connsiteX21" fmla="*/ 666315 w 1027087"/>
                <a:gd name="connsiteY21" fmla="*/ 831372 h 931436"/>
                <a:gd name="connsiteX22" fmla="*/ 661902 w 1027087"/>
                <a:gd name="connsiteY22" fmla="*/ 814957 h 931436"/>
                <a:gd name="connsiteX23" fmla="*/ 762200 w 1027087"/>
                <a:gd name="connsiteY23" fmla="*/ 641240 h 931436"/>
                <a:gd name="connsiteX24" fmla="*/ 778615 w 1027087"/>
                <a:gd name="connsiteY24" fmla="*/ 636827 h 931436"/>
                <a:gd name="connsiteX25" fmla="*/ 783028 w 1027087"/>
                <a:gd name="connsiteY25" fmla="*/ 653243 h 931436"/>
                <a:gd name="connsiteX26" fmla="*/ 682730 w 1027087"/>
                <a:gd name="connsiteY26" fmla="*/ 826959 h 931436"/>
                <a:gd name="connsiteX27" fmla="*/ 672333 w 1027087"/>
                <a:gd name="connsiteY27" fmla="*/ 833010 h 931436"/>
                <a:gd name="connsiteX28" fmla="*/ 338005 w 1027087"/>
                <a:gd name="connsiteY28" fmla="*/ 833010 h 931436"/>
                <a:gd name="connsiteX29" fmla="*/ 331987 w 1027087"/>
                <a:gd name="connsiteY29" fmla="*/ 831372 h 931436"/>
                <a:gd name="connsiteX30" fmla="*/ 327574 w 1027087"/>
                <a:gd name="connsiteY30" fmla="*/ 814957 h 931436"/>
                <a:gd name="connsiteX31" fmla="*/ 427872 w 1027087"/>
                <a:gd name="connsiteY31" fmla="*/ 641240 h 931436"/>
                <a:gd name="connsiteX32" fmla="*/ 444321 w 1027087"/>
                <a:gd name="connsiteY32" fmla="*/ 636827 h 931436"/>
                <a:gd name="connsiteX33" fmla="*/ 448734 w 1027087"/>
                <a:gd name="connsiteY33" fmla="*/ 653243 h 931436"/>
                <a:gd name="connsiteX34" fmla="*/ 348436 w 1027087"/>
                <a:gd name="connsiteY34" fmla="*/ 826959 h 931436"/>
                <a:gd name="connsiteX35" fmla="*/ 338005 w 1027087"/>
                <a:gd name="connsiteY35" fmla="*/ 833010 h 931436"/>
                <a:gd name="connsiteX36" fmla="*/ 555318 w 1027087"/>
                <a:gd name="connsiteY36" fmla="*/ 746186 h 931436"/>
                <a:gd name="connsiteX37" fmla="*/ 549300 w 1027087"/>
                <a:gd name="connsiteY37" fmla="*/ 744547 h 931436"/>
                <a:gd name="connsiteX38" fmla="*/ 544887 w 1027087"/>
                <a:gd name="connsiteY38" fmla="*/ 728132 h 931436"/>
                <a:gd name="connsiteX39" fmla="*/ 595036 w 1027087"/>
                <a:gd name="connsiteY39" fmla="*/ 641240 h 931436"/>
                <a:gd name="connsiteX40" fmla="*/ 611452 w 1027087"/>
                <a:gd name="connsiteY40" fmla="*/ 636827 h 931436"/>
                <a:gd name="connsiteX41" fmla="*/ 615865 w 1027087"/>
                <a:gd name="connsiteY41" fmla="*/ 653243 h 931436"/>
                <a:gd name="connsiteX42" fmla="*/ 565716 w 1027087"/>
                <a:gd name="connsiteY42" fmla="*/ 740134 h 931436"/>
                <a:gd name="connsiteX43" fmla="*/ 555318 w 1027087"/>
                <a:gd name="connsiteY43" fmla="*/ 746186 h 931436"/>
                <a:gd name="connsiteX44" fmla="*/ 220990 w 1027087"/>
                <a:gd name="connsiteY44" fmla="*/ 746186 h 931436"/>
                <a:gd name="connsiteX45" fmla="*/ 214973 w 1027087"/>
                <a:gd name="connsiteY45" fmla="*/ 744547 h 931436"/>
                <a:gd name="connsiteX46" fmla="*/ 210559 w 1027087"/>
                <a:gd name="connsiteY46" fmla="*/ 728132 h 931436"/>
                <a:gd name="connsiteX47" fmla="*/ 260709 w 1027087"/>
                <a:gd name="connsiteY47" fmla="*/ 641240 h 931436"/>
                <a:gd name="connsiteX48" fmla="*/ 277158 w 1027087"/>
                <a:gd name="connsiteY48" fmla="*/ 636827 h 931436"/>
                <a:gd name="connsiteX49" fmla="*/ 281571 w 1027087"/>
                <a:gd name="connsiteY49" fmla="*/ 653243 h 931436"/>
                <a:gd name="connsiteX50" fmla="*/ 231421 w 1027087"/>
                <a:gd name="connsiteY50" fmla="*/ 740134 h 931436"/>
                <a:gd name="connsiteX51" fmla="*/ 220990 w 1027087"/>
                <a:gd name="connsiteY51" fmla="*/ 746186 h 931436"/>
                <a:gd name="connsiteX52" fmla="*/ 166863 w 1027087"/>
                <a:gd name="connsiteY52" fmla="*/ 558996 h 931436"/>
                <a:gd name="connsiteX53" fmla="*/ 0 w 1027087"/>
                <a:gd name="connsiteY53" fmla="*/ 401795 h 931436"/>
                <a:gd name="connsiteX54" fmla="*/ 166863 w 1027087"/>
                <a:gd name="connsiteY54" fmla="*/ 234029 h 931436"/>
                <a:gd name="connsiteX55" fmla="*/ 234063 w 1027087"/>
                <a:gd name="connsiteY55" fmla="*/ 248138 h 931436"/>
                <a:gd name="connsiteX56" fmla="*/ 511086 w 1027087"/>
                <a:gd name="connsiteY56" fmla="*/ 0 h 931436"/>
                <a:gd name="connsiteX57" fmla="*/ 768151 w 1027087"/>
                <a:gd name="connsiteY57" fmla="*/ 174619 h 931436"/>
                <a:gd name="connsiteX58" fmla="*/ 828698 w 1027087"/>
                <a:gd name="connsiteY58" fmla="*/ 167164 h 931436"/>
                <a:gd name="connsiteX59" fmla="*/ 1027088 w 1027087"/>
                <a:gd name="connsiteY59" fmla="*/ 365520 h 931436"/>
                <a:gd name="connsiteX60" fmla="*/ 828831 w 1027087"/>
                <a:gd name="connsiteY60" fmla="*/ 558996 h 931436"/>
                <a:gd name="connsiteX61" fmla="*/ 166863 w 1027087"/>
                <a:gd name="connsiteY61" fmla="*/ 558996 h 931436"/>
                <a:gd name="connsiteX62" fmla="*/ 166863 w 1027087"/>
                <a:gd name="connsiteY62" fmla="*/ 258101 h 931436"/>
                <a:gd name="connsiteX63" fmla="*/ 24072 w 1027087"/>
                <a:gd name="connsiteY63" fmla="*/ 401795 h 931436"/>
                <a:gd name="connsiteX64" fmla="*/ 166997 w 1027087"/>
                <a:gd name="connsiteY64" fmla="*/ 534891 h 931436"/>
                <a:gd name="connsiteX65" fmla="*/ 828698 w 1027087"/>
                <a:gd name="connsiteY65" fmla="*/ 534891 h 931436"/>
                <a:gd name="connsiteX66" fmla="*/ 1002983 w 1027087"/>
                <a:gd name="connsiteY66" fmla="*/ 365520 h 931436"/>
                <a:gd name="connsiteX67" fmla="*/ 828698 w 1027087"/>
                <a:gd name="connsiteY67" fmla="*/ 191235 h 931436"/>
                <a:gd name="connsiteX68" fmla="*/ 765008 w 1027087"/>
                <a:gd name="connsiteY68" fmla="*/ 200596 h 931436"/>
                <a:gd name="connsiteX69" fmla="*/ 749930 w 1027087"/>
                <a:gd name="connsiteY69" fmla="*/ 193576 h 931436"/>
                <a:gd name="connsiteX70" fmla="*/ 511086 w 1027087"/>
                <a:gd name="connsiteY70" fmla="*/ 24072 h 931436"/>
                <a:gd name="connsiteX71" fmla="*/ 255861 w 1027087"/>
                <a:gd name="connsiteY71" fmla="*/ 267663 h 931436"/>
                <a:gd name="connsiteX72" fmla="*/ 249442 w 1027087"/>
                <a:gd name="connsiteY72" fmla="*/ 277224 h 931436"/>
                <a:gd name="connsiteX73" fmla="*/ 237941 w 1027087"/>
                <a:gd name="connsiteY73" fmla="*/ 277024 h 931436"/>
                <a:gd name="connsiteX74" fmla="*/ 166863 w 1027087"/>
                <a:gd name="connsiteY74" fmla="*/ 258101 h 931436"/>
                <a:gd name="connsiteX0" fmla="*/ 212632 w 1027088"/>
                <a:gd name="connsiteY0" fmla="*/ 814422 h 931436"/>
                <a:gd name="connsiteX1" fmla="*/ 145767 w 1027088"/>
                <a:gd name="connsiteY1" fmla="*/ 814422 h 931436"/>
                <a:gd name="connsiteX2" fmla="*/ 179200 w 1027088"/>
                <a:gd name="connsiteY2" fmla="*/ 780989 h 931436"/>
                <a:gd name="connsiteX3" fmla="*/ 212632 w 1027088"/>
                <a:gd name="connsiteY3" fmla="*/ 814422 h 931436"/>
                <a:gd name="connsiteX4" fmla="*/ 296214 w 1027088"/>
                <a:gd name="connsiteY4" fmla="*/ 864571 h 931436"/>
                <a:gd name="connsiteX5" fmla="*/ 262781 w 1027088"/>
                <a:gd name="connsiteY5" fmla="*/ 898004 h 931436"/>
                <a:gd name="connsiteX6" fmla="*/ 296214 w 1027088"/>
                <a:gd name="connsiteY6" fmla="*/ 931436 h 931436"/>
                <a:gd name="connsiteX7" fmla="*/ 329647 w 1027088"/>
                <a:gd name="connsiteY7" fmla="*/ 898004 h 931436"/>
                <a:gd name="connsiteX8" fmla="*/ 296214 w 1027088"/>
                <a:gd name="connsiteY8" fmla="*/ 864571 h 931436"/>
                <a:gd name="connsiteX9" fmla="*/ 630542 w 1027088"/>
                <a:gd name="connsiteY9" fmla="*/ 864571 h 931436"/>
                <a:gd name="connsiteX10" fmla="*/ 597109 w 1027088"/>
                <a:gd name="connsiteY10" fmla="*/ 898004 h 931436"/>
                <a:gd name="connsiteX11" fmla="*/ 630542 w 1027088"/>
                <a:gd name="connsiteY11" fmla="*/ 931436 h 931436"/>
                <a:gd name="connsiteX12" fmla="*/ 663974 w 1027088"/>
                <a:gd name="connsiteY12" fmla="*/ 898004 h 931436"/>
                <a:gd name="connsiteX13" fmla="*/ 630542 w 1027088"/>
                <a:gd name="connsiteY13" fmla="*/ 864571 h 931436"/>
                <a:gd name="connsiteX14" fmla="*/ 513527 w 1027088"/>
                <a:gd name="connsiteY14" fmla="*/ 780989 h 931436"/>
                <a:gd name="connsiteX15" fmla="*/ 480094 w 1027088"/>
                <a:gd name="connsiteY15" fmla="*/ 814422 h 931436"/>
                <a:gd name="connsiteX16" fmla="*/ 513527 w 1027088"/>
                <a:gd name="connsiteY16" fmla="*/ 847855 h 931436"/>
                <a:gd name="connsiteX17" fmla="*/ 546960 w 1027088"/>
                <a:gd name="connsiteY17" fmla="*/ 814422 h 931436"/>
                <a:gd name="connsiteX18" fmla="*/ 513527 w 1027088"/>
                <a:gd name="connsiteY18" fmla="*/ 780989 h 931436"/>
                <a:gd name="connsiteX19" fmla="*/ 672333 w 1027088"/>
                <a:gd name="connsiteY19" fmla="*/ 833010 h 931436"/>
                <a:gd name="connsiteX20" fmla="*/ 666315 w 1027088"/>
                <a:gd name="connsiteY20" fmla="*/ 831372 h 931436"/>
                <a:gd name="connsiteX21" fmla="*/ 661902 w 1027088"/>
                <a:gd name="connsiteY21" fmla="*/ 814957 h 931436"/>
                <a:gd name="connsiteX22" fmla="*/ 762200 w 1027088"/>
                <a:gd name="connsiteY22" fmla="*/ 641240 h 931436"/>
                <a:gd name="connsiteX23" fmla="*/ 778615 w 1027088"/>
                <a:gd name="connsiteY23" fmla="*/ 636827 h 931436"/>
                <a:gd name="connsiteX24" fmla="*/ 783028 w 1027088"/>
                <a:gd name="connsiteY24" fmla="*/ 653243 h 931436"/>
                <a:gd name="connsiteX25" fmla="*/ 682730 w 1027088"/>
                <a:gd name="connsiteY25" fmla="*/ 826959 h 931436"/>
                <a:gd name="connsiteX26" fmla="*/ 672333 w 1027088"/>
                <a:gd name="connsiteY26" fmla="*/ 833010 h 931436"/>
                <a:gd name="connsiteX27" fmla="*/ 338005 w 1027088"/>
                <a:gd name="connsiteY27" fmla="*/ 833010 h 931436"/>
                <a:gd name="connsiteX28" fmla="*/ 331987 w 1027088"/>
                <a:gd name="connsiteY28" fmla="*/ 831372 h 931436"/>
                <a:gd name="connsiteX29" fmla="*/ 327574 w 1027088"/>
                <a:gd name="connsiteY29" fmla="*/ 814957 h 931436"/>
                <a:gd name="connsiteX30" fmla="*/ 427872 w 1027088"/>
                <a:gd name="connsiteY30" fmla="*/ 641240 h 931436"/>
                <a:gd name="connsiteX31" fmla="*/ 444321 w 1027088"/>
                <a:gd name="connsiteY31" fmla="*/ 636827 h 931436"/>
                <a:gd name="connsiteX32" fmla="*/ 448734 w 1027088"/>
                <a:gd name="connsiteY32" fmla="*/ 653243 h 931436"/>
                <a:gd name="connsiteX33" fmla="*/ 348436 w 1027088"/>
                <a:gd name="connsiteY33" fmla="*/ 826959 h 931436"/>
                <a:gd name="connsiteX34" fmla="*/ 338005 w 1027088"/>
                <a:gd name="connsiteY34" fmla="*/ 833010 h 931436"/>
                <a:gd name="connsiteX35" fmla="*/ 555318 w 1027088"/>
                <a:gd name="connsiteY35" fmla="*/ 746186 h 931436"/>
                <a:gd name="connsiteX36" fmla="*/ 549300 w 1027088"/>
                <a:gd name="connsiteY36" fmla="*/ 744547 h 931436"/>
                <a:gd name="connsiteX37" fmla="*/ 544887 w 1027088"/>
                <a:gd name="connsiteY37" fmla="*/ 728132 h 931436"/>
                <a:gd name="connsiteX38" fmla="*/ 595036 w 1027088"/>
                <a:gd name="connsiteY38" fmla="*/ 641240 h 931436"/>
                <a:gd name="connsiteX39" fmla="*/ 611452 w 1027088"/>
                <a:gd name="connsiteY39" fmla="*/ 636827 h 931436"/>
                <a:gd name="connsiteX40" fmla="*/ 615865 w 1027088"/>
                <a:gd name="connsiteY40" fmla="*/ 653243 h 931436"/>
                <a:gd name="connsiteX41" fmla="*/ 565716 w 1027088"/>
                <a:gd name="connsiteY41" fmla="*/ 740134 h 931436"/>
                <a:gd name="connsiteX42" fmla="*/ 555318 w 1027088"/>
                <a:gd name="connsiteY42" fmla="*/ 746186 h 931436"/>
                <a:gd name="connsiteX43" fmla="*/ 220990 w 1027088"/>
                <a:gd name="connsiteY43" fmla="*/ 746186 h 931436"/>
                <a:gd name="connsiteX44" fmla="*/ 214973 w 1027088"/>
                <a:gd name="connsiteY44" fmla="*/ 744547 h 931436"/>
                <a:gd name="connsiteX45" fmla="*/ 210559 w 1027088"/>
                <a:gd name="connsiteY45" fmla="*/ 728132 h 931436"/>
                <a:gd name="connsiteX46" fmla="*/ 260709 w 1027088"/>
                <a:gd name="connsiteY46" fmla="*/ 641240 h 931436"/>
                <a:gd name="connsiteX47" fmla="*/ 277158 w 1027088"/>
                <a:gd name="connsiteY47" fmla="*/ 636827 h 931436"/>
                <a:gd name="connsiteX48" fmla="*/ 281571 w 1027088"/>
                <a:gd name="connsiteY48" fmla="*/ 653243 h 931436"/>
                <a:gd name="connsiteX49" fmla="*/ 231421 w 1027088"/>
                <a:gd name="connsiteY49" fmla="*/ 740134 h 931436"/>
                <a:gd name="connsiteX50" fmla="*/ 220990 w 1027088"/>
                <a:gd name="connsiteY50" fmla="*/ 746186 h 931436"/>
                <a:gd name="connsiteX51" fmla="*/ 166863 w 1027088"/>
                <a:gd name="connsiteY51" fmla="*/ 558996 h 931436"/>
                <a:gd name="connsiteX52" fmla="*/ 0 w 1027088"/>
                <a:gd name="connsiteY52" fmla="*/ 401795 h 931436"/>
                <a:gd name="connsiteX53" fmla="*/ 166863 w 1027088"/>
                <a:gd name="connsiteY53" fmla="*/ 234029 h 931436"/>
                <a:gd name="connsiteX54" fmla="*/ 234063 w 1027088"/>
                <a:gd name="connsiteY54" fmla="*/ 248138 h 931436"/>
                <a:gd name="connsiteX55" fmla="*/ 511086 w 1027088"/>
                <a:gd name="connsiteY55" fmla="*/ 0 h 931436"/>
                <a:gd name="connsiteX56" fmla="*/ 768151 w 1027088"/>
                <a:gd name="connsiteY56" fmla="*/ 174619 h 931436"/>
                <a:gd name="connsiteX57" fmla="*/ 828698 w 1027088"/>
                <a:gd name="connsiteY57" fmla="*/ 167164 h 931436"/>
                <a:gd name="connsiteX58" fmla="*/ 1027088 w 1027088"/>
                <a:gd name="connsiteY58" fmla="*/ 365520 h 931436"/>
                <a:gd name="connsiteX59" fmla="*/ 828831 w 1027088"/>
                <a:gd name="connsiteY59" fmla="*/ 558996 h 931436"/>
                <a:gd name="connsiteX60" fmla="*/ 166863 w 1027088"/>
                <a:gd name="connsiteY60" fmla="*/ 558996 h 931436"/>
                <a:gd name="connsiteX61" fmla="*/ 166863 w 1027088"/>
                <a:gd name="connsiteY61" fmla="*/ 258101 h 931436"/>
                <a:gd name="connsiteX62" fmla="*/ 24072 w 1027088"/>
                <a:gd name="connsiteY62" fmla="*/ 401795 h 931436"/>
                <a:gd name="connsiteX63" fmla="*/ 166997 w 1027088"/>
                <a:gd name="connsiteY63" fmla="*/ 534891 h 931436"/>
                <a:gd name="connsiteX64" fmla="*/ 828698 w 1027088"/>
                <a:gd name="connsiteY64" fmla="*/ 534891 h 931436"/>
                <a:gd name="connsiteX65" fmla="*/ 1002983 w 1027088"/>
                <a:gd name="connsiteY65" fmla="*/ 365520 h 931436"/>
                <a:gd name="connsiteX66" fmla="*/ 828698 w 1027088"/>
                <a:gd name="connsiteY66" fmla="*/ 191235 h 931436"/>
                <a:gd name="connsiteX67" fmla="*/ 765008 w 1027088"/>
                <a:gd name="connsiteY67" fmla="*/ 200596 h 931436"/>
                <a:gd name="connsiteX68" fmla="*/ 749930 w 1027088"/>
                <a:gd name="connsiteY68" fmla="*/ 193576 h 931436"/>
                <a:gd name="connsiteX69" fmla="*/ 511086 w 1027088"/>
                <a:gd name="connsiteY69" fmla="*/ 24072 h 931436"/>
                <a:gd name="connsiteX70" fmla="*/ 255861 w 1027088"/>
                <a:gd name="connsiteY70" fmla="*/ 267663 h 931436"/>
                <a:gd name="connsiteX71" fmla="*/ 249442 w 1027088"/>
                <a:gd name="connsiteY71" fmla="*/ 277224 h 931436"/>
                <a:gd name="connsiteX72" fmla="*/ 237941 w 1027088"/>
                <a:gd name="connsiteY72" fmla="*/ 277024 h 931436"/>
                <a:gd name="connsiteX73" fmla="*/ 166863 w 1027088"/>
                <a:gd name="connsiteY73" fmla="*/ 258101 h 931436"/>
                <a:gd name="connsiteX0" fmla="*/ 179200 w 1027088"/>
                <a:gd name="connsiteY0" fmla="*/ 780989 h 931436"/>
                <a:gd name="connsiteX1" fmla="*/ 145767 w 1027088"/>
                <a:gd name="connsiteY1" fmla="*/ 814422 h 931436"/>
                <a:gd name="connsiteX2" fmla="*/ 179200 w 1027088"/>
                <a:gd name="connsiteY2" fmla="*/ 780989 h 931436"/>
                <a:gd name="connsiteX3" fmla="*/ 296214 w 1027088"/>
                <a:gd name="connsiteY3" fmla="*/ 864571 h 931436"/>
                <a:gd name="connsiteX4" fmla="*/ 262781 w 1027088"/>
                <a:gd name="connsiteY4" fmla="*/ 898004 h 931436"/>
                <a:gd name="connsiteX5" fmla="*/ 296214 w 1027088"/>
                <a:gd name="connsiteY5" fmla="*/ 931436 h 931436"/>
                <a:gd name="connsiteX6" fmla="*/ 329647 w 1027088"/>
                <a:gd name="connsiteY6" fmla="*/ 898004 h 931436"/>
                <a:gd name="connsiteX7" fmla="*/ 296214 w 1027088"/>
                <a:gd name="connsiteY7" fmla="*/ 864571 h 931436"/>
                <a:gd name="connsiteX8" fmla="*/ 630542 w 1027088"/>
                <a:gd name="connsiteY8" fmla="*/ 864571 h 931436"/>
                <a:gd name="connsiteX9" fmla="*/ 597109 w 1027088"/>
                <a:gd name="connsiteY9" fmla="*/ 898004 h 931436"/>
                <a:gd name="connsiteX10" fmla="*/ 630542 w 1027088"/>
                <a:gd name="connsiteY10" fmla="*/ 931436 h 931436"/>
                <a:gd name="connsiteX11" fmla="*/ 663974 w 1027088"/>
                <a:gd name="connsiteY11" fmla="*/ 898004 h 931436"/>
                <a:gd name="connsiteX12" fmla="*/ 630542 w 1027088"/>
                <a:gd name="connsiteY12" fmla="*/ 864571 h 931436"/>
                <a:gd name="connsiteX13" fmla="*/ 513527 w 1027088"/>
                <a:gd name="connsiteY13" fmla="*/ 780989 h 931436"/>
                <a:gd name="connsiteX14" fmla="*/ 480094 w 1027088"/>
                <a:gd name="connsiteY14" fmla="*/ 814422 h 931436"/>
                <a:gd name="connsiteX15" fmla="*/ 513527 w 1027088"/>
                <a:gd name="connsiteY15" fmla="*/ 847855 h 931436"/>
                <a:gd name="connsiteX16" fmla="*/ 546960 w 1027088"/>
                <a:gd name="connsiteY16" fmla="*/ 814422 h 931436"/>
                <a:gd name="connsiteX17" fmla="*/ 513527 w 1027088"/>
                <a:gd name="connsiteY17" fmla="*/ 780989 h 931436"/>
                <a:gd name="connsiteX18" fmla="*/ 672333 w 1027088"/>
                <a:gd name="connsiteY18" fmla="*/ 833010 h 931436"/>
                <a:gd name="connsiteX19" fmla="*/ 666315 w 1027088"/>
                <a:gd name="connsiteY19" fmla="*/ 831372 h 931436"/>
                <a:gd name="connsiteX20" fmla="*/ 661902 w 1027088"/>
                <a:gd name="connsiteY20" fmla="*/ 814957 h 931436"/>
                <a:gd name="connsiteX21" fmla="*/ 762200 w 1027088"/>
                <a:gd name="connsiteY21" fmla="*/ 641240 h 931436"/>
                <a:gd name="connsiteX22" fmla="*/ 778615 w 1027088"/>
                <a:gd name="connsiteY22" fmla="*/ 636827 h 931436"/>
                <a:gd name="connsiteX23" fmla="*/ 783028 w 1027088"/>
                <a:gd name="connsiteY23" fmla="*/ 653243 h 931436"/>
                <a:gd name="connsiteX24" fmla="*/ 682730 w 1027088"/>
                <a:gd name="connsiteY24" fmla="*/ 826959 h 931436"/>
                <a:gd name="connsiteX25" fmla="*/ 672333 w 1027088"/>
                <a:gd name="connsiteY25" fmla="*/ 833010 h 931436"/>
                <a:gd name="connsiteX26" fmla="*/ 338005 w 1027088"/>
                <a:gd name="connsiteY26" fmla="*/ 833010 h 931436"/>
                <a:gd name="connsiteX27" fmla="*/ 331987 w 1027088"/>
                <a:gd name="connsiteY27" fmla="*/ 831372 h 931436"/>
                <a:gd name="connsiteX28" fmla="*/ 327574 w 1027088"/>
                <a:gd name="connsiteY28" fmla="*/ 814957 h 931436"/>
                <a:gd name="connsiteX29" fmla="*/ 427872 w 1027088"/>
                <a:gd name="connsiteY29" fmla="*/ 641240 h 931436"/>
                <a:gd name="connsiteX30" fmla="*/ 444321 w 1027088"/>
                <a:gd name="connsiteY30" fmla="*/ 636827 h 931436"/>
                <a:gd name="connsiteX31" fmla="*/ 448734 w 1027088"/>
                <a:gd name="connsiteY31" fmla="*/ 653243 h 931436"/>
                <a:gd name="connsiteX32" fmla="*/ 348436 w 1027088"/>
                <a:gd name="connsiteY32" fmla="*/ 826959 h 931436"/>
                <a:gd name="connsiteX33" fmla="*/ 338005 w 1027088"/>
                <a:gd name="connsiteY33" fmla="*/ 833010 h 931436"/>
                <a:gd name="connsiteX34" fmla="*/ 555318 w 1027088"/>
                <a:gd name="connsiteY34" fmla="*/ 746186 h 931436"/>
                <a:gd name="connsiteX35" fmla="*/ 549300 w 1027088"/>
                <a:gd name="connsiteY35" fmla="*/ 744547 h 931436"/>
                <a:gd name="connsiteX36" fmla="*/ 544887 w 1027088"/>
                <a:gd name="connsiteY36" fmla="*/ 728132 h 931436"/>
                <a:gd name="connsiteX37" fmla="*/ 595036 w 1027088"/>
                <a:gd name="connsiteY37" fmla="*/ 641240 h 931436"/>
                <a:gd name="connsiteX38" fmla="*/ 611452 w 1027088"/>
                <a:gd name="connsiteY38" fmla="*/ 636827 h 931436"/>
                <a:gd name="connsiteX39" fmla="*/ 615865 w 1027088"/>
                <a:gd name="connsiteY39" fmla="*/ 653243 h 931436"/>
                <a:gd name="connsiteX40" fmla="*/ 565716 w 1027088"/>
                <a:gd name="connsiteY40" fmla="*/ 740134 h 931436"/>
                <a:gd name="connsiteX41" fmla="*/ 555318 w 1027088"/>
                <a:gd name="connsiteY41" fmla="*/ 746186 h 931436"/>
                <a:gd name="connsiteX42" fmla="*/ 220990 w 1027088"/>
                <a:gd name="connsiteY42" fmla="*/ 746186 h 931436"/>
                <a:gd name="connsiteX43" fmla="*/ 214973 w 1027088"/>
                <a:gd name="connsiteY43" fmla="*/ 744547 h 931436"/>
                <a:gd name="connsiteX44" fmla="*/ 210559 w 1027088"/>
                <a:gd name="connsiteY44" fmla="*/ 728132 h 931436"/>
                <a:gd name="connsiteX45" fmla="*/ 260709 w 1027088"/>
                <a:gd name="connsiteY45" fmla="*/ 641240 h 931436"/>
                <a:gd name="connsiteX46" fmla="*/ 277158 w 1027088"/>
                <a:gd name="connsiteY46" fmla="*/ 636827 h 931436"/>
                <a:gd name="connsiteX47" fmla="*/ 281571 w 1027088"/>
                <a:gd name="connsiteY47" fmla="*/ 653243 h 931436"/>
                <a:gd name="connsiteX48" fmla="*/ 231421 w 1027088"/>
                <a:gd name="connsiteY48" fmla="*/ 740134 h 931436"/>
                <a:gd name="connsiteX49" fmla="*/ 220990 w 1027088"/>
                <a:gd name="connsiteY49" fmla="*/ 746186 h 931436"/>
                <a:gd name="connsiteX50" fmla="*/ 166863 w 1027088"/>
                <a:gd name="connsiteY50" fmla="*/ 558996 h 931436"/>
                <a:gd name="connsiteX51" fmla="*/ 0 w 1027088"/>
                <a:gd name="connsiteY51" fmla="*/ 401795 h 931436"/>
                <a:gd name="connsiteX52" fmla="*/ 166863 w 1027088"/>
                <a:gd name="connsiteY52" fmla="*/ 234029 h 931436"/>
                <a:gd name="connsiteX53" fmla="*/ 234063 w 1027088"/>
                <a:gd name="connsiteY53" fmla="*/ 248138 h 931436"/>
                <a:gd name="connsiteX54" fmla="*/ 511086 w 1027088"/>
                <a:gd name="connsiteY54" fmla="*/ 0 h 931436"/>
                <a:gd name="connsiteX55" fmla="*/ 768151 w 1027088"/>
                <a:gd name="connsiteY55" fmla="*/ 174619 h 931436"/>
                <a:gd name="connsiteX56" fmla="*/ 828698 w 1027088"/>
                <a:gd name="connsiteY56" fmla="*/ 167164 h 931436"/>
                <a:gd name="connsiteX57" fmla="*/ 1027088 w 1027088"/>
                <a:gd name="connsiteY57" fmla="*/ 365520 h 931436"/>
                <a:gd name="connsiteX58" fmla="*/ 828831 w 1027088"/>
                <a:gd name="connsiteY58" fmla="*/ 558996 h 931436"/>
                <a:gd name="connsiteX59" fmla="*/ 166863 w 1027088"/>
                <a:gd name="connsiteY59" fmla="*/ 558996 h 931436"/>
                <a:gd name="connsiteX60" fmla="*/ 166863 w 1027088"/>
                <a:gd name="connsiteY60" fmla="*/ 258101 h 931436"/>
                <a:gd name="connsiteX61" fmla="*/ 24072 w 1027088"/>
                <a:gd name="connsiteY61" fmla="*/ 401795 h 931436"/>
                <a:gd name="connsiteX62" fmla="*/ 166997 w 1027088"/>
                <a:gd name="connsiteY62" fmla="*/ 534891 h 931436"/>
                <a:gd name="connsiteX63" fmla="*/ 828698 w 1027088"/>
                <a:gd name="connsiteY63" fmla="*/ 534891 h 931436"/>
                <a:gd name="connsiteX64" fmla="*/ 1002983 w 1027088"/>
                <a:gd name="connsiteY64" fmla="*/ 365520 h 931436"/>
                <a:gd name="connsiteX65" fmla="*/ 828698 w 1027088"/>
                <a:gd name="connsiteY65" fmla="*/ 191235 h 931436"/>
                <a:gd name="connsiteX66" fmla="*/ 765008 w 1027088"/>
                <a:gd name="connsiteY66" fmla="*/ 200596 h 931436"/>
                <a:gd name="connsiteX67" fmla="*/ 749930 w 1027088"/>
                <a:gd name="connsiteY67" fmla="*/ 193576 h 931436"/>
                <a:gd name="connsiteX68" fmla="*/ 511086 w 1027088"/>
                <a:gd name="connsiteY68" fmla="*/ 24072 h 931436"/>
                <a:gd name="connsiteX69" fmla="*/ 255861 w 1027088"/>
                <a:gd name="connsiteY69" fmla="*/ 267663 h 931436"/>
                <a:gd name="connsiteX70" fmla="*/ 249442 w 1027088"/>
                <a:gd name="connsiteY70" fmla="*/ 277224 h 931436"/>
                <a:gd name="connsiteX71" fmla="*/ 237941 w 1027088"/>
                <a:gd name="connsiteY71" fmla="*/ 277024 h 931436"/>
                <a:gd name="connsiteX72" fmla="*/ 166863 w 1027088"/>
                <a:gd name="connsiteY72" fmla="*/ 258101 h 931436"/>
                <a:gd name="connsiteX0" fmla="*/ 296214 w 1027088"/>
                <a:gd name="connsiteY0" fmla="*/ 864571 h 931436"/>
                <a:gd name="connsiteX1" fmla="*/ 262781 w 1027088"/>
                <a:gd name="connsiteY1" fmla="*/ 898004 h 931436"/>
                <a:gd name="connsiteX2" fmla="*/ 296214 w 1027088"/>
                <a:gd name="connsiteY2" fmla="*/ 931436 h 931436"/>
                <a:gd name="connsiteX3" fmla="*/ 329647 w 1027088"/>
                <a:gd name="connsiteY3" fmla="*/ 898004 h 931436"/>
                <a:gd name="connsiteX4" fmla="*/ 296214 w 1027088"/>
                <a:gd name="connsiteY4" fmla="*/ 864571 h 931436"/>
                <a:gd name="connsiteX5" fmla="*/ 630542 w 1027088"/>
                <a:gd name="connsiteY5" fmla="*/ 864571 h 931436"/>
                <a:gd name="connsiteX6" fmla="*/ 597109 w 1027088"/>
                <a:gd name="connsiteY6" fmla="*/ 898004 h 931436"/>
                <a:gd name="connsiteX7" fmla="*/ 630542 w 1027088"/>
                <a:gd name="connsiteY7" fmla="*/ 931436 h 931436"/>
                <a:gd name="connsiteX8" fmla="*/ 663974 w 1027088"/>
                <a:gd name="connsiteY8" fmla="*/ 898004 h 931436"/>
                <a:gd name="connsiteX9" fmla="*/ 630542 w 1027088"/>
                <a:gd name="connsiteY9" fmla="*/ 864571 h 931436"/>
                <a:gd name="connsiteX10" fmla="*/ 513527 w 1027088"/>
                <a:gd name="connsiteY10" fmla="*/ 780989 h 931436"/>
                <a:gd name="connsiteX11" fmla="*/ 480094 w 1027088"/>
                <a:gd name="connsiteY11" fmla="*/ 814422 h 931436"/>
                <a:gd name="connsiteX12" fmla="*/ 513527 w 1027088"/>
                <a:gd name="connsiteY12" fmla="*/ 847855 h 931436"/>
                <a:gd name="connsiteX13" fmla="*/ 546960 w 1027088"/>
                <a:gd name="connsiteY13" fmla="*/ 814422 h 931436"/>
                <a:gd name="connsiteX14" fmla="*/ 513527 w 1027088"/>
                <a:gd name="connsiteY14" fmla="*/ 780989 h 931436"/>
                <a:gd name="connsiteX15" fmla="*/ 672333 w 1027088"/>
                <a:gd name="connsiteY15" fmla="*/ 833010 h 931436"/>
                <a:gd name="connsiteX16" fmla="*/ 666315 w 1027088"/>
                <a:gd name="connsiteY16" fmla="*/ 831372 h 931436"/>
                <a:gd name="connsiteX17" fmla="*/ 661902 w 1027088"/>
                <a:gd name="connsiteY17" fmla="*/ 814957 h 931436"/>
                <a:gd name="connsiteX18" fmla="*/ 762200 w 1027088"/>
                <a:gd name="connsiteY18" fmla="*/ 641240 h 931436"/>
                <a:gd name="connsiteX19" fmla="*/ 778615 w 1027088"/>
                <a:gd name="connsiteY19" fmla="*/ 636827 h 931436"/>
                <a:gd name="connsiteX20" fmla="*/ 783028 w 1027088"/>
                <a:gd name="connsiteY20" fmla="*/ 653243 h 931436"/>
                <a:gd name="connsiteX21" fmla="*/ 682730 w 1027088"/>
                <a:gd name="connsiteY21" fmla="*/ 826959 h 931436"/>
                <a:gd name="connsiteX22" fmla="*/ 672333 w 1027088"/>
                <a:gd name="connsiteY22" fmla="*/ 833010 h 931436"/>
                <a:gd name="connsiteX23" fmla="*/ 338005 w 1027088"/>
                <a:gd name="connsiteY23" fmla="*/ 833010 h 931436"/>
                <a:gd name="connsiteX24" fmla="*/ 331987 w 1027088"/>
                <a:gd name="connsiteY24" fmla="*/ 831372 h 931436"/>
                <a:gd name="connsiteX25" fmla="*/ 327574 w 1027088"/>
                <a:gd name="connsiteY25" fmla="*/ 814957 h 931436"/>
                <a:gd name="connsiteX26" fmla="*/ 427872 w 1027088"/>
                <a:gd name="connsiteY26" fmla="*/ 641240 h 931436"/>
                <a:gd name="connsiteX27" fmla="*/ 444321 w 1027088"/>
                <a:gd name="connsiteY27" fmla="*/ 636827 h 931436"/>
                <a:gd name="connsiteX28" fmla="*/ 448734 w 1027088"/>
                <a:gd name="connsiteY28" fmla="*/ 653243 h 931436"/>
                <a:gd name="connsiteX29" fmla="*/ 348436 w 1027088"/>
                <a:gd name="connsiteY29" fmla="*/ 826959 h 931436"/>
                <a:gd name="connsiteX30" fmla="*/ 338005 w 1027088"/>
                <a:gd name="connsiteY30" fmla="*/ 833010 h 931436"/>
                <a:gd name="connsiteX31" fmla="*/ 555318 w 1027088"/>
                <a:gd name="connsiteY31" fmla="*/ 746186 h 931436"/>
                <a:gd name="connsiteX32" fmla="*/ 549300 w 1027088"/>
                <a:gd name="connsiteY32" fmla="*/ 744547 h 931436"/>
                <a:gd name="connsiteX33" fmla="*/ 544887 w 1027088"/>
                <a:gd name="connsiteY33" fmla="*/ 728132 h 931436"/>
                <a:gd name="connsiteX34" fmla="*/ 595036 w 1027088"/>
                <a:gd name="connsiteY34" fmla="*/ 641240 h 931436"/>
                <a:gd name="connsiteX35" fmla="*/ 611452 w 1027088"/>
                <a:gd name="connsiteY35" fmla="*/ 636827 h 931436"/>
                <a:gd name="connsiteX36" fmla="*/ 615865 w 1027088"/>
                <a:gd name="connsiteY36" fmla="*/ 653243 h 931436"/>
                <a:gd name="connsiteX37" fmla="*/ 565716 w 1027088"/>
                <a:gd name="connsiteY37" fmla="*/ 740134 h 931436"/>
                <a:gd name="connsiteX38" fmla="*/ 555318 w 1027088"/>
                <a:gd name="connsiteY38" fmla="*/ 746186 h 931436"/>
                <a:gd name="connsiteX39" fmla="*/ 220990 w 1027088"/>
                <a:gd name="connsiteY39" fmla="*/ 746186 h 931436"/>
                <a:gd name="connsiteX40" fmla="*/ 214973 w 1027088"/>
                <a:gd name="connsiteY40" fmla="*/ 744547 h 931436"/>
                <a:gd name="connsiteX41" fmla="*/ 210559 w 1027088"/>
                <a:gd name="connsiteY41" fmla="*/ 728132 h 931436"/>
                <a:gd name="connsiteX42" fmla="*/ 260709 w 1027088"/>
                <a:gd name="connsiteY42" fmla="*/ 641240 h 931436"/>
                <a:gd name="connsiteX43" fmla="*/ 277158 w 1027088"/>
                <a:gd name="connsiteY43" fmla="*/ 636827 h 931436"/>
                <a:gd name="connsiteX44" fmla="*/ 281571 w 1027088"/>
                <a:gd name="connsiteY44" fmla="*/ 653243 h 931436"/>
                <a:gd name="connsiteX45" fmla="*/ 231421 w 1027088"/>
                <a:gd name="connsiteY45" fmla="*/ 740134 h 931436"/>
                <a:gd name="connsiteX46" fmla="*/ 220990 w 1027088"/>
                <a:gd name="connsiteY46" fmla="*/ 746186 h 931436"/>
                <a:gd name="connsiteX47" fmla="*/ 166863 w 1027088"/>
                <a:gd name="connsiteY47" fmla="*/ 558996 h 931436"/>
                <a:gd name="connsiteX48" fmla="*/ 0 w 1027088"/>
                <a:gd name="connsiteY48" fmla="*/ 401795 h 931436"/>
                <a:gd name="connsiteX49" fmla="*/ 166863 w 1027088"/>
                <a:gd name="connsiteY49" fmla="*/ 234029 h 931436"/>
                <a:gd name="connsiteX50" fmla="*/ 234063 w 1027088"/>
                <a:gd name="connsiteY50" fmla="*/ 248138 h 931436"/>
                <a:gd name="connsiteX51" fmla="*/ 511086 w 1027088"/>
                <a:gd name="connsiteY51" fmla="*/ 0 h 931436"/>
                <a:gd name="connsiteX52" fmla="*/ 768151 w 1027088"/>
                <a:gd name="connsiteY52" fmla="*/ 174619 h 931436"/>
                <a:gd name="connsiteX53" fmla="*/ 828698 w 1027088"/>
                <a:gd name="connsiteY53" fmla="*/ 167164 h 931436"/>
                <a:gd name="connsiteX54" fmla="*/ 1027088 w 1027088"/>
                <a:gd name="connsiteY54" fmla="*/ 365520 h 931436"/>
                <a:gd name="connsiteX55" fmla="*/ 828831 w 1027088"/>
                <a:gd name="connsiteY55" fmla="*/ 558996 h 931436"/>
                <a:gd name="connsiteX56" fmla="*/ 166863 w 1027088"/>
                <a:gd name="connsiteY56" fmla="*/ 558996 h 931436"/>
                <a:gd name="connsiteX57" fmla="*/ 166863 w 1027088"/>
                <a:gd name="connsiteY57" fmla="*/ 258101 h 931436"/>
                <a:gd name="connsiteX58" fmla="*/ 24072 w 1027088"/>
                <a:gd name="connsiteY58" fmla="*/ 401795 h 931436"/>
                <a:gd name="connsiteX59" fmla="*/ 166997 w 1027088"/>
                <a:gd name="connsiteY59" fmla="*/ 534891 h 931436"/>
                <a:gd name="connsiteX60" fmla="*/ 828698 w 1027088"/>
                <a:gd name="connsiteY60" fmla="*/ 534891 h 931436"/>
                <a:gd name="connsiteX61" fmla="*/ 1002983 w 1027088"/>
                <a:gd name="connsiteY61" fmla="*/ 365520 h 931436"/>
                <a:gd name="connsiteX62" fmla="*/ 828698 w 1027088"/>
                <a:gd name="connsiteY62" fmla="*/ 191235 h 931436"/>
                <a:gd name="connsiteX63" fmla="*/ 765008 w 1027088"/>
                <a:gd name="connsiteY63" fmla="*/ 200596 h 931436"/>
                <a:gd name="connsiteX64" fmla="*/ 749930 w 1027088"/>
                <a:gd name="connsiteY64" fmla="*/ 193576 h 931436"/>
                <a:gd name="connsiteX65" fmla="*/ 511086 w 1027088"/>
                <a:gd name="connsiteY65" fmla="*/ 24072 h 931436"/>
                <a:gd name="connsiteX66" fmla="*/ 255861 w 1027088"/>
                <a:gd name="connsiteY66" fmla="*/ 267663 h 931436"/>
                <a:gd name="connsiteX67" fmla="*/ 249442 w 1027088"/>
                <a:gd name="connsiteY67" fmla="*/ 277224 h 931436"/>
                <a:gd name="connsiteX68" fmla="*/ 237941 w 1027088"/>
                <a:gd name="connsiteY68" fmla="*/ 277024 h 931436"/>
                <a:gd name="connsiteX69" fmla="*/ 166863 w 1027088"/>
                <a:gd name="connsiteY69" fmla="*/ 258101 h 931436"/>
                <a:gd name="connsiteX0" fmla="*/ 329647 w 1027088"/>
                <a:gd name="connsiteY0" fmla="*/ 898004 h 931436"/>
                <a:gd name="connsiteX1" fmla="*/ 262781 w 1027088"/>
                <a:gd name="connsiteY1" fmla="*/ 898004 h 931436"/>
                <a:gd name="connsiteX2" fmla="*/ 296214 w 1027088"/>
                <a:gd name="connsiteY2" fmla="*/ 931436 h 931436"/>
                <a:gd name="connsiteX3" fmla="*/ 329647 w 1027088"/>
                <a:gd name="connsiteY3" fmla="*/ 898004 h 931436"/>
                <a:gd name="connsiteX4" fmla="*/ 630542 w 1027088"/>
                <a:gd name="connsiteY4" fmla="*/ 864571 h 931436"/>
                <a:gd name="connsiteX5" fmla="*/ 597109 w 1027088"/>
                <a:gd name="connsiteY5" fmla="*/ 898004 h 931436"/>
                <a:gd name="connsiteX6" fmla="*/ 630542 w 1027088"/>
                <a:gd name="connsiteY6" fmla="*/ 931436 h 931436"/>
                <a:gd name="connsiteX7" fmla="*/ 663974 w 1027088"/>
                <a:gd name="connsiteY7" fmla="*/ 898004 h 931436"/>
                <a:gd name="connsiteX8" fmla="*/ 630542 w 1027088"/>
                <a:gd name="connsiteY8" fmla="*/ 864571 h 931436"/>
                <a:gd name="connsiteX9" fmla="*/ 513527 w 1027088"/>
                <a:gd name="connsiteY9" fmla="*/ 780989 h 931436"/>
                <a:gd name="connsiteX10" fmla="*/ 480094 w 1027088"/>
                <a:gd name="connsiteY10" fmla="*/ 814422 h 931436"/>
                <a:gd name="connsiteX11" fmla="*/ 513527 w 1027088"/>
                <a:gd name="connsiteY11" fmla="*/ 847855 h 931436"/>
                <a:gd name="connsiteX12" fmla="*/ 546960 w 1027088"/>
                <a:gd name="connsiteY12" fmla="*/ 814422 h 931436"/>
                <a:gd name="connsiteX13" fmla="*/ 513527 w 1027088"/>
                <a:gd name="connsiteY13" fmla="*/ 780989 h 931436"/>
                <a:gd name="connsiteX14" fmla="*/ 672333 w 1027088"/>
                <a:gd name="connsiteY14" fmla="*/ 833010 h 931436"/>
                <a:gd name="connsiteX15" fmla="*/ 666315 w 1027088"/>
                <a:gd name="connsiteY15" fmla="*/ 831372 h 931436"/>
                <a:gd name="connsiteX16" fmla="*/ 661902 w 1027088"/>
                <a:gd name="connsiteY16" fmla="*/ 814957 h 931436"/>
                <a:gd name="connsiteX17" fmla="*/ 762200 w 1027088"/>
                <a:gd name="connsiteY17" fmla="*/ 641240 h 931436"/>
                <a:gd name="connsiteX18" fmla="*/ 778615 w 1027088"/>
                <a:gd name="connsiteY18" fmla="*/ 636827 h 931436"/>
                <a:gd name="connsiteX19" fmla="*/ 783028 w 1027088"/>
                <a:gd name="connsiteY19" fmla="*/ 653243 h 931436"/>
                <a:gd name="connsiteX20" fmla="*/ 682730 w 1027088"/>
                <a:gd name="connsiteY20" fmla="*/ 826959 h 931436"/>
                <a:gd name="connsiteX21" fmla="*/ 672333 w 1027088"/>
                <a:gd name="connsiteY21" fmla="*/ 833010 h 931436"/>
                <a:gd name="connsiteX22" fmla="*/ 338005 w 1027088"/>
                <a:gd name="connsiteY22" fmla="*/ 833010 h 931436"/>
                <a:gd name="connsiteX23" fmla="*/ 331987 w 1027088"/>
                <a:gd name="connsiteY23" fmla="*/ 831372 h 931436"/>
                <a:gd name="connsiteX24" fmla="*/ 327574 w 1027088"/>
                <a:gd name="connsiteY24" fmla="*/ 814957 h 931436"/>
                <a:gd name="connsiteX25" fmla="*/ 427872 w 1027088"/>
                <a:gd name="connsiteY25" fmla="*/ 641240 h 931436"/>
                <a:gd name="connsiteX26" fmla="*/ 444321 w 1027088"/>
                <a:gd name="connsiteY26" fmla="*/ 636827 h 931436"/>
                <a:gd name="connsiteX27" fmla="*/ 448734 w 1027088"/>
                <a:gd name="connsiteY27" fmla="*/ 653243 h 931436"/>
                <a:gd name="connsiteX28" fmla="*/ 348436 w 1027088"/>
                <a:gd name="connsiteY28" fmla="*/ 826959 h 931436"/>
                <a:gd name="connsiteX29" fmla="*/ 338005 w 1027088"/>
                <a:gd name="connsiteY29" fmla="*/ 833010 h 931436"/>
                <a:gd name="connsiteX30" fmla="*/ 555318 w 1027088"/>
                <a:gd name="connsiteY30" fmla="*/ 746186 h 931436"/>
                <a:gd name="connsiteX31" fmla="*/ 549300 w 1027088"/>
                <a:gd name="connsiteY31" fmla="*/ 744547 h 931436"/>
                <a:gd name="connsiteX32" fmla="*/ 544887 w 1027088"/>
                <a:gd name="connsiteY32" fmla="*/ 728132 h 931436"/>
                <a:gd name="connsiteX33" fmla="*/ 595036 w 1027088"/>
                <a:gd name="connsiteY33" fmla="*/ 641240 h 931436"/>
                <a:gd name="connsiteX34" fmla="*/ 611452 w 1027088"/>
                <a:gd name="connsiteY34" fmla="*/ 636827 h 931436"/>
                <a:gd name="connsiteX35" fmla="*/ 615865 w 1027088"/>
                <a:gd name="connsiteY35" fmla="*/ 653243 h 931436"/>
                <a:gd name="connsiteX36" fmla="*/ 565716 w 1027088"/>
                <a:gd name="connsiteY36" fmla="*/ 740134 h 931436"/>
                <a:gd name="connsiteX37" fmla="*/ 555318 w 1027088"/>
                <a:gd name="connsiteY37" fmla="*/ 746186 h 931436"/>
                <a:gd name="connsiteX38" fmla="*/ 220990 w 1027088"/>
                <a:gd name="connsiteY38" fmla="*/ 746186 h 931436"/>
                <a:gd name="connsiteX39" fmla="*/ 214973 w 1027088"/>
                <a:gd name="connsiteY39" fmla="*/ 744547 h 931436"/>
                <a:gd name="connsiteX40" fmla="*/ 210559 w 1027088"/>
                <a:gd name="connsiteY40" fmla="*/ 728132 h 931436"/>
                <a:gd name="connsiteX41" fmla="*/ 260709 w 1027088"/>
                <a:gd name="connsiteY41" fmla="*/ 641240 h 931436"/>
                <a:gd name="connsiteX42" fmla="*/ 277158 w 1027088"/>
                <a:gd name="connsiteY42" fmla="*/ 636827 h 931436"/>
                <a:gd name="connsiteX43" fmla="*/ 281571 w 1027088"/>
                <a:gd name="connsiteY43" fmla="*/ 653243 h 931436"/>
                <a:gd name="connsiteX44" fmla="*/ 231421 w 1027088"/>
                <a:gd name="connsiteY44" fmla="*/ 740134 h 931436"/>
                <a:gd name="connsiteX45" fmla="*/ 220990 w 1027088"/>
                <a:gd name="connsiteY45" fmla="*/ 746186 h 931436"/>
                <a:gd name="connsiteX46" fmla="*/ 166863 w 1027088"/>
                <a:gd name="connsiteY46" fmla="*/ 558996 h 931436"/>
                <a:gd name="connsiteX47" fmla="*/ 0 w 1027088"/>
                <a:gd name="connsiteY47" fmla="*/ 401795 h 931436"/>
                <a:gd name="connsiteX48" fmla="*/ 166863 w 1027088"/>
                <a:gd name="connsiteY48" fmla="*/ 234029 h 931436"/>
                <a:gd name="connsiteX49" fmla="*/ 234063 w 1027088"/>
                <a:gd name="connsiteY49" fmla="*/ 248138 h 931436"/>
                <a:gd name="connsiteX50" fmla="*/ 511086 w 1027088"/>
                <a:gd name="connsiteY50" fmla="*/ 0 h 931436"/>
                <a:gd name="connsiteX51" fmla="*/ 768151 w 1027088"/>
                <a:gd name="connsiteY51" fmla="*/ 174619 h 931436"/>
                <a:gd name="connsiteX52" fmla="*/ 828698 w 1027088"/>
                <a:gd name="connsiteY52" fmla="*/ 167164 h 931436"/>
                <a:gd name="connsiteX53" fmla="*/ 1027088 w 1027088"/>
                <a:gd name="connsiteY53" fmla="*/ 365520 h 931436"/>
                <a:gd name="connsiteX54" fmla="*/ 828831 w 1027088"/>
                <a:gd name="connsiteY54" fmla="*/ 558996 h 931436"/>
                <a:gd name="connsiteX55" fmla="*/ 166863 w 1027088"/>
                <a:gd name="connsiteY55" fmla="*/ 558996 h 931436"/>
                <a:gd name="connsiteX56" fmla="*/ 166863 w 1027088"/>
                <a:gd name="connsiteY56" fmla="*/ 258101 h 931436"/>
                <a:gd name="connsiteX57" fmla="*/ 24072 w 1027088"/>
                <a:gd name="connsiteY57" fmla="*/ 401795 h 931436"/>
                <a:gd name="connsiteX58" fmla="*/ 166997 w 1027088"/>
                <a:gd name="connsiteY58" fmla="*/ 534891 h 931436"/>
                <a:gd name="connsiteX59" fmla="*/ 828698 w 1027088"/>
                <a:gd name="connsiteY59" fmla="*/ 534891 h 931436"/>
                <a:gd name="connsiteX60" fmla="*/ 1002983 w 1027088"/>
                <a:gd name="connsiteY60" fmla="*/ 365520 h 931436"/>
                <a:gd name="connsiteX61" fmla="*/ 828698 w 1027088"/>
                <a:gd name="connsiteY61" fmla="*/ 191235 h 931436"/>
                <a:gd name="connsiteX62" fmla="*/ 765008 w 1027088"/>
                <a:gd name="connsiteY62" fmla="*/ 200596 h 931436"/>
                <a:gd name="connsiteX63" fmla="*/ 749930 w 1027088"/>
                <a:gd name="connsiteY63" fmla="*/ 193576 h 931436"/>
                <a:gd name="connsiteX64" fmla="*/ 511086 w 1027088"/>
                <a:gd name="connsiteY64" fmla="*/ 24072 h 931436"/>
                <a:gd name="connsiteX65" fmla="*/ 255861 w 1027088"/>
                <a:gd name="connsiteY65" fmla="*/ 267663 h 931436"/>
                <a:gd name="connsiteX66" fmla="*/ 249442 w 1027088"/>
                <a:gd name="connsiteY66" fmla="*/ 277224 h 931436"/>
                <a:gd name="connsiteX67" fmla="*/ 237941 w 1027088"/>
                <a:gd name="connsiteY67" fmla="*/ 277024 h 931436"/>
                <a:gd name="connsiteX68" fmla="*/ 166863 w 1027088"/>
                <a:gd name="connsiteY68" fmla="*/ 258101 h 931436"/>
                <a:gd name="connsiteX0" fmla="*/ 296214 w 1027088"/>
                <a:gd name="connsiteY0" fmla="*/ 931436 h 931436"/>
                <a:gd name="connsiteX1" fmla="*/ 262781 w 1027088"/>
                <a:gd name="connsiteY1" fmla="*/ 898004 h 931436"/>
                <a:gd name="connsiteX2" fmla="*/ 296214 w 1027088"/>
                <a:gd name="connsiteY2" fmla="*/ 931436 h 931436"/>
                <a:gd name="connsiteX3" fmla="*/ 630542 w 1027088"/>
                <a:gd name="connsiteY3" fmla="*/ 864571 h 931436"/>
                <a:gd name="connsiteX4" fmla="*/ 597109 w 1027088"/>
                <a:gd name="connsiteY4" fmla="*/ 898004 h 931436"/>
                <a:gd name="connsiteX5" fmla="*/ 630542 w 1027088"/>
                <a:gd name="connsiteY5" fmla="*/ 931436 h 931436"/>
                <a:gd name="connsiteX6" fmla="*/ 663974 w 1027088"/>
                <a:gd name="connsiteY6" fmla="*/ 898004 h 931436"/>
                <a:gd name="connsiteX7" fmla="*/ 630542 w 1027088"/>
                <a:gd name="connsiteY7" fmla="*/ 864571 h 931436"/>
                <a:gd name="connsiteX8" fmla="*/ 513527 w 1027088"/>
                <a:gd name="connsiteY8" fmla="*/ 780989 h 931436"/>
                <a:gd name="connsiteX9" fmla="*/ 480094 w 1027088"/>
                <a:gd name="connsiteY9" fmla="*/ 814422 h 931436"/>
                <a:gd name="connsiteX10" fmla="*/ 513527 w 1027088"/>
                <a:gd name="connsiteY10" fmla="*/ 847855 h 931436"/>
                <a:gd name="connsiteX11" fmla="*/ 546960 w 1027088"/>
                <a:gd name="connsiteY11" fmla="*/ 814422 h 931436"/>
                <a:gd name="connsiteX12" fmla="*/ 513527 w 1027088"/>
                <a:gd name="connsiteY12" fmla="*/ 780989 h 931436"/>
                <a:gd name="connsiteX13" fmla="*/ 672333 w 1027088"/>
                <a:gd name="connsiteY13" fmla="*/ 833010 h 931436"/>
                <a:gd name="connsiteX14" fmla="*/ 666315 w 1027088"/>
                <a:gd name="connsiteY14" fmla="*/ 831372 h 931436"/>
                <a:gd name="connsiteX15" fmla="*/ 661902 w 1027088"/>
                <a:gd name="connsiteY15" fmla="*/ 814957 h 931436"/>
                <a:gd name="connsiteX16" fmla="*/ 762200 w 1027088"/>
                <a:gd name="connsiteY16" fmla="*/ 641240 h 931436"/>
                <a:gd name="connsiteX17" fmla="*/ 778615 w 1027088"/>
                <a:gd name="connsiteY17" fmla="*/ 636827 h 931436"/>
                <a:gd name="connsiteX18" fmla="*/ 783028 w 1027088"/>
                <a:gd name="connsiteY18" fmla="*/ 653243 h 931436"/>
                <a:gd name="connsiteX19" fmla="*/ 682730 w 1027088"/>
                <a:gd name="connsiteY19" fmla="*/ 826959 h 931436"/>
                <a:gd name="connsiteX20" fmla="*/ 672333 w 1027088"/>
                <a:gd name="connsiteY20" fmla="*/ 833010 h 931436"/>
                <a:gd name="connsiteX21" fmla="*/ 338005 w 1027088"/>
                <a:gd name="connsiteY21" fmla="*/ 833010 h 931436"/>
                <a:gd name="connsiteX22" fmla="*/ 331987 w 1027088"/>
                <a:gd name="connsiteY22" fmla="*/ 831372 h 931436"/>
                <a:gd name="connsiteX23" fmla="*/ 327574 w 1027088"/>
                <a:gd name="connsiteY23" fmla="*/ 814957 h 931436"/>
                <a:gd name="connsiteX24" fmla="*/ 427872 w 1027088"/>
                <a:gd name="connsiteY24" fmla="*/ 641240 h 931436"/>
                <a:gd name="connsiteX25" fmla="*/ 444321 w 1027088"/>
                <a:gd name="connsiteY25" fmla="*/ 636827 h 931436"/>
                <a:gd name="connsiteX26" fmla="*/ 448734 w 1027088"/>
                <a:gd name="connsiteY26" fmla="*/ 653243 h 931436"/>
                <a:gd name="connsiteX27" fmla="*/ 348436 w 1027088"/>
                <a:gd name="connsiteY27" fmla="*/ 826959 h 931436"/>
                <a:gd name="connsiteX28" fmla="*/ 338005 w 1027088"/>
                <a:gd name="connsiteY28" fmla="*/ 833010 h 931436"/>
                <a:gd name="connsiteX29" fmla="*/ 555318 w 1027088"/>
                <a:gd name="connsiteY29" fmla="*/ 746186 h 931436"/>
                <a:gd name="connsiteX30" fmla="*/ 549300 w 1027088"/>
                <a:gd name="connsiteY30" fmla="*/ 744547 h 931436"/>
                <a:gd name="connsiteX31" fmla="*/ 544887 w 1027088"/>
                <a:gd name="connsiteY31" fmla="*/ 728132 h 931436"/>
                <a:gd name="connsiteX32" fmla="*/ 595036 w 1027088"/>
                <a:gd name="connsiteY32" fmla="*/ 641240 h 931436"/>
                <a:gd name="connsiteX33" fmla="*/ 611452 w 1027088"/>
                <a:gd name="connsiteY33" fmla="*/ 636827 h 931436"/>
                <a:gd name="connsiteX34" fmla="*/ 615865 w 1027088"/>
                <a:gd name="connsiteY34" fmla="*/ 653243 h 931436"/>
                <a:gd name="connsiteX35" fmla="*/ 565716 w 1027088"/>
                <a:gd name="connsiteY35" fmla="*/ 740134 h 931436"/>
                <a:gd name="connsiteX36" fmla="*/ 555318 w 1027088"/>
                <a:gd name="connsiteY36" fmla="*/ 746186 h 931436"/>
                <a:gd name="connsiteX37" fmla="*/ 220990 w 1027088"/>
                <a:gd name="connsiteY37" fmla="*/ 746186 h 931436"/>
                <a:gd name="connsiteX38" fmla="*/ 214973 w 1027088"/>
                <a:gd name="connsiteY38" fmla="*/ 744547 h 931436"/>
                <a:gd name="connsiteX39" fmla="*/ 210559 w 1027088"/>
                <a:gd name="connsiteY39" fmla="*/ 728132 h 931436"/>
                <a:gd name="connsiteX40" fmla="*/ 260709 w 1027088"/>
                <a:gd name="connsiteY40" fmla="*/ 641240 h 931436"/>
                <a:gd name="connsiteX41" fmla="*/ 277158 w 1027088"/>
                <a:gd name="connsiteY41" fmla="*/ 636827 h 931436"/>
                <a:gd name="connsiteX42" fmla="*/ 281571 w 1027088"/>
                <a:gd name="connsiteY42" fmla="*/ 653243 h 931436"/>
                <a:gd name="connsiteX43" fmla="*/ 231421 w 1027088"/>
                <a:gd name="connsiteY43" fmla="*/ 740134 h 931436"/>
                <a:gd name="connsiteX44" fmla="*/ 220990 w 1027088"/>
                <a:gd name="connsiteY44" fmla="*/ 746186 h 931436"/>
                <a:gd name="connsiteX45" fmla="*/ 166863 w 1027088"/>
                <a:gd name="connsiteY45" fmla="*/ 558996 h 931436"/>
                <a:gd name="connsiteX46" fmla="*/ 0 w 1027088"/>
                <a:gd name="connsiteY46" fmla="*/ 401795 h 931436"/>
                <a:gd name="connsiteX47" fmla="*/ 166863 w 1027088"/>
                <a:gd name="connsiteY47" fmla="*/ 234029 h 931436"/>
                <a:gd name="connsiteX48" fmla="*/ 234063 w 1027088"/>
                <a:gd name="connsiteY48" fmla="*/ 248138 h 931436"/>
                <a:gd name="connsiteX49" fmla="*/ 511086 w 1027088"/>
                <a:gd name="connsiteY49" fmla="*/ 0 h 931436"/>
                <a:gd name="connsiteX50" fmla="*/ 768151 w 1027088"/>
                <a:gd name="connsiteY50" fmla="*/ 174619 h 931436"/>
                <a:gd name="connsiteX51" fmla="*/ 828698 w 1027088"/>
                <a:gd name="connsiteY51" fmla="*/ 167164 h 931436"/>
                <a:gd name="connsiteX52" fmla="*/ 1027088 w 1027088"/>
                <a:gd name="connsiteY52" fmla="*/ 365520 h 931436"/>
                <a:gd name="connsiteX53" fmla="*/ 828831 w 1027088"/>
                <a:gd name="connsiteY53" fmla="*/ 558996 h 931436"/>
                <a:gd name="connsiteX54" fmla="*/ 166863 w 1027088"/>
                <a:gd name="connsiteY54" fmla="*/ 558996 h 931436"/>
                <a:gd name="connsiteX55" fmla="*/ 166863 w 1027088"/>
                <a:gd name="connsiteY55" fmla="*/ 258101 h 931436"/>
                <a:gd name="connsiteX56" fmla="*/ 24072 w 1027088"/>
                <a:gd name="connsiteY56" fmla="*/ 401795 h 931436"/>
                <a:gd name="connsiteX57" fmla="*/ 166997 w 1027088"/>
                <a:gd name="connsiteY57" fmla="*/ 534891 h 931436"/>
                <a:gd name="connsiteX58" fmla="*/ 828698 w 1027088"/>
                <a:gd name="connsiteY58" fmla="*/ 534891 h 931436"/>
                <a:gd name="connsiteX59" fmla="*/ 1002983 w 1027088"/>
                <a:gd name="connsiteY59" fmla="*/ 365520 h 931436"/>
                <a:gd name="connsiteX60" fmla="*/ 828698 w 1027088"/>
                <a:gd name="connsiteY60" fmla="*/ 191235 h 931436"/>
                <a:gd name="connsiteX61" fmla="*/ 765008 w 1027088"/>
                <a:gd name="connsiteY61" fmla="*/ 200596 h 931436"/>
                <a:gd name="connsiteX62" fmla="*/ 749930 w 1027088"/>
                <a:gd name="connsiteY62" fmla="*/ 193576 h 931436"/>
                <a:gd name="connsiteX63" fmla="*/ 511086 w 1027088"/>
                <a:gd name="connsiteY63" fmla="*/ 24072 h 931436"/>
                <a:gd name="connsiteX64" fmla="*/ 255861 w 1027088"/>
                <a:gd name="connsiteY64" fmla="*/ 267663 h 931436"/>
                <a:gd name="connsiteX65" fmla="*/ 249442 w 1027088"/>
                <a:gd name="connsiteY65" fmla="*/ 277224 h 931436"/>
                <a:gd name="connsiteX66" fmla="*/ 237941 w 1027088"/>
                <a:gd name="connsiteY66" fmla="*/ 277024 h 931436"/>
                <a:gd name="connsiteX67" fmla="*/ 166863 w 1027088"/>
                <a:gd name="connsiteY67" fmla="*/ 258101 h 931436"/>
                <a:gd name="connsiteX0" fmla="*/ 630542 w 1027088"/>
                <a:gd name="connsiteY0" fmla="*/ 864571 h 931436"/>
                <a:gd name="connsiteX1" fmla="*/ 597109 w 1027088"/>
                <a:gd name="connsiteY1" fmla="*/ 898004 h 931436"/>
                <a:gd name="connsiteX2" fmla="*/ 630542 w 1027088"/>
                <a:gd name="connsiteY2" fmla="*/ 931436 h 931436"/>
                <a:gd name="connsiteX3" fmla="*/ 663974 w 1027088"/>
                <a:gd name="connsiteY3" fmla="*/ 898004 h 931436"/>
                <a:gd name="connsiteX4" fmla="*/ 630542 w 1027088"/>
                <a:gd name="connsiteY4" fmla="*/ 864571 h 931436"/>
                <a:gd name="connsiteX5" fmla="*/ 513527 w 1027088"/>
                <a:gd name="connsiteY5" fmla="*/ 780989 h 931436"/>
                <a:gd name="connsiteX6" fmla="*/ 480094 w 1027088"/>
                <a:gd name="connsiteY6" fmla="*/ 814422 h 931436"/>
                <a:gd name="connsiteX7" fmla="*/ 513527 w 1027088"/>
                <a:gd name="connsiteY7" fmla="*/ 847855 h 931436"/>
                <a:gd name="connsiteX8" fmla="*/ 546960 w 1027088"/>
                <a:gd name="connsiteY8" fmla="*/ 814422 h 931436"/>
                <a:gd name="connsiteX9" fmla="*/ 513527 w 1027088"/>
                <a:gd name="connsiteY9" fmla="*/ 780989 h 931436"/>
                <a:gd name="connsiteX10" fmla="*/ 672333 w 1027088"/>
                <a:gd name="connsiteY10" fmla="*/ 833010 h 931436"/>
                <a:gd name="connsiteX11" fmla="*/ 666315 w 1027088"/>
                <a:gd name="connsiteY11" fmla="*/ 831372 h 931436"/>
                <a:gd name="connsiteX12" fmla="*/ 661902 w 1027088"/>
                <a:gd name="connsiteY12" fmla="*/ 814957 h 931436"/>
                <a:gd name="connsiteX13" fmla="*/ 762200 w 1027088"/>
                <a:gd name="connsiteY13" fmla="*/ 641240 h 931436"/>
                <a:gd name="connsiteX14" fmla="*/ 778615 w 1027088"/>
                <a:gd name="connsiteY14" fmla="*/ 636827 h 931436"/>
                <a:gd name="connsiteX15" fmla="*/ 783028 w 1027088"/>
                <a:gd name="connsiteY15" fmla="*/ 653243 h 931436"/>
                <a:gd name="connsiteX16" fmla="*/ 682730 w 1027088"/>
                <a:gd name="connsiteY16" fmla="*/ 826959 h 931436"/>
                <a:gd name="connsiteX17" fmla="*/ 672333 w 1027088"/>
                <a:gd name="connsiteY17" fmla="*/ 833010 h 931436"/>
                <a:gd name="connsiteX18" fmla="*/ 338005 w 1027088"/>
                <a:gd name="connsiteY18" fmla="*/ 833010 h 931436"/>
                <a:gd name="connsiteX19" fmla="*/ 331987 w 1027088"/>
                <a:gd name="connsiteY19" fmla="*/ 831372 h 931436"/>
                <a:gd name="connsiteX20" fmla="*/ 327574 w 1027088"/>
                <a:gd name="connsiteY20" fmla="*/ 814957 h 931436"/>
                <a:gd name="connsiteX21" fmla="*/ 427872 w 1027088"/>
                <a:gd name="connsiteY21" fmla="*/ 641240 h 931436"/>
                <a:gd name="connsiteX22" fmla="*/ 444321 w 1027088"/>
                <a:gd name="connsiteY22" fmla="*/ 636827 h 931436"/>
                <a:gd name="connsiteX23" fmla="*/ 448734 w 1027088"/>
                <a:gd name="connsiteY23" fmla="*/ 653243 h 931436"/>
                <a:gd name="connsiteX24" fmla="*/ 348436 w 1027088"/>
                <a:gd name="connsiteY24" fmla="*/ 826959 h 931436"/>
                <a:gd name="connsiteX25" fmla="*/ 338005 w 1027088"/>
                <a:gd name="connsiteY25" fmla="*/ 833010 h 931436"/>
                <a:gd name="connsiteX26" fmla="*/ 555318 w 1027088"/>
                <a:gd name="connsiteY26" fmla="*/ 746186 h 931436"/>
                <a:gd name="connsiteX27" fmla="*/ 549300 w 1027088"/>
                <a:gd name="connsiteY27" fmla="*/ 744547 h 931436"/>
                <a:gd name="connsiteX28" fmla="*/ 544887 w 1027088"/>
                <a:gd name="connsiteY28" fmla="*/ 728132 h 931436"/>
                <a:gd name="connsiteX29" fmla="*/ 595036 w 1027088"/>
                <a:gd name="connsiteY29" fmla="*/ 641240 h 931436"/>
                <a:gd name="connsiteX30" fmla="*/ 611452 w 1027088"/>
                <a:gd name="connsiteY30" fmla="*/ 636827 h 931436"/>
                <a:gd name="connsiteX31" fmla="*/ 615865 w 1027088"/>
                <a:gd name="connsiteY31" fmla="*/ 653243 h 931436"/>
                <a:gd name="connsiteX32" fmla="*/ 565716 w 1027088"/>
                <a:gd name="connsiteY32" fmla="*/ 740134 h 931436"/>
                <a:gd name="connsiteX33" fmla="*/ 555318 w 1027088"/>
                <a:gd name="connsiteY33" fmla="*/ 746186 h 931436"/>
                <a:gd name="connsiteX34" fmla="*/ 220990 w 1027088"/>
                <a:gd name="connsiteY34" fmla="*/ 746186 h 931436"/>
                <a:gd name="connsiteX35" fmla="*/ 214973 w 1027088"/>
                <a:gd name="connsiteY35" fmla="*/ 744547 h 931436"/>
                <a:gd name="connsiteX36" fmla="*/ 210559 w 1027088"/>
                <a:gd name="connsiteY36" fmla="*/ 728132 h 931436"/>
                <a:gd name="connsiteX37" fmla="*/ 260709 w 1027088"/>
                <a:gd name="connsiteY37" fmla="*/ 641240 h 931436"/>
                <a:gd name="connsiteX38" fmla="*/ 277158 w 1027088"/>
                <a:gd name="connsiteY38" fmla="*/ 636827 h 931436"/>
                <a:gd name="connsiteX39" fmla="*/ 281571 w 1027088"/>
                <a:gd name="connsiteY39" fmla="*/ 653243 h 931436"/>
                <a:gd name="connsiteX40" fmla="*/ 231421 w 1027088"/>
                <a:gd name="connsiteY40" fmla="*/ 740134 h 931436"/>
                <a:gd name="connsiteX41" fmla="*/ 220990 w 1027088"/>
                <a:gd name="connsiteY41" fmla="*/ 746186 h 931436"/>
                <a:gd name="connsiteX42" fmla="*/ 166863 w 1027088"/>
                <a:gd name="connsiteY42" fmla="*/ 558996 h 931436"/>
                <a:gd name="connsiteX43" fmla="*/ 0 w 1027088"/>
                <a:gd name="connsiteY43" fmla="*/ 401795 h 931436"/>
                <a:gd name="connsiteX44" fmla="*/ 166863 w 1027088"/>
                <a:gd name="connsiteY44" fmla="*/ 234029 h 931436"/>
                <a:gd name="connsiteX45" fmla="*/ 234063 w 1027088"/>
                <a:gd name="connsiteY45" fmla="*/ 248138 h 931436"/>
                <a:gd name="connsiteX46" fmla="*/ 511086 w 1027088"/>
                <a:gd name="connsiteY46" fmla="*/ 0 h 931436"/>
                <a:gd name="connsiteX47" fmla="*/ 768151 w 1027088"/>
                <a:gd name="connsiteY47" fmla="*/ 174619 h 931436"/>
                <a:gd name="connsiteX48" fmla="*/ 828698 w 1027088"/>
                <a:gd name="connsiteY48" fmla="*/ 167164 h 931436"/>
                <a:gd name="connsiteX49" fmla="*/ 1027088 w 1027088"/>
                <a:gd name="connsiteY49" fmla="*/ 365520 h 931436"/>
                <a:gd name="connsiteX50" fmla="*/ 828831 w 1027088"/>
                <a:gd name="connsiteY50" fmla="*/ 558996 h 931436"/>
                <a:gd name="connsiteX51" fmla="*/ 166863 w 1027088"/>
                <a:gd name="connsiteY51" fmla="*/ 558996 h 931436"/>
                <a:gd name="connsiteX52" fmla="*/ 166863 w 1027088"/>
                <a:gd name="connsiteY52" fmla="*/ 258101 h 931436"/>
                <a:gd name="connsiteX53" fmla="*/ 24072 w 1027088"/>
                <a:gd name="connsiteY53" fmla="*/ 401795 h 931436"/>
                <a:gd name="connsiteX54" fmla="*/ 166997 w 1027088"/>
                <a:gd name="connsiteY54" fmla="*/ 534891 h 931436"/>
                <a:gd name="connsiteX55" fmla="*/ 828698 w 1027088"/>
                <a:gd name="connsiteY55" fmla="*/ 534891 h 931436"/>
                <a:gd name="connsiteX56" fmla="*/ 1002983 w 1027088"/>
                <a:gd name="connsiteY56" fmla="*/ 365520 h 931436"/>
                <a:gd name="connsiteX57" fmla="*/ 828698 w 1027088"/>
                <a:gd name="connsiteY57" fmla="*/ 191235 h 931436"/>
                <a:gd name="connsiteX58" fmla="*/ 765008 w 1027088"/>
                <a:gd name="connsiteY58" fmla="*/ 200596 h 931436"/>
                <a:gd name="connsiteX59" fmla="*/ 749930 w 1027088"/>
                <a:gd name="connsiteY59" fmla="*/ 193576 h 931436"/>
                <a:gd name="connsiteX60" fmla="*/ 511086 w 1027088"/>
                <a:gd name="connsiteY60" fmla="*/ 24072 h 931436"/>
                <a:gd name="connsiteX61" fmla="*/ 255861 w 1027088"/>
                <a:gd name="connsiteY61" fmla="*/ 267663 h 931436"/>
                <a:gd name="connsiteX62" fmla="*/ 249442 w 1027088"/>
                <a:gd name="connsiteY62" fmla="*/ 277224 h 931436"/>
                <a:gd name="connsiteX63" fmla="*/ 237941 w 1027088"/>
                <a:gd name="connsiteY63" fmla="*/ 277024 h 931436"/>
                <a:gd name="connsiteX64" fmla="*/ 166863 w 1027088"/>
                <a:gd name="connsiteY64" fmla="*/ 258101 h 931436"/>
                <a:gd name="connsiteX0" fmla="*/ 663974 w 1027088"/>
                <a:gd name="connsiteY0" fmla="*/ 898004 h 931436"/>
                <a:gd name="connsiteX1" fmla="*/ 597109 w 1027088"/>
                <a:gd name="connsiteY1" fmla="*/ 898004 h 931436"/>
                <a:gd name="connsiteX2" fmla="*/ 630542 w 1027088"/>
                <a:gd name="connsiteY2" fmla="*/ 931436 h 931436"/>
                <a:gd name="connsiteX3" fmla="*/ 663974 w 1027088"/>
                <a:gd name="connsiteY3" fmla="*/ 898004 h 931436"/>
                <a:gd name="connsiteX4" fmla="*/ 513527 w 1027088"/>
                <a:gd name="connsiteY4" fmla="*/ 780989 h 931436"/>
                <a:gd name="connsiteX5" fmla="*/ 480094 w 1027088"/>
                <a:gd name="connsiteY5" fmla="*/ 814422 h 931436"/>
                <a:gd name="connsiteX6" fmla="*/ 513527 w 1027088"/>
                <a:gd name="connsiteY6" fmla="*/ 847855 h 931436"/>
                <a:gd name="connsiteX7" fmla="*/ 546960 w 1027088"/>
                <a:gd name="connsiteY7" fmla="*/ 814422 h 931436"/>
                <a:gd name="connsiteX8" fmla="*/ 513527 w 1027088"/>
                <a:gd name="connsiteY8" fmla="*/ 780989 h 931436"/>
                <a:gd name="connsiteX9" fmla="*/ 672333 w 1027088"/>
                <a:gd name="connsiteY9" fmla="*/ 833010 h 931436"/>
                <a:gd name="connsiteX10" fmla="*/ 666315 w 1027088"/>
                <a:gd name="connsiteY10" fmla="*/ 831372 h 931436"/>
                <a:gd name="connsiteX11" fmla="*/ 661902 w 1027088"/>
                <a:gd name="connsiteY11" fmla="*/ 814957 h 931436"/>
                <a:gd name="connsiteX12" fmla="*/ 762200 w 1027088"/>
                <a:gd name="connsiteY12" fmla="*/ 641240 h 931436"/>
                <a:gd name="connsiteX13" fmla="*/ 778615 w 1027088"/>
                <a:gd name="connsiteY13" fmla="*/ 636827 h 931436"/>
                <a:gd name="connsiteX14" fmla="*/ 783028 w 1027088"/>
                <a:gd name="connsiteY14" fmla="*/ 653243 h 931436"/>
                <a:gd name="connsiteX15" fmla="*/ 682730 w 1027088"/>
                <a:gd name="connsiteY15" fmla="*/ 826959 h 931436"/>
                <a:gd name="connsiteX16" fmla="*/ 672333 w 1027088"/>
                <a:gd name="connsiteY16" fmla="*/ 833010 h 931436"/>
                <a:gd name="connsiteX17" fmla="*/ 338005 w 1027088"/>
                <a:gd name="connsiteY17" fmla="*/ 833010 h 931436"/>
                <a:gd name="connsiteX18" fmla="*/ 331987 w 1027088"/>
                <a:gd name="connsiteY18" fmla="*/ 831372 h 931436"/>
                <a:gd name="connsiteX19" fmla="*/ 327574 w 1027088"/>
                <a:gd name="connsiteY19" fmla="*/ 814957 h 931436"/>
                <a:gd name="connsiteX20" fmla="*/ 427872 w 1027088"/>
                <a:gd name="connsiteY20" fmla="*/ 641240 h 931436"/>
                <a:gd name="connsiteX21" fmla="*/ 444321 w 1027088"/>
                <a:gd name="connsiteY21" fmla="*/ 636827 h 931436"/>
                <a:gd name="connsiteX22" fmla="*/ 448734 w 1027088"/>
                <a:gd name="connsiteY22" fmla="*/ 653243 h 931436"/>
                <a:gd name="connsiteX23" fmla="*/ 348436 w 1027088"/>
                <a:gd name="connsiteY23" fmla="*/ 826959 h 931436"/>
                <a:gd name="connsiteX24" fmla="*/ 338005 w 1027088"/>
                <a:gd name="connsiteY24" fmla="*/ 833010 h 931436"/>
                <a:gd name="connsiteX25" fmla="*/ 555318 w 1027088"/>
                <a:gd name="connsiteY25" fmla="*/ 746186 h 931436"/>
                <a:gd name="connsiteX26" fmla="*/ 549300 w 1027088"/>
                <a:gd name="connsiteY26" fmla="*/ 744547 h 931436"/>
                <a:gd name="connsiteX27" fmla="*/ 544887 w 1027088"/>
                <a:gd name="connsiteY27" fmla="*/ 728132 h 931436"/>
                <a:gd name="connsiteX28" fmla="*/ 595036 w 1027088"/>
                <a:gd name="connsiteY28" fmla="*/ 641240 h 931436"/>
                <a:gd name="connsiteX29" fmla="*/ 611452 w 1027088"/>
                <a:gd name="connsiteY29" fmla="*/ 636827 h 931436"/>
                <a:gd name="connsiteX30" fmla="*/ 615865 w 1027088"/>
                <a:gd name="connsiteY30" fmla="*/ 653243 h 931436"/>
                <a:gd name="connsiteX31" fmla="*/ 565716 w 1027088"/>
                <a:gd name="connsiteY31" fmla="*/ 740134 h 931436"/>
                <a:gd name="connsiteX32" fmla="*/ 555318 w 1027088"/>
                <a:gd name="connsiteY32" fmla="*/ 746186 h 931436"/>
                <a:gd name="connsiteX33" fmla="*/ 220990 w 1027088"/>
                <a:gd name="connsiteY33" fmla="*/ 746186 h 931436"/>
                <a:gd name="connsiteX34" fmla="*/ 214973 w 1027088"/>
                <a:gd name="connsiteY34" fmla="*/ 744547 h 931436"/>
                <a:gd name="connsiteX35" fmla="*/ 210559 w 1027088"/>
                <a:gd name="connsiteY35" fmla="*/ 728132 h 931436"/>
                <a:gd name="connsiteX36" fmla="*/ 260709 w 1027088"/>
                <a:gd name="connsiteY36" fmla="*/ 641240 h 931436"/>
                <a:gd name="connsiteX37" fmla="*/ 277158 w 1027088"/>
                <a:gd name="connsiteY37" fmla="*/ 636827 h 931436"/>
                <a:gd name="connsiteX38" fmla="*/ 281571 w 1027088"/>
                <a:gd name="connsiteY38" fmla="*/ 653243 h 931436"/>
                <a:gd name="connsiteX39" fmla="*/ 231421 w 1027088"/>
                <a:gd name="connsiteY39" fmla="*/ 740134 h 931436"/>
                <a:gd name="connsiteX40" fmla="*/ 220990 w 1027088"/>
                <a:gd name="connsiteY40" fmla="*/ 746186 h 931436"/>
                <a:gd name="connsiteX41" fmla="*/ 166863 w 1027088"/>
                <a:gd name="connsiteY41" fmla="*/ 558996 h 931436"/>
                <a:gd name="connsiteX42" fmla="*/ 0 w 1027088"/>
                <a:gd name="connsiteY42" fmla="*/ 401795 h 931436"/>
                <a:gd name="connsiteX43" fmla="*/ 166863 w 1027088"/>
                <a:gd name="connsiteY43" fmla="*/ 234029 h 931436"/>
                <a:gd name="connsiteX44" fmla="*/ 234063 w 1027088"/>
                <a:gd name="connsiteY44" fmla="*/ 248138 h 931436"/>
                <a:gd name="connsiteX45" fmla="*/ 511086 w 1027088"/>
                <a:gd name="connsiteY45" fmla="*/ 0 h 931436"/>
                <a:gd name="connsiteX46" fmla="*/ 768151 w 1027088"/>
                <a:gd name="connsiteY46" fmla="*/ 174619 h 931436"/>
                <a:gd name="connsiteX47" fmla="*/ 828698 w 1027088"/>
                <a:gd name="connsiteY47" fmla="*/ 167164 h 931436"/>
                <a:gd name="connsiteX48" fmla="*/ 1027088 w 1027088"/>
                <a:gd name="connsiteY48" fmla="*/ 365520 h 931436"/>
                <a:gd name="connsiteX49" fmla="*/ 828831 w 1027088"/>
                <a:gd name="connsiteY49" fmla="*/ 558996 h 931436"/>
                <a:gd name="connsiteX50" fmla="*/ 166863 w 1027088"/>
                <a:gd name="connsiteY50" fmla="*/ 558996 h 931436"/>
                <a:gd name="connsiteX51" fmla="*/ 166863 w 1027088"/>
                <a:gd name="connsiteY51" fmla="*/ 258101 h 931436"/>
                <a:gd name="connsiteX52" fmla="*/ 24072 w 1027088"/>
                <a:gd name="connsiteY52" fmla="*/ 401795 h 931436"/>
                <a:gd name="connsiteX53" fmla="*/ 166997 w 1027088"/>
                <a:gd name="connsiteY53" fmla="*/ 534891 h 931436"/>
                <a:gd name="connsiteX54" fmla="*/ 828698 w 1027088"/>
                <a:gd name="connsiteY54" fmla="*/ 534891 h 931436"/>
                <a:gd name="connsiteX55" fmla="*/ 1002983 w 1027088"/>
                <a:gd name="connsiteY55" fmla="*/ 365520 h 931436"/>
                <a:gd name="connsiteX56" fmla="*/ 828698 w 1027088"/>
                <a:gd name="connsiteY56" fmla="*/ 191235 h 931436"/>
                <a:gd name="connsiteX57" fmla="*/ 765008 w 1027088"/>
                <a:gd name="connsiteY57" fmla="*/ 200596 h 931436"/>
                <a:gd name="connsiteX58" fmla="*/ 749930 w 1027088"/>
                <a:gd name="connsiteY58" fmla="*/ 193576 h 931436"/>
                <a:gd name="connsiteX59" fmla="*/ 511086 w 1027088"/>
                <a:gd name="connsiteY59" fmla="*/ 24072 h 931436"/>
                <a:gd name="connsiteX60" fmla="*/ 255861 w 1027088"/>
                <a:gd name="connsiteY60" fmla="*/ 267663 h 931436"/>
                <a:gd name="connsiteX61" fmla="*/ 249442 w 1027088"/>
                <a:gd name="connsiteY61" fmla="*/ 277224 h 931436"/>
                <a:gd name="connsiteX62" fmla="*/ 237941 w 1027088"/>
                <a:gd name="connsiteY62" fmla="*/ 277024 h 931436"/>
                <a:gd name="connsiteX63" fmla="*/ 166863 w 1027088"/>
                <a:gd name="connsiteY63" fmla="*/ 258101 h 931436"/>
                <a:gd name="connsiteX0" fmla="*/ 663974 w 1027088"/>
                <a:gd name="connsiteY0" fmla="*/ 898004 h 898004"/>
                <a:gd name="connsiteX1" fmla="*/ 597109 w 1027088"/>
                <a:gd name="connsiteY1" fmla="*/ 898004 h 898004"/>
                <a:gd name="connsiteX2" fmla="*/ 663974 w 1027088"/>
                <a:gd name="connsiteY2" fmla="*/ 898004 h 898004"/>
                <a:gd name="connsiteX3" fmla="*/ 513527 w 1027088"/>
                <a:gd name="connsiteY3" fmla="*/ 780989 h 898004"/>
                <a:gd name="connsiteX4" fmla="*/ 480094 w 1027088"/>
                <a:gd name="connsiteY4" fmla="*/ 814422 h 898004"/>
                <a:gd name="connsiteX5" fmla="*/ 513527 w 1027088"/>
                <a:gd name="connsiteY5" fmla="*/ 847855 h 898004"/>
                <a:gd name="connsiteX6" fmla="*/ 546960 w 1027088"/>
                <a:gd name="connsiteY6" fmla="*/ 814422 h 898004"/>
                <a:gd name="connsiteX7" fmla="*/ 513527 w 1027088"/>
                <a:gd name="connsiteY7" fmla="*/ 780989 h 898004"/>
                <a:gd name="connsiteX8" fmla="*/ 672333 w 1027088"/>
                <a:gd name="connsiteY8" fmla="*/ 833010 h 898004"/>
                <a:gd name="connsiteX9" fmla="*/ 666315 w 1027088"/>
                <a:gd name="connsiteY9" fmla="*/ 831372 h 898004"/>
                <a:gd name="connsiteX10" fmla="*/ 661902 w 1027088"/>
                <a:gd name="connsiteY10" fmla="*/ 814957 h 898004"/>
                <a:gd name="connsiteX11" fmla="*/ 762200 w 1027088"/>
                <a:gd name="connsiteY11" fmla="*/ 641240 h 898004"/>
                <a:gd name="connsiteX12" fmla="*/ 778615 w 1027088"/>
                <a:gd name="connsiteY12" fmla="*/ 636827 h 898004"/>
                <a:gd name="connsiteX13" fmla="*/ 783028 w 1027088"/>
                <a:gd name="connsiteY13" fmla="*/ 653243 h 898004"/>
                <a:gd name="connsiteX14" fmla="*/ 682730 w 1027088"/>
                <a:gd name="connsiteY14" fmla="*/ 826959 h 898004"/>
                <a:gd name="connsiteX15" fmla="*/ 672333 w 1027088"/>
                <a:gd name="connsiteY15" fmla="*/ 833010 h 898004"/>
                <a:gd name="connsiteX16" fmla="*/ 338005 w 1027088"/>
                <a:gd name="connsiteY16" fmla="*/ 833010 h 898004"/>
                <a:gd name="connsiteX17" fmla="*/ 331987 w 1027088"/>
                <a:gd name="connsiteY17" fmla="*/ 831372 h 898004"/>
                <a:gd name="connsiteX18" fmla="*/ 327574 w 1027088"/>
                <a:gd name="connsiteY18" fmla="*/ 814957 h 898004"/>
                <a:gd name="connsiteX19" fmla="*/ 427872 w 1027088"/>
                <a:gd name="connsiteY19" fmla="*/ 641240 h 898004"/>
                <a:gd name="connsiteX20" fmla="*/ 444321 w 1027088"/>
                <a:gd name="connsiteY20" fmla="*/ 636827 h 898004"/>
                <a:gd name="connsiteX21" fmla="*/ 448734 w 1027088"/>
                <a:gd name="connsiteY21" fmla="*/ 653243 h 898004"/>
                <a:gd name="connsiteX22" fmla="*/ 348436 w 1027088"/>
                <a:gd name="connsiteY22" fmla="*/ 826959 h 898004"/>
                <a:gd name="connsiteX23" fmla="*/ 338005 w 1027088"/>
                <a:gd name="connsiteY23" fmla="*/ 833010 h 898004"/>
                <a:gd name="connsiteX24" fmla="*/ 555318 w 1027088"/>
                <a:gd name="connsiteY24" fmla="*/ 746186 h 898004"/>
                <a:gd name="connsiteX25" fmla="*/ 549300 w 1027088"/>
                <a:gd name="connsiteY25" fmla="*/ 744547 h 898004"/>
                <a:gd name="connsiteX26" fmla="*/ 544887 w 1027088"/>
                <a:gd name="connsiteY26" fmla="*/ 728132 h 898004"/>
                <a:gd name="connsiteX27" fmla="*/ 595036 w 1027088"/>
                <a:gd name="connsiteY27" fmla="*/ 641240 h 898004"/>
                <a:gd name="connsiteX28" fmla="*/ 611452 w 1027088"/>
                <a:gd name="connsiteY28" fmla="*/ 636827 h 898004"/>
                <a:gd name="connsiteX29" fmla="*/ 615865 w 1027088"/>
                <a:gd name="connsiteY29" fmla="*/ 653243 h 898004"/>
                <a:gd name="connsiteX30" fmla="*/ 565716 w 1027088"/>
                <a:gd name="connsiteY30" fmla="*/ 740134 h 898004"/>
                <a:gd name="connsiteX31" fmla="*/ 555318 w 1027088"/>
                <a:gd name="connsiteY31" fmla="*/ 746186 h 898004"/>
                <a:gd name="connsiteX32" fmla="*/ 220990 w 1027088"/>
                <a:gd name="connsiteY32" fmla="*/ 746186 h 898004"/>
                <a:gd name="connsiteX33" fmla="*/ 214973 w 1027088"/>
                <a:gd name="connsiteY33" fmla="*/ 744547 h 898004"/>
                <a:gd name="connsiteX34" fmla="*/ 210559 w 1027088"/>
                <a:gd name="connsiteY34" fmla="*/ 728132 h 898004"/>
                <a:gd name="connsiteX35" fmla="*/ 260709 w 1027088"/>
                <a:gd name="connsiteY35" fmla="*/ 641240 h 898004"/>
                <a:gd name="connsiteX36" fmla="*/ 277158 w 1027088"/>
                <a:gd name="connsiteY36" fmla="*/ 636827 h 898004"/>
                <a:gd name="connsiteX37" fmla="*/ 281571 w 1027088"/>
                <a:gd name="connsiteY37" fmla="*/ 653243 h 898004"/>
                <a:gd name="connsiteX38" fmla="*/ 231421 w 1027088"/>
                <a:gd name="connsiteY38" fmla="*/ 740134 h 898004"/>
                <a:gd name="connsiteX39" fmla="*/ 220990 w 1027088"/>
                <a:gd name="connsiteY39" fmla="*/ 746186 h 898004"/>
                <a:gd name="connsiteX40" fmla="*/ 166863 w 1027088"/>
                <a:gd name="connsiteY40" fmla="*/ 558996 h 898004"/>
                <a:gd name="connsiteX41" fmla="*/ 0 w 1027088"/>
                <a:gd name="connsiteY41" fmla="*/ 401795 h 898004"/>
                <a:gd name="connsiteX42" fmla="*/ 166863 w 1027088"/>
                <a:gd name="connsiteY42" fmla="*/ 234029 h 898004"/>
                <a:gd name="connsiteX43" fmla="*/ 234063 w 1027088"/>
                <a:gd name="connsiteY43" fmla="*/ 248138 h 898004"/>
                <a:gd name="connsiteX44" fmla="*/ 511086 w 1027088"/>
                <a:gd name="connsiteY44" fmla="*/ 0 h 898004"/>
                <a:gd name="connsiteX45" fmla="*/ 768151 w 1027088"/>
                <a:gd name="connsiteY45" fmla="*/ 174619 h 898004"/>
                <a:gd name="connsiteX46" fmla="*/ 828698 w 1027088"/>
                <a:gd name="connsiteY46" fmla="*/ 167164 h 898004"/>
                <a:gd name="connsiteX47" fmla="*/ 1027088 w 1027088"/>
                <a:gd name="connsiteY47" fmla="*/ 365520 h 898004"/>
                <a:gd name="connsiteX48" fmla="*/ 828831 w 1027088"/>
                <a:gd name="connsiteY48" fmla="*/ 558996 h 898004"/>
                <a:gd name="connsiteX49" fmla="*/ 166863 w 1027088"/>
                <a:gd name="connsiteY49" fmla="*/ 558996 h 898004"/>
                <a:gd name="connsiteX50" fmla="*/ 166863 w 1027088"/>
                <a:gd name="connsiteY50" fmla="*/ 258101 h 898004"/>
                <a:gd name="connsiteX51" fmla="*/ 24072 w 1027088"/>
                <a:gd name="connsiteY51" fmla="*/ 401795 h 898004"/>
                <a:gd name="connsiteX52" fmla="*/ 166997 w 1027088"/>
                <a:gd name="connsiteY52" fmla="*/ 534891 h 898004"/>
                <a:gd name="connsiteX53" fmla="*/ 828698 w 1027088"/>
                <a:gd name="connsiteY53" fmla="*/ 534891 h 898004"/>
                <a:gd name="connsiteX54" fmla="*/ 1002983 w 1027088"/>
                <a:gd name="connsiteY54" fmla="*/ 365520 h 898004"/>
                <a:gd name="connsiteX55" fmla="*/ 828698 w 1027088"/>
                <a:gd name="connsiteY55" fmla="*/ 191235 h 898004"/>
                <a:gd name="connsiteX56" fmla="*/ 765008 w 1027088"/>
                <a:gd name="connsiteY56" fmla="*/ 200596 h 898004"/>
                <a:gd name="connsiteX57" fmla="*/ 749930 w 1027088"/>
                <a:gd name="connsiteY57" fmla="*/ 193576 h 898004"/>
                <a:gd name="connsiteX58" fmla="*/ 511086 w 1027088"/>
                <a:gd name="connsiteY58" fmla="*/ 24072 h 898004"/>
                <a:gd name="connsiteX59" fmla="*/ 255861 w 1027088"/>
                <a:gd name="connsiteY59" fmla="*/ 267663 h 898004"/>
                <a:gd name="connsiteX60" fmla="*/ 249442 w 1027088"/>
                <a:gd name="connsiteY60" fmla="*/ 277224 h 898004"/>
                <a:gd name="connsiteX61" fmla="*/ 237941 w 1027088"/>
                <a:gd name="connsiteY61" fmla="*/ 277024 h 898004"/>
                <a:gd name="connsiteX62" fmla="*/ 166863 w 1027088"/>
                <a:gd name="connsiteY62" fmla="*/ 258101 h 898004"/>
                <a:gd name="connsiteX0" fmla="*/ 513527 w 1027088"/>
                <a:gd name="connsiteY0" fmla="*/ 780989 h 847855"/>
                <a:gd name="connsiteX1" fmla="*/ 480094 w 1027088"/>
                <a:gd name="connsiteY1" fmla="*/ 814422 h 847855"/>
                <a:gd name="connsiteX2" fmla="*/ 513527 w 1027088"/>
                <a:gd name="connsiteY2" fmla="*/ 847855 h 847855"/>
                <a:gd name="connsiteX3" fmla="*/ 546960 w 1027088"/>
                <a:gd name="connsiteY3" fmla="*/ 814422 h 847855"/>
                <a:gd name="connsiteX4" fmla="*/ 513527 w 1027088"/>
                <a:gd name="connsiteY4" fmla="*/ 780989 h 847855"/>
                <a:gd name="connsiteX5" fmla="*/ 672333 w 1027088"/>
                <a:gd name="connsiteY5" fmla="*/ 833010 h 847855"/>
                <a:gd name="connsiteX6" fmla="*/ 666315 w 1027088"/>
                <a:gd name="connsiteY6" fmla="*/ 831372 h 847855"/>
                <a:gd name="connsiteX7" fmla="*/ 661902 w 1027088"/>
                <a:gd name="connsiteY7" fmla="*/ 814957 h 847855"/>
                <a:gd name="connsiteX8" fmla="*/ 762200 w 1027088"/>
                <a:gd name="connsiteY8" fmla="*/ 641240 h 847855"/>
                <a:gd name="connsiteX9" fmla="*/ 778615 w 1027088"/>
                <a:gd name="connsiteY9" fmla="*/ 636827 h 847855"/>
                <a:gd name="connsiteX10" fmla="*/ 783028 w 1027088"/>
                <a:gd name="connsiteY10" fmla="*/ 653243 h 847855"/>
                <a:gd name="connsiteX11" fmla="*/ 682730 w 1027088"/>
                <a:gd name="connsiteY11" fmla="*/ 826959 h 847855"/>
                <a:gd name="connsiteX12" fmla="*/ 672333 w 1027088"/>
                <a:gd name="connsiteY12" fmla="*/ 833010 h 847855"/>
                <a:gd name="connsiteX13" fmla="*/ 338005 w 1027088"/>
                <a:gd name="connsiteY13" fmla="*/ 833010 h 847855"/>
                <a:gd name="connsiteX14" fmla="*/ 331987 w 1027088"/>
                <a:gd name="connsiteY14" fmla="*/ 831372 h 847855"/>
                <a:gd name="connsiteX15" fmla="*/ 327574 w 1027088"/>
                <a:gd name="connsiteY15" fmla="*/ 814957 h 847855"/>
                <a:gd name="connsiteX16" fmla="*/ 427872 w 1027088"/>
                <a:gd name="connsiteY16" fmla="*/ 641240 h 847855"/>
                <a:gd name="connsiteX17" fmla="*/ 444321 w 1027088"/>
                <a:gd name="connsiteY17" fmla="*/ 636827 h 847855"/>
                <a:gd name="connsiteX18" fmla="*/ 448734 w 1027088"/>
                <a:gd name="connsiteY18" fmla="*/ 653243 h 847855"/>
                <a:gd name="connsiteX19" fmla="*/ 348436 w 1027088"/>
                <a:gd name="connsiteY19" fmla="*/ 826959 h 847855"/>
                <a:gd name="connsiteX20" fmla="*/ 338005 w 1027088"/>
                <a:gd name="connsiteY20" fmla="*/ 833010 h 847855"/>
                <a:gd name="connsiteX21" fmla="*/ 555318 w 1027088"/>
                <a:gd name="connsiteY21" fmla="*/ 746186 h 847855"/>
                <a:gd name="connsiteX22" fmla="*/ 549300 w 1027088"/>
                <a:gd name="connsiteY22" fmla="*/ 744547 h 847855"/>
                <a:gd name="connsiteX23" fmla="*/ 544887 w 1027088"/>
                <a:gd name="connsiteY23" fmla="*/ 728132 h 847855"/>
                <a:gd name="connsiteX24" fmla="*/ 595036 w 1027088"/>
                <a:gd name="connsiteY24" fmla="*/ 641240 h 847855"/>
                <a:gd name="connsiteX25" fmla="*/ 611452 w 1027088"/>
                <a:gd name="connsiteY25" fmla="*/ 636827 h 847855"/>
                <a:gd name="connsiteX26" fmla="*/ 615865 w 1027088"/>
                <a:gd name="connsiteY26" fmla="*/ 653243 h 847855"/>
                <a:gd name="connsiteX27" fmla="*/ 565716 w 1027088"/>
                <a:gd name="connsiteY27" fmla="*/ 740134 h 847855"/>
                <a:gd name="connsiteX28" fmla="*/ 555318 w 1027088"/>
                <a:gd name="connsiteY28" fmla="*/ 746186 h 847855"/>
                <a:gd name="connsiteX29" fmla="*/ 220990 w 1027088"/>
                <a:gd name="connsiteY29" fmla="*/ 746186 h 847855"/>
                <a:gd name="connsiteX30" fmla="*/ 214973 w 1027088"/>
                <a:gd name="connsiteY30" fmla="*/ 744547 h 847855"/>
                <a:gd name="connsiteX31" fmla="*/ 210559 w 1027088"/>
                <a:gd name="connsiteY31" fmla="*/ 728132 h 847855"/>
                <a:gd name="connsiteX32" fmla="*/ 260709 w 1027088"/>
                <a:gd name="connsiteY32" fmla="*/ 641240 h 847855"/>
                <a:gd name="connsiteX33" fmla="*/ 277158 w 1027088"/>
                <a:gd name="connsiteY33" fmla="*/ 636827 h 847855"/>
                <a:gd name="connsiteX34" fmla="*/ 281571 w 1027088"/>
                <a:gd name="connsiteY34" fmla="*/ 653243 h 847855"/>
                <a:gd name="connsiteX35" fmla="*/ 231421 w 1027088"/>
                <a:gd name="connsiteY35" fmla="*/ 740134 h 847855"/>
                <a:gd name="connsiteX36" fmla="*/ 220990 w 1027088"/>
                <a:gd name="connsiteY36" fmla="*/ 746186 h 847855"/>
                <a:gd name="connsiteX37" fmla="*/ 166863 w 1027088"/>
                <a:gd name="connsiteY37" fmla="*/ 558996 h 847855"/>
                <a:gd name="connsiteX38" fmla="*/ 0 w 1027088"/>
                <a:gd name="connsiteY38" fmla="*/ 401795 h 847855"/>
                <a:gd name="connsiteX39" fmla="*/ 166863 w 1027088"/>
                <a:gd name="connsiteY39" fmla="*/ 234029 h 847855"/>
                <a:gd name="connsiteX40" fmla="*/ 234063 w 1027088"/>
                <a:gd name="connsiteY40" fmla="*/ 248138 h 847855"/>
                <a:gd name="connsiteX41" fmla="*/ 511086 w 1027088"/>
                <a:gd name="connsiteY41" fmla="*/ 0 h 847855"/>
                <a:gd name="connsiteX42" fmla="*/ 768151 w 1027088"/>
                <a:gd name="connsiteY42" fmla="*/ 174619 h 847855"/>
                <a:gd name="connsiteX43" fmla="*/ 828698 w 1027088"/>
                <a:gd name="connsiteY43" fmla="*/ 167164 h 847855"/>
                <a:gd name="connsiteX44" fmla="*/ 1027088 w 1027088"/>
                <a:gd name="connsiteY44" fmla="*/ 365520 h 847855"/>
                <a:gd name="connsiteX45" fmla="*/ 828831 w 1027088"/>
                <a:gd name="connsiteY45" fmla="*/ 558996 h 847855"/>
                <a:gd name="connsiteX46" fmla="*/ 166863 w 1027088"/>
                <a:gd name="connsiteY46" fmla="*/ 558996 h 847855"/>
                <a:gd name="connsiteX47" fmla="*/ 166863 w 1027088"/>
                <a:gd name="connsiteY47" fmla="*/ 258101 h 847855"/>
                <a:gd name="connsiteX48" fmla="*/ 24072 w 1027088"/>
                <a:gd name="connsiteY48" fmla="*/ 401795 h 847855"/>
                <a:gd name="connsiteX49" fmla="*/ 166997 w 1027088"/>
                <a:gd name="connsiteY49" fmla="*/ 534891 h 847855"/>
                <a:gd name="connsiteX50" fmla="*/ 828698 w 1027088"/>
                <a:gd name="connsiteY50" fmla="*/ 534891 h 847855"/>
                <a:gd name="connsiteX51" fmla="*/ 1002983 w 1027088"/>
                <a:gd name="connsiteY51" fmla="*/ 365520 h 847855"/>
                <a:gd name="connsiteX52" fmla="*/ 828698 w 1027088"/>
                <a:gd name="connsiteY52" fmla="*/ 191235 h 847855"/>
                <a:gd name="connsiteX53" fmla="*/ 765008 w 1027088"/>
                <a:gd name="connsiteY53" fmla="*/ 200596 h 847855"/>
                <a:gd name="connsiteX54" fmla="*/ 749930 w 1027088"/>
                <a:gd name="connsiteY54" fmla="*/ 193576 h 847855"/>
                <a:gd name="connsiteX55" fmla="*/ 511086 w 1027088"/>
                <a:gd name="connsiteY55" fmla="*/ 24072 h 847855"/>
                <a:gd name="connsiteX56" fmla="*/ 255861 w 1027088"/>
                <a:gd name="connsiteY56" fmla="*/ 267663 h 847855"/>
                <a:gd name="connsiteX57" fmla="*/ 249442 w 1027088"/>
                <a:gd name="connsiteY57" fmla="*/ 277224 h 847855"/>
                <a:gd name="connsiteX58" fmla="*/ 237941 w 1027088"/>
                <a:gd name="connsiteY58" fmla="*/ 277024 h 847855"/>
                <a:gd name="connsiteX59" fmla="*/ 166863 w 1027088"/>
                <a:gd name="connsiteY59" fmla="*/ 258101 h 847855"/>
                <a:gd name="connsiteX0" fmla="*/ 546960 w 1027088"/>
                <a:gd name="connsiteY0" fmla="*/ 814422 h 847855"/>
                <a:gd name="connsiteX1" fmla="*/ 480094 w 1027088"/>
                <a:gd name="connsiteY1" fmla="*/ 814422 h 847855"/>
                <a:gd name="connsiteX2" fmla="*/ 513527 w 1027088"/>
                <a:gd name="connsiteY2" fmla="*/ 847855 h 847855"/>
                <a:gd name="connsiteX3" fmla="*/ 546960 w 1027088"/>
                <a:gd name="connsiteY3" fmla="*/ 814422 h 847855"/>
                <a:gd name="connsiteX4" fmla="*/ 672333 w 1027088"/>
                <a:gd name="connsiteY4" fmla="*/ 833010 h 847855"/>
                <a:gd name="connsiteX5" fmla="*/ 666315 w 1027088"/>
                <a:gd name="connsiteY5" fmla="*/ 831372 h 847855"/>
                <a:gd name="connsiteX6" fmla="*/ 661902 w 1027088"/>
                <a:gd name="connsiteY6" fmla="*/ 814957 h 847855"/>
                <a:gd name="connsiteX7" fmla="*/ 762200 w 1027088"/>
                <a:gd name="connsiteY7" fmla="*/ 641240 h 847855"/>
                <a:gd name="connsiteX8" fmla="*/ 778615 w 1027088"/>
                <a:gd name="connsiteY8" fmla="*/ 636827 h 847855"/>
                <a:gd name="connsiteX9" fmla="*/ 783028 w 1027088"/>
                <a:gd name="connsiteY9" fmla="*/ 653243 h 847855"/>
                <a:gd name="connsiteX10" fmla="*/ 682730 w 1027088"/>
                <a:gd name="connsiteY10" fmla="*/ 826959 h 847855"/>
                <a:gd name="connsiteX11" fmla="*/ 672333 w 1027088"/>
                <a:gd name="connsiteY11" fmla="*/ 833010 h 847855"/>
                <a:gd name="connsiteX12" fmla="*/ 338005 w 1027088"/>
                <a:gd name="connsiteY12" fmla="*/ 833010 h 847855"/>
                <a:gd name="connsiteX13" fmla="*/ 331987 w 1027088"/>
                <a:gd name="connsiteY13" fmla="*/ 831372 h 847855"/>
                <a:gd name="connsiteX14" fmla="*/ 327574 w 1027088"/>
                <a:gd name="connsiteY14" fmla="*/ 814957 h 847855"/>
                <a:gd name="connsiteX15" fmla="*/ 427872 w 1027088"/>
                <a:gd name="connsiteY15" fmla="*/ 641240 h 847855"/>
                <a:gd name="connsiteX16" fmla="*/ 444321 w 1027088"/>
                <a:gd name="connsiteY16" fmla="*/ 636827 h 847855"/>
                <a:gd name="connsiteX17" fmla="*/ 448734 w 1027088"/>
                <a:gd name="connsiteY17" fmla="*/ 653243 h 847855"/>
                <a:gd name="connsiteX18" fmla="*/ 348436 w 1027088"/>
                <a:gd name="connsiteY18" fmla="*/ 826959 h 847855"/>
                <a:gd name="connsiteX19" fmla="*/ 338005 w 1027088"/>
                <a:gd name="connsiteY19" fmla="*/ 833010 h 847855"/>
                <a:gd name="connsiteX20" fmla="*/ 555318 w 1027088"/>
                <a:gd name="connsiteY20" fmla="*/ 746186 h 847855"/>
                <a:gd name="connsiteX21" fmla="*/ 549300 w 1027088"/>
                <a:gd name="connsiteY21" fmla="*/ 744547 h 847855"/>
                <a:gd name="connsiteX22" fmla="*/ 544887 w 1027088"/>
                <a:gd name="connsiteY22" fmla="*/ 728132 h 847855"/>
                <a:gd name="connsiteX23" fmla="*/ 595036 w 1027088"/>
                <a:gd name="connsiteY23" fmla="*/ 641240 h 847855"/>
                <a:gd name="connsiteX24" fmla="*/ 611452 w 1027088"/>
                <a:gd name="connsiteY24" fmla="*/ 636827 h 847855"/>
                <a:gd name="connsiteX25" fmla="*/ 615865 w 1027088"/>
                <a:gd name="connsiteY25" fmla="*/ 653243 h 847855"/>
                <a:gd name="connsiteX26" fmla="*/ 565716 w 1027088"/>
                <a:gd name="connsiteY26" fmla="*/ 740134 h 847855"/>
                <a:gd name="connsiteX27" fmla="*/ 555318 w 1027088"/>
                <a:gd name="connsiteY27" fmla="*/ 746186 h 847855"/>
                <a:gd name="connsiteX28" fmla="*/ 220990 w 1027088"/>
                <a:gd name="connsiteY28" fmla="*/ 746186 h 847855"/>
                <a:gd name="connsiteX29" fmla="*/ 214973 w 1027088"/>
                <a:gd name="connsiteY29" fmla="*/ 744547 h 847855"/>
                <a:gd name="connsiteX30" fmla="*/ 210559 w 1027088"/>
                <a:gd name="connsiteY30" fmla="*/ 728132 h 847855"/>
                <a:gd name="connsiteX31" fmla="*/ 260709 w 1027088"/>
                <a:gd name="connsiteY31" fmla="*/ 641240 h 847855"/>
                <a:gd name="connsiteX32" fmla="*/ 277158 w 1027088"/>
                <a:gd name="connsiteY32" fmla="*/ 636827 h 847855"/>
                <a:gd name="connsiteX33" fmla="*/ 281571 w 1027088"/>
                <a:gd name="connsiteY33" fmla="*/ 653243 h 847855"/>
                <a:gd name="connsiteX34" fmla="*/ 231421 w 1027088"/>
                <a:gd name="connsiteY34" fmla="*/ 740134 h 847855"/>
                <a:gd name="connsiteX35" fmla="*/ 220990 w 1027088"/>
                <a:gd name="connsiteY35" fmla="*/ 746186 h 847855"/>
                <a:gd name="connsiteX36" fmla="*/ 166863 w 1027088"/>
                <a:gd name="connsiteY36" fmla="*/ 558996 h 847855"/>
                <a:gd name="connsiteX37" fmla="*/ 0 w 1027088"/>
                <a:gd name="connsiteY37" fmla="*/ 401795 h 847855"/>
                <a:gd name="connsiteX38" fmla="*/ 166863 w 1027088"/>
                <a:gd name="connsiteY38" fmla="*/ 234029 h 847855"/>
                <a:gd name="connsiteX39" fmla="*/ 234063 w 1027088"/>
                <a:gd name="connsiteY39" fmla="*/ 248138 h 847855"/>
                <a:gd name="connsiteX40" fmla="*/ 511086 w 1027088"/>
                <a:gd name="connsiteY40" fmla="*/ 0 h 847855"/>
                <a:gd name="connsiteX41" fmla="*/ 768151 w 1027088"/>
                <a:gd name="connsiteY41" fmla="*/ 174619 h 847855"/>
                <a:gd name="connsiteX42" fmla="*/ 828698 w 1027088"/>
                <a:gd name="connsiteY42" fmla="*/ 167164 h 847855"/>
                <a:gd name="connsiteX43" fmla="*/ 1027088 w 1027088"/>
                <a:gd name="connsiteY43" fmla="*/ 365520 h 847855"/>
                <a:gd name="connsiteX44" fmla="*/ 828831 w 1027088"/>
                <a:gd name="connsiteY44" fmla="*/ 558996 h 847855"/>
                <a:gd name="connsiteX45" fmla="*/ 166863 w 1027088"/>
                <a:gd name="connsiteY45" fmla="*/ 558996 h 847855"/>
                <a:gd name="connsiteX46" fmla="*/ 166863 w 1027088"/>
                <a:gd name="connsiteY46" fmla="*/ 258101 h 847855"/>
                <a:gd name="connsiteX47" fmla="*/ 24072 w 1027088"/>
                <a:gd name="connsiteY47" fmla="*/ 401795 h 847855"/>
                <a:gd name="connsiteX48" fmla="*/ 166997 w 1027088"/>
                <a:gd name="connsiteY48" fmla="*/ 534891 h 847855"/>
                <a:gd name="connsiteX49" fmla="*/ 828698 w 1027088"/>
                <a:gd name="connsiteY49" fmla="*/ 534891 h 847855"/>
                <a:gd name="connsiteX50" fmla="*/ 1002983 w 1027088"/>
                <a:gd name="connsiteY50" fmla="*/ 365520 h 847855"/>
                <a:gd name="connsiteX51" fmla="*/ 828698 w 1027088"/>
                <a:gd name="connsiteY51" fmla="*/ 191235 h 847855"/>
                <a:gd name="connsiteX52" fmla="*/ 765008 w 1027088"/>
                <a:gd name="connsiteY52" fmla="*/ 200596 h 847855"/>
                <a:gd name="connsiteX53" fmla="*/ 749930 w 1027088"/>
                <a:gd name="connsiteY53" fmla="*/ 193576 h 847855"/>
                <a:gd name="connsiteX54" fmla="*/ 511086 w 1027088"/>
                <a:gd name="connsiteY54" fmla="*/ 24072 h 847855"/>
                <a:gd name="connsiteX55" fmla="*/ 255861 w 1027088"/>
                <a:gd name="connsiteY55" fmla="*/ 267663 h 847855"/>
                <a:gd name="connsiteX56" fmla="*/ 249442 w 1027088"/>
                <a:gd name="connsiteY56" fmla="*/ 277224 h 847855"/>
                <a:gd name="connsiteX57" fmla="*/ 237941 w 1027088"/>
                <a:gd name="connsiteY57" fmla="*/ 277024 h 847855"/>
                <a:gd name="connsiteX58" fmla="*/ 166863 w 1027088"/>
                <a:gd name="connsiteY58" fmla="*/ 258101 h 847855"/>
                <a:gd name="connsiteX0" fmla="*/ 546960 w 1027088"/>
                <a:gd name="connsiteY0" fmla="*/ 814422 h 847855"/>
                <a:gd name="connsiteX1" fmla="*/ 513527 w 1027088"/>
                <a:gd name="connsiteY1" fmla="*/ 847855 h 847855"/>
                <a:gd name="connsiteX2" fmla="*/ 546960 w 1027088"/>
                <a:gd name="connsiteY2" fmla="*/ 814422 h 847855"/>
                <a:gd name="connsiteX3" fmla="*/ 672333 w 1027088"/>
                <a:gd name="connsiteY3" fmla="*/ 833010 h 847855"/>
                <a:gd name="connsiteX4" fmla="*/ 666315 w 1027088"/>
                <a:gd name="connsiteY4" fmla="*/ 831372 h 847855"/>
                <a:gd name="connsiteX5" fmla="*/ 661902 w 1027088"/>
                <a:gd name="connsiteY5" fmla="*/ 814957 h 847855"/>
                <a:gd name="connsiteX6" fmla="*/ 762200 w 1027088"/>
                <a:gd name="connsiteY6" fmla="*/ 641240 h 847855"/>
                <a:gd name="connsiteX7" fmla="*/ 778615 w 1027088"/>
                <a:gd name="connsiteY7" fmla="*/ 636827 h 847855"/>
                <a:gd name="connsiteX8" fmla="*/ 783028 w 1027088"/>
                <a:gd name="connsiteY8" fmla="*/ 653243 h 847855"/>
                <a:gd name="connsiteX9" fmla="*/ 682730 w 1027088"/>
                <a:gd name="connsiteY9" fmla="*/ 826959 h 847855"/>
                <a:gd name="connsiteX10" fmla="*/ 672333 w 1027088"/>
                <a:gd name="connsiteY10" fmla="*/ 833010 h 847855"/>
                <a:gd name="connsiteX11" fmla="*/ 338005 w 1027088"/>
                <a:gd name="connsiteY11" fmla="*/ 833010 h 847855"/>
                <a:gd name="connsiteX12" fmla="*/ 331987 w 1027088"/>
                <a:gd name="connsiteY12" fmla="*/ 831372 h 847855"/>
                <a:gd name="connsiteX13" fmla="*/ 327574 w 1027088"/>
                <a:gd name="connsiteY13" fmla="*/ 814957 h 847855"/>
                <a:gd name="connsiteX14" fmla="*/ 427872 w 1027088"/>
                <a:gd name="connsiteY14" fmla="*/ 641240 h 847855"/>
                <a:gd name="connsiteX15" fmla="*/ 444321 w 1027088"/>
                <a:gd name="connsiteY15" fmla="*/ 636827 h 847855"/>
                <a:gd name="connsiteX16" fmla="*/ 448734 w 1027088"/>
                <a:gd name="connsiteY16" fmla="*/ 653243 h 847855"/>
                <a:gd name="connsiteX17" fmla="*/ 348436 w 1027088"/>
                <a:gd name="connsiteY17" fmla="*/ 826959 h 847855"/>
                <a:gd name="connsiteX18" fmla="*/ 338005 w 1027088"/>
                <a:gd name="connsiteY18" fmla="*/ 833010 h 847855"/>
                <a:gd name="connsiteX19" fmla="*/ 555318 w 1027088"/>
                <a:gd name="connsiteY19" fmla="*/ 746186 h 847855"/>
                <a:gd name="connsiteX20" fmla="*/ 549300 w 1027088"/>
                <a:gd name="connsiteY20" fmla="*/ 744547 h 847855"/>
                <a:gd name="connsiteX21" fmla="*/ 544887 w 1027088"/>
                <a:gd name="connsiteY21" fmla="*/ 728132 h 847855"/>
                <a:gd name="connsiteX22" fmla="*/ 595036 w 1027088"/>
                <a:gd name="connsiteY22" fmla="*/ 641240 h 847855"/>
                <a:gd name="connsiteX23" fmla="*/ 611452 w 1027088"/>
                <a:gd name="connsiteY23" fmla="*/ 636827 h 847855"/>
                <a:gd name="connsiteX24" fmla="*/ 615865 w 1027088"/>
                <a:gd name="connsiteY24" fmla="*/ 653243 h 847855"/>
                <a:gd name="connsiteX25" fmla="*/ 565716 w 1027088"/>
                <a:gd name="connsiteY25" fmla="*/ 740134 h 847855"/>
                <a:gd name="connsiteX26" fmla="*/ 555318 w 1027088"/>
                <a:gd name="connsiteY26" fmla="*/ 746186 h 847855"/>
                <a:gd name="connsiteX27" fmla="*/ 220990 w 1027088"/>
                <a:gd name="connsiteY27" fmla="*/ 746186 h 847855"/>
                <a:gd name="connsiteX28" fmla="*/ 214973 w 1027088"/>
                <a:gd name="connsiteY28" fmla="*/ 744547 h 847855"/>
                <a:gd name="connsiteX29" fmla="*/ 210559 w 1027088"/>
                <a:gd name="connsiteY29" fmla="*/ 728132 h 847855"/>
                <a:gd name="connsiteX30" fmla="*/ 260709 w 1027088"/>
                <a:gd name="connsiteY30" fmla="*/ 641240 h 847855"/>
                <a:gd name="connsiteX31" fmla="*/ 277158 w 1027088"/>
                <a:gd name="connsiteY31" fmla="*/ 636827 h 847855"/>
                <a:gd name="connsiteX32" fmla="*/ 281571 w 1027088"/>
                <a:gd name="connsiteY32" fmla="*/ 653243 h 847855"/>
                <a:gd name="connsiteX33" fmla="*/ 231421 w 1027088"/>
                <a:gd name="connsiteY33" fmla="*/ 740134 h 847855"/>
                <a:gd name="connsiteX34" fmla="*/ 220990 w 1027088"/>
                <a:gd name="connsiteY34" fmla="*/ 746186 h 847855"/>
                <a:gd name="connsiteX35" fmla="*/ 166863 w 1027088"/>
                <a:gd name="connsiteY35" fmla="*/ 558996 h 847855"/>
                <a:gd name="connsiteX36" fmla="*/ 0 w 1027088"/>
                <a:gd name="connsiteY36" fmla="*/ 401795 h 847855"/>
                <a:gd name="connsiteX37" fmla="*/ 166863 w 1027088"/>
                <a:gd name="connsiteY37" fmla="*/ 234029 h 847855"/>
                <a:gd name="connsiteX38" fmla="*/ 234063 w 1027088"/>
                <a:gd name="connsiteY38" fmla="*/ 248138 h 847855"/>
                <a:gd name="connsiteX39" fmla="*/ 511086 w 1027088"/>
                <a:gd name="connsiteY39" fmla="*/ 0 h 847855"/>
                <a:gd name="connsiteX40" fmla="*/ 768151 w 1027088"/>
                <a:gd name="connsiteY40" fmla="*/ 174619 h 847855"/>
                <a:gd name="connsiteX41" fmla="*/ 828698 w 1027088"/>
                <a:gd name="connsiteY41" fmla="*/ 167164 h 847855"/>
                <a:gd name="connsiteX42" fmla="*/ 1027088 w 1027088"/>
                <a:gd name="connsiteY42" fmla="*/ 365520 h 847855"/>
                <a:gd name="connsiteX43" fmla="*/ 828831 w 1027088"/>
                <a:gd name="connsiteY43" fmla="*/ 558996 h 847855"/>
                <a:gd name="connsiteX44" fmla="*/ 166863 w 1027088"/>
                <a:gd name="connsiteY44" fmla="*/ 558996 h 847855"/>
                <a:gd name="connsiteX45" fmla="*/ 166863 w 1027088"/>
                <a:gd name="connsiteY45" fmla="*/ 258101 h 847855"/>
                <a:gd name="connsiteX46" fmla="*/ 24072 w 1027088"/>
                <a:gd name="connsiteY46" fmla="*/ 401795 h 847855"/>
                <a:gd name="connsiteX47" fmla="*/ 166997 w 1027088"/>
                <a:gd name="connsiteY47" fmla="*/ 534891 h 847855"/>
                <a:gd name="connsiteX48" fmla="*/ 828698 w 1027088"/>
                <a:gd name="connsiteY48" fmla="*/ 534891 h 847855"/>
                <a:gd name="connsiteX49" fmla="*/ 1002983 w 1027088"/>
                <a:gd name="connsiteY49" fmla="*/ 365520 h 847855"/>
                <a:gd name="connsiteX50" fmla="*/ 828698 w 1027088"/>
                <a:gd name="connsiteY50" fmla="*/ 191235 h 847855"/>
                <a:gd name="connsiteX51" fmla="*/ 765008 w 1027088"/>
                <a:gd name="connsiteY51" fmla="*/ 200596 h 847855"/>
                <a:gd name="connsiteX52" fmla="*/ 749930 w 1027088"/>
                <a:gd name="connsiteY52" fmla="*/ 193576 h 847855"/>
                <a:gd name="connsiteX53" fmla="*/ 511086 w 1027088"/>
                <a:gd name="connsiteY53" fmla="*/ 24072 h 847855"/>
                <a:gd name="connsiteX54" fmla="*/ 255861 w 1027088"/>
                <a:gd name="connsiteY54" fmla="*/ 267663 h 847855"/>
                <a:gd name="connsiteX55" fmla="*/ 249442 w 1027088"/>
                <a:gd name="connsiteY55" fmla="*/ 277224 h 847855"/>
                <a:gd name="connsiteX56" fmla="*/ 237941 w 1027088"/>
                <a:gd name="connsiteY56" fmla="*/ 277024 h 847855"/>
                <a:gd name="connsiteX57" fmla="*/ 166863 w 1027088"/>
                <a:gd name="connsiteY57" fmla="*/ 258101 h 847855"/>
                <a:gd name="connsiteX0" fmla="*/ 672333 w 1027088"/>
                <a:gd name="connsiteY0" fmla="*/ 833010 h 833010"/>
                <a:gd name="connsiteX1" fmla="*/ 666315 w 1027088"/>
                <a:gd name="connsiteY1" fmla="*/ 831372 h 833010"/>
                <a:gd name="connsiteX2" fmla="*/ 661902 w 1027088"/>
                <a:gd name="connsiteY2" fmla="*/ 814957 h 833010"/>
                <a:gd name="connsiteX3" fmla="*/ 762200 w 1027088"/>
                <a:gd name="connsiteY3" fmla="*/ 641240 h 833010"/>
                <a:gd name="connsiteX4" fmla="*/ 778615 w 1027088"/>
                <a:gd name="connsiteY4" fmla="*/ 636827 h 833010"/>
                <a:gd name="connsiteX5" fmla="*/ 783028 w 1027088"/>
                <a:gd name="connsiteY5" fmla="*/ 653243 h 833010"/>
                <a:gd name="connsiteX6" fmla="*/ 682730 w 1027088"/>
                <a:gd name="connsiteY6" fmla="*/ 826959 h 833010"/>
                <a:gd name="connsiteX7" fmla="*/ 672333 w 1027088"/>
                <a:gd name="connsiteY7" fmla="*/ 833010 h 833010"/>
                <a:gd name="connsiteX8" fmla="*/ 338005 w 1027088"/>
                <a:gd name="connsiteY8" fmla="*/ 833010 h 833010"/>
                <a:gd name="connsiteX9" fmla="*/ 331987 w 1027088"/>
                <a:gd name="connsiteY9" fmla="*/ 831372 h 833010"/>
                <a:gd name="connsiteX10" fmla="*/ 327574 w 1027088"/>
                <a:gd name="connsiteY10" fmla="*/ 814957 h 833010"/>
                <a:gd name="connsiteX11" fmla="*/ 427872 w 1027088"/>
                <a:gd name="connsiteY11" fmla="*/ 641240 h 833010"/>
                <a:gd name="connsiteX12" fmla="*/ 444321 w 1027088"/>
                <a:gd name="connsiteY12" fmla="*/ 636827 h 833010"/>
                <a:gd name="connsiteX13" fmla="*/ 448734 w 1027088"/>
                <a:gd name="connsiteY13" fmla="*/ 653243 h 833010"/>
                <a:gd name="connsiteX14" fmla="*/ 348436 w 1027088"/>
                <a:gd name="connsiteY14" fmla="*/ 826959 h 833010"/>
                <a:gd name="connsiteX15" fmla="*/ 338005 w 1027088"/>
                <a:gd name="connsiteY15" fmla="*/ 833010 h 833010"/>
                <a:gd name="connsiteX16" fmla="*/ 555318 w 1027088"/>
                <a:gd name="connsiteY16" fmla="*/ 746186 h 833010"/>
                <a:gd name="connsiteX17" fmla="*/ 549300 w 1027088"/>
                <a:gd name="connsiteY17" fmla="*/ 744547 h 833010"/>
                <a:gd name="connsiteX18" fmla="*/ 544887 w 1027088"/>
                <a:gd name="connsiteY18" fmla="*/ 728132 h 833010"/>
                <a:gd name="connsiteX19" fmla="*/ 595036 w 1027088"/>
                <a:gd name="connsiteY19" fmla="*/ 641240 h 833010"/>
                <a:gd name="connsiteX20" fmla="*/ 611452 w 1027088"/>
                <a:gd name="connsiteY20" fmla="*/ 636827 h 833010"/>
                <a:gd name="connsiteX21" fmla="*/ 615865 w 1027088"/>
                <a:gd name="connsiteY21" fmla="*/ 653243 h 833010"/>
                <a:gd name="connsiteX22" fmla="*/ 565716 w 1027088"/>
                <a:gd name="connsiteY22" fmla="*/ 740134 h 833010"/>
                <a:gd name="connsiteX23" fmla="*/ 555318 w 1027088"/>
                <a:gd name="connsiteY23" fmla="*/ 746186 h 833010"/>
                <a:gd name="connsiteX24" fmla="*/ 220990 w 1027088"/>
                <a:gd name="connsiteY24" fmla="*/ 746186 h 833010"/>
                <a:gd name="connsiteX25" fmla="*/ 214973 w 1027088"/>
                <a:gd name="connsiteY25" fmla="*/ 744547 h 833010"/>
                <a:gd name="connsiteX26" fmla="*/ 210559 w 1027088"/>
                <a:gd name="connsiteY26" fmla="*/ 728132 h 833010"/>
                <a:gd name="connsiteX27" fmla="*/ 260709 w 1027088"/>
                <a:gd name="connsiteY27" fmla="*/ 641240 h 833010"/>
                <a:gd name="connsiteX28" fmla="*/ 277158 w 1027088"/>
                <a:gd name="connsiteY28" fmla="*/ 636827 h 833010"/>
                <a:gd name="connsiteX29" fmla="*/ 281571 w 1027088"/>
                <a:gd name="connsiteY29" fmla="*/ 653243 h 833010"/>
                <a:gd name="connsiteX30" fmla="*/ 231421 w 1027088"/>
                <a:gd name="connsiteY30" fmla="*/ 740134 h 833010"/>
                <a:gd name="connsiteX31" fmla="*/ 220990 w 1027088"/>
                <a:gd name="connsiteY31" fmla="*/ 746186 h 833010"/>
                <a:gd name="connsiteX32" fmla="*/ 166863 w 1027088"/>
                <a:gd name="connsiteY32" fmla="*/ 558996 h 833010"/>
                <a:gd name="connsiteX33" fmla="*/ 0 w 1027088"/>
                <a:gd name="connsiteY33" fmla="*/ 401795 h 833010"/>
                <a:gd name="connsiteX34" fmla="*/ 166863 w 1027088"/>
                <a:gd name="connsiteY34" fmla="*/ 234029 h 833010"/>
                <a:gd name="connsiteX35" fmla="*/ 234063 w 1027088"/>
                <a:gd name="connsiteY35" fmla="*/ 248138 h 833010"/>
                <a:gd name="connsiteX36" fmla="*/ 511086 w 1027088"/>
                <a:gd name="connsiteY36" fmla="*/ 0 h 833010"/>
                <a:gd name="connsiteX37" fmla="*/ 768151 w 1027088"/>
                <a:gd name="connsiteY37" fmla="*/ 174619 h 833010"/>
                <a:gd name="connsiteX38" fmla="*/ 828698 w 1027088"/>
                <a:gd name="connsiteY38" fmla="*/ 167164 h 833010"/>
                <a:gd name="connsiteX39" fmla="*/ 1027088 w 1027088"/>
                <a:gd name="connsiteY39" fmla="*/ 365520 h 833010"/>
                <a:gd name="connsiteX40" fmla="*/ 828831 w 1027088"/>
                <a:gd name="connsiteY40" fmla="*/ 558996 h 833010"/>
                <a:gd name="connsiteX41" fmla="*/ 166863 w 1027088"/>
                <a:gd name="connsiteY41" fmla="*/ 558996 h 833010"/>
                <a:gd name="connsiteX42" fmla="*/ 166863 w 1027088"/>
                <a:gd name="connsiteY42" fmla="*/ 258101 h 833010"/>
                <a:gd name="connsiteX43" fmla="*/ 24072 w 1027088"/>
                <a:gd name="connsiteY43" fmla="*/ 401795 h 833010"/>
                <a:gd name="connsiteX44" fmla="*/ 166997 w 1027088"/>
                <a:gd name="connsiteY44" fmla="*/ 534891 h 833010"/>
                <a:gd name="connsiteX45" fmla="*/ 828698 w 1027088"/>
                <a:gd name="connsiteY45" fmla="*/ 534891 h 833010"/>
                <a:gd name="connsiteX46" fmla="*/ 1002983 w 1027088"/>
                <a:gd name="connsiteY46" fmla="*/ 365520 h 833010"/>
                <a:gd name="connsiteX47" fmla="*/ 828698 w 1027088"/>
                <a:gd name="connsiteY47" fmla="*/ 191235 h 833010"/>
                <a:gd name="connsiteX48" fmla="*/ 765008 w 1027088"/>
                <a:gd name="connsiteY48" fmla="*/ 200596 h 833010"/>
                <a:gd name="connsiteX49" fmla="*/ 749930 w 1027088"/>
                <a:gd name="connsiteY49" fmla="*/ 193576 h 833010"/>
                <a:gd name="connsiteX50" fmla="*/ 511086 w 1027088"/>
                <a:gd name="connsiteY50" fmla="*/ 24072 h 833010"/>
                <a:gd name="connsiteX51" fmla="*/ 255861 w 1027088"/>
                <a:gd name="connsiteY51" fmla="*/ 267663 h 833010"/>
                <a:gd name="connsiteX52" fmla="*/ 249442 w 1027088"/>
                <a:gd name="connsiteY52" fmla="*/ 277224 h 833010"/>
                <a:gd name="connsiteX53" fmla="*/ 237941 w 1027088"/>
                <a:gd name="connsiteY53" fmla="*/ 277024 h 833010"/>
                <a:gd name="connsiteX54" fmla="*/ 166863 w 1027088"/>
                <a:gd name="connsiteY54" fmla="*/ 258101 h 833010"/>
                <a:gd name="connsiteX0" fmla="*/ 682730 w 1027088"/>
                <a:gd name="connsiteY0" fmla="*/ 826959 h 841934"/>
                <a:gd name="connsiteX1" fmla="*/ 666315 w 1027088"/>
                <a:gd name="connsiteY1" fmla="*/ 831372 h 841934"/>
                <a:gd name="connsiteX2" fmla="*/ 661902 w 1027088"/>
                <a:gd name="connsiteY2" fmla="*/ 814957 h 841934"/>
                <a:gd name="connsiteX3" fmla="*/ 762200 w 1027088"/>
                <a:gd name="connsiteY3" fmla="*/ 641240 h 841934"/>
                <a:gd name="connsiteX4" fmla="*/ 778615 w 1027088"/>
                <a:gd name="connsiteY4" fmla="*/ 636827 h 841934"/>
                <a:gd name="connsiteX5" fmla="*/ 783028 w 1027088"/>
                <a:gd name="connsiteY5" fmla="*/ 653243 h 841934"/>
                <a:gd name="connsiteX6" fmla="*/ 682730 w 1027088"/>
                <a:gd name="connsiteY6" fmla="*/ 826959 h 841934"/>
                <a:gd name="connsiteX7" fmla="*/ 338005 w 1027088"/>
                <a:gd name="connsiteY7" fmla="*/ 833010 h 841934"/>
                <a:gd name="connsiteX8" fmla="*/ 331987 w 1027088"/>
                <a:gd name="connsiteY8" fmla="*/ 831372 h 841934"/>
                <a:gd name="connsiteX9" fmla="*/ 327574 w 1027088"/>
                <a:gd name="connsiteY9" fmla="*/ 814957 h 841934"/>
                <a:gd name="connsiteX10" fmla="*/ 427872 w 1027088"/>
                <a:gd name="connsiteY10" fmla="*/ 641240 h 841934"/>
                <a:gd name="connsiteX11" fmla="*/ 444321 w 1027088"/>
                <a:gd name="connsiteY11" fmla="*/ 636827 h 841934"/>
                <a:gd name="connsiteX12" fmla="*/ 448734 w 1027088"/>
                <a:gd name="connsiteY12" fmla="*/ 653243 h 841934"/>
                <a:gd name="connsiteX13" fmla="*/ 348436 w 1027088"/>
                <a:gd name="connsiteY13" fmla="*/ 826959 h 841934"/>
                <a:gd name="connsiteX14" fmla="*/ 338005 w 1027088"/>
                <a:gd name="connsiteY14" fmla="*/ 833010 h 841934"/>
                <a:gd name="connsiteX15" fmla="*/ 555318 w 1027088"/>
                <a:gd name="connsiteY15" fmla="*/ 746186 h 841934"/>
                <a:gd name="connsiteX16" fmla="*/ 549300 w 1027088"/>
                <a:gd name="connsiteY16" fmla="*/ 744547 h 841934"/>
                <a:gd name="connsiteX17" fmla="*/ 544887 w 1027088"/>
                <a:gd name="connsiteY17" fmla="*/ 728132 h 841934"/>
                <a:gd name="connsiteX18" fmla="*/ 595036 w 1027088"/>
                <a:gd name="connsiteY18" fmla="*/ 641240 h 841934"/>
                <a:gd name="connsiteX19" fmla="*/ 611452 w 1027088"/>
                <a:gd name="connsiteY19" fmla="*/ 636827 h 841934"/>
                <a:gd name="connsiteX20" fmla="*/ 615865 w 1027088"/>
                <a:gd name="connsiteY20" fmla="*/ 653243 h 841934"/>
                <a:gd name="connsiteX21" fmla="*/ 565716 w 1027088"/>
                <a:gd name="connsiteY21" fmla="*/ 740134 h 841934"/>
                <a:gd name="connsiteX22" fmla="*/ 555318 w 1027088"/>
                <a:gd name="connsiteY22" fmla="*/ 746186 h 841934"/>
                <a:gd name="connsiteX23" fmla="*/ 220990 w 1027088"/>
                <a:gd name="connsiteY23" fmla="*/ 746186 h 841934"/>
                <a:gd name="connsiteX24" fmla="*/ 214973 w 1027088"/>
                <a:gd name="connsiteY24" fmla="*/ 744547 h 841934"/>
                <a:gd name="connsiteX25" fmla="*/ 210559 w 1027088"/>
                <a:gd name="connsiteY25" fmla="*/ 728132 h 841934"/>
                <a:gd name="connsiteX26" fmla="*/ 260709 w 1027088"/>
                <a:gd name="connsiteY26" fmla="*/ 641240 h 841934"/>
                <a:gd name="connsiteX27" fmla="*/ 277158 w 1027088"/>
                <a:gd name="connsiteY27" fmla="*/ 636827 h 841934"/>
                <a:gd name="connsiteX28" fmla="*/ 281571 w 1027088"/>
                <a:gd name="connsiteY28" fmla="*/ 653243 h 841934"/>
                <a:gd name="connsiteX29" fmla="*/ 231421 w 1027088"/>
                <a:gd name="connsiteY29" fmla="*/ 740134 h 841934"/>
                <a:gd name="connsiteX30" fmla="*/ 220990 w 1027088"/>
                <a:gd name="connsiteY30" fmla="*/ 746186 h 841934"/>
                <a:gd name="connsiteX31" fmla="*/ 166863 w 1027088"/>
                <a:gd name="connsiteY31" fmla="*/ 558996 h 841934"/>
                <a:gd name="connsiteX32" fmla="*/ 0 w 1027088"/>
                <a:gd name="connsiteY32" fmla="*/ 401795 h 841934"/>
                <a:gd name="connsiteX33" fmla="*/ 166863 w 1027088"/>
                <a:gd name="connsiteY33" fmla="*/ 234029 h 841934"/>
                <a:gd name="connsiteX34" fmla="*/ 234063 w 1027088"/>
                <a:gd name="connsiteY34" fmla="*/ 248138 h 841934"/>
                <a:gd name="connsiteX35" fmla="*/ 511086 w 1027088"/>
                <a:gd name="connsiteY35" fmla="*/ 0 h 841934"/>
                <a:gd name="connsiteX36" fmla="*/ 768151 w 1027088"/>
                <a:gd name="connsiteY36" fmla="*/ 174619 h 841934"/>
                <a:gd name="connsiteX37" fmla="*/ 828698 w 1027088"/>
                <a:gd name="connsiteY37" fmla="*/ 167164 h 841934"/>
                <a:gd name="connsiteX38" fmla="*/ 1027088 w 1027088"/>
                <a:gd name="connsiteY38" fmla="*/ 365520 h 841934"/>
                <a:gd name="connsiteX39" fmla="*/ 828831 w 1027088"/>
                <a:gd name="connsiteY39" fmla="*/ 558996 h 841934"/>
                <a:gd name="connsiteX40" fmla="*/ 166863 w 1027088"/>
                <a:gd name="connsiteY40" fmla="*/ 558996 h 841934"/>
                <a:gd name="connsiteX41" fmla="*/ 166863 w 1027088"/>
                <a:gd name="connsiteY41" fmla="*/ 258101 h 841934"/>
                <a:gd name="connsiteX42" fmla="*/ 24072 w 1027088"/>
                <a:gd name="connsiteY42" fmla="*/ 401795 h 841934"/>
                <a:gd name="connsiteX43" fmla="*/ 166997 w 1027088"/>
                <a:gd name="connsiteY43" fmla="*/ 534891 h 841934"/>
                <a:gd name="connsiteX44" fmla="*/ 828698 w 1027088"/>
                <a:gd name="connsiteY44" fmla="*/ 534891 h 841934"/>
                <a:gd name="connsiteX45" fmla="*/ 1002983 w 1027088"/>
                <a:gd name="connsiteY45" fmla="*/ 365520 h 841934"/>
                <a:gd name="connsiteX46" fmla="*/ 828698 w 1027088"/>
                <a:gd name="connsiteY46" fmla="*/ 191235 h 841934"/>
                <a:gd name="connsiteX47" fmla="*/ 765008 w 1027088"/>
                <a:gd name="connsiteY47" fmla="*/ 200596 h 841934"/>
                <a:gd name="connsiteX48" fmla="*/ 749930 w 1027088"/>
                <a:gd name="connsiteY48" fmla="*/ 193576 h 841934"/>
                <a:gd name="connsiteX49" fmla="*/ 511086 w 1027088"/>
                <a:gd name="connsiteY49" fmla="*/ 24072 h 841934"/>
                <a:gd name="connsiteX50" fmla="*/ 255861 w 1027088"/>
                <a:gd name="connsiteY50" fmla="*/ 267663 h 841934"/>
                <a:gd name="connsiteX51" fmla="*/ 249442 w 1027088"/>
                <a:gd name="connsiteY51" fmla="*/ 277224 h 841934"/>
                <a:gd name="connsiteX52" fmla="*/ 237941 w 1027088"/>
                <a:gd name="connsiteY52" fmla="*/ 277024 h 841934"/>
                <a:gd name="connsiteX53" fmla="*/ 166863 w 1027088"/>
                <a:gd name="connsiteY53" fmla="*/ 258101 h 841934"/>
                <a:gd name="connsiteX0" fmla="*/ 783028 w 1027088"/>
                <a:gd name="connsiteY0" fmla="*/ 653243 h 833010"/>
                <a:gd name="connsiteX1" fmla="*/ 666315 w 1027088"/>
                <a:gd name="connsiteY1" fmla="*/ 831372 h 833010"/>
                <a:gd name="connsiteX2" fmla="*/ 661902 w 1027088"/>
                <a:gd name="connsiteY2" fmla="*/ 814957 h 833010"/>
                <a:gd name="connsiteX3" fmla="*/ 762200 w 1027088"/>
                <a:gd name="connsiteY3" fmla="*/ 641240 h 833010"/>
                <a:gd name="connsiteX4" fmla="*/ 778615 w 1027088"/>
                <a:gd name="connsiteY4" fmla="*/ 636827 h 833010"/>
                <a:gd name="connsiteX5" fmla="*/ 783028 w 1027088"/>
                <a:gd name="connsiteY5" fmla="*/ 653243 h 833010"/>
                <a:gd name="connsiteX6" fmla="*/ 338005 w 1027088"/>
                <a:gd name="connsiteY6" fmla="*/ 833010 h 833010"/>
                <a:gd name="connsiteX7" fmla="*/ 331987 w 1027088"/>
                <a:gd name="connsiteY7" fmla="*/ 831372 h 833010"/>
                <a:gd name="connsiteX8" fmla="*/ 327574 w 1027088"/>
                <a:gd name="connsiteY8" fmla="*/ 814957 h 833010"/>
                <a:gd name="connsiteX9" fmla="*/ 427872 w 1027088"/>
                <a:gd name="connsiteY9" fmla="*/ 641240 h 833010"/>
                <a:gd name="connsiteX10" fmla="*/ 444321 w 1027088"/>
                <a:gd name="connsiteY10" fmla="*/ 636827 h 833010"/>
                <a:gd name="connsiteX11" fmla="*/ 448734 w 1027088"/>
                <a:gd name="connsiteY11" fmla="*/ 653243 h 833010"/>
                <a:gd name="connsiteX12" fmla="*/ 348436 w 1027088"/>
                <a:gd name="connsiteY12" fmla="*/ 826959 h 833010"/>
                <a:gd name="connsiteX13" fmla="*/ 338005 w 1027088"/>
                <a:gd name="connsiteY13" fmla="*/ 833010 h 833010"/>
                <a:gd name="connsiteX14" fmla="*/ 555318 w 1027088"/>
                <a:gd name="connsiteY14" fmla="*/ 746186 h 833010"/>
                <a:gd name="connsiteX15" fmla="*/ 549300 w 1027088"/>
                <a:gd name="connsiteY15" fmla="*/ 744547 h 833010"/>
                <a:gd name="connsiteX16" fmla="*/ 544887 w 1027088"/>
                <a:gd name="connsiteY16" fmla="*/ 728132 h 833010"/>
                <a:gd name="connsiteX17" fmla="*/ 595036 w 1027088"/>
                <a:gd name="connsiteY17" fmla="*/ 641240 h 833010"/>
                <a:gd name="connsiteX18" fmla="*/ 611452 w 1027088"/>
                <a:gd name="connsiteY18" fmla="*/ 636827 h 833010"/>
                <a:gd name="connsiteX19" fmla="*/ 615865 w 1027088"/>
                <a:gd name="connsiteY19" fmla="*/ 653243 h 833010"/>
                <a:gd name="connsiteX20" fmla="*/ 565716 w 1027088"/>
                <a:gd name="connsiteY20" fmla="*/ 740134 h 833010"/>
                <a:gd name="connsiteX21" fmla="*/ 555318 w 1027088"/>
                <a:gd name="connsiteY21" fmla="*/ 746186 h 833010"/>
                <a:gd name="connsiteX22" fmla="*/ 220990 w 1027088"/>
                <a:gd name="connsiteY22" fmla="*/ 746186 h 833010"/>
                <a:gd name="connsiteX23" fmla="*/ 214973 w 1027088"/>
                <a:gd name="connsiteY23" fmla="*/ 744547 h 833010"/>
                <a:gd name="connsiteX24" fmla="*/ 210559 w 1027088"/>
                <a:gd name="connsiteY24" fmla="*/ 728132 h 833010"/>
                <a:gd name="connsiteX25" fmla="*/ 260709 w 1027088"/>
                <a:gd name="connsiteY25" fmla="*/ 641240 h 833010"/>
                <a:gd name="connsiteX26" fmla="*/ 277158 w 1027088"/>
                <a:gd name="connsiteY26" fmla="*/ 636827 h 833010"/>
                <a:gd name="connsiteX27" fmla="*/ 281571 w 1027088"/>
                <a:gd name="connsiteY27" fmla="*/ 653243 h 833010"/>
                <a:gd name="connsiteX28" fmla="*/ 231421 w 1027088"/>
                <a:gd name="connsiteY28" fmla="*/ 740134 h 833010"/>
                <a:gd name="connsiteX29" fmla="*/ 220990 w 1027088"/>
                <a:gd name="connsiteY29" fmla="*/ 746186 h 833010"/>
                <a:gd name="connsiteX30" fmla="*/ 166863 w 1027088"/>
                <a:gd name="connsiteY30" fmla="*/ 558996 h 833010"/>
                <a:gd name="connsiteX31" fmla="*/ 0 w 1027088"/>
                <a:gd name="connsiteY31" fmla="*/ 401795 h 833010"/>
                <a:gd name="connsiteX32" fmla="*/ 166863 w 1027088"/>
                <a:gd name="connsiteY32" fmla="*/ 234029 h 833010"/>
                <a:gd name="connsiteX33" fmla="*/ 234063 w 1027088"/>
                <a:gd name="connsiteY33" fmla="*/ 248138 h 833010"/>
                <a:gd name="connsiteX34" fmla="*/ 511086 w 1027088"/>
                <a:gd name="connsiteY34" fmla="*/ 0 h 833010"/>
                <a:gd name="connsiteX35" fmla="*/ 768151 w 1027088"/>
                <a:gd name="connsiteY35" fmla="*/ 174619 h 833010"/>
                <a:gd name="connsiteX36" fmla="*/ 828698 w 1027088"/>
                <a:gd name="connsiteY36" fmla="*/ 167164 h 833010"/>
                <a:gd name="connsiteX37" fmla="*/ 1027088 w 1027088"/>
                <a:gd name="connsiteY37" fmla="*/ 365520 h 833010"/>
                <a:gd name="connsiteX38" fmla="*/ 828831 w 1027088"/>
                <a:gd name="connsiteY38" fmla="*/ 558996 h 833010"/>
                <a:gd name="connsiteX39" fmla="*/ 166863 w 1027088"/>
                <a:gd name="connsiteY39" fmla="*/ 558996 h 833010"/>
                <a:gd name="connsiteX40" fmla="*/ 166863 w 1027088"/>
                <a:gd name="connsiteY40" fmla="*/ 258101 h 833010"/>
                <a:gd name="connsiteX41" fmla="*/ 24072 w 1027088"/>
                <a:gd name="connsiteY41" fmla="*/ 401795 h 833010"/>
                <a:gd name="connsiteX42" fmla="*/ 166997 w 1027088"/>
                <a:gd name="connsiteY42" fmla="*/ 534891 h 833010"/>
                <a:gd name="connsiteX43" fmla="*/ 828698 w 1027088"/>
                <a:gd name="connsiteY43" fmla="*/ 534891 h 833010"/>
                <a:gd name="connsiteX44" fmla="*/ 1002983 w 1027088"/>
                <a:gd name="connsiteY44" fmla="*/ 365520 h 833010"/>
                <a:gd name="connsiteX45" fmla="*/ 828698 w 1027088"/>
                <a:gd name="connsiteY45" fmla="*/ 191235 h 833010"/>
                <a:gd name="connsiteX46" fmla="*/ 765008 w 1027088"/>
                <a:gd name="connsiteY46" fmla="*/ 200596 h 833010"/>
                <a:gd name="connsiteX47" fmla="*/ 749930 w 1027088"/>
                <a:gd name="connsiteY47" fmla="*/ 193576 h 833010"/>
                <a:gd name="connsiteX48" fmla="*/ 511086 w 1027088"/>
                <a:gd name="connsiteY48" fmla="*/ 24072 h 833010"/>
                <a:gd name="connsiteX49" fmla="*/ 255861 w 1027088"/>
                <a:gd name="connsiteY49" fmla="*/ 267663 h 833010"/>
                <a:gd name="connsiteX50" fmla="*/ 249442 w 1027088"/>
                <a:gd name="connsiteY50" fmla="*/ 277224 h 833010"/>
                <a:gd name="connsiteX51" fmla="*/ 237941 w 1027088"/>
                <a:gd name="connsiteY51" fmla="*/ 277024 h 833010"/>
                <a:gd name="connsiteX52" fmla="*/ 166863 w 1027088"/>
                <a:gd name="connsiteY52" fmla="*/ 258101 h 833010"/>
                <a:gd name="connsiteX0" fmla="*/ 783028 w 1027088"/>
                <a:gd name="connsiteY0" fmla="*/ 653243 h 833010"/>
                <a:gd name="connsiteX1" fmla="*/ 666315 w 1027088"/>
                <a:gd name="connsiteY1" fmla="*/ 831372 h 833010"/>
                <a:gd name="connsiteX2" fmla="*/ 661902 w 1027088"/>
                <a:gd name="connsiteY2" fmla="*/ 814957 h 833010"/>
                <a:gd name="connsiteX3" fmla="*/ 778615 w 1027088"/>
                <a:gd name="connsiteY3" fmla="*/ 636827 h 833010"/>
                <a:gd name="connsiteX4" fmla="*/ 783028 w 1027088"/>
                <a:gd name="connsiteY4" fmla="*/ 653243 h 833010"/>
                <a:gd name="connsiteX5" fmla="*/ 338005 w 1027088"/>
                <a:gd name="connsiteY5" fmla="*/ 833010 h 833010"/>
                <a:gd name="connsiteX6" fmla="*/ 331987 w 1027088"/>
                <a:gd name="connsiteY6" fmla="*/ 831372 h 833010"/>
                <a:gd name="connsiteX7" fmla="*/ 327574 w 1027088"/>
                <a:gd name="connsiteY7" fmla="*/ 814957 h 833010"/>
                <a:gd name="connsiteX8" fmla="*/ 427872 w 1027088"/>
                <a:gd name="connsiteY8" fmla="*/ 641240 h 833010"/>
                <a:gd name="connsiteX9" fmla="*/ 444321 w 1027088"/>
                <a:gd name="connsiteY9" fmla="*/ 636827 h 833010"/>
                <a:gd name="connsiteX10" fmla="*/ 448734 w 1027088"/>
                <a:gd name="connsiteY10" fmla="*/ 653243 h 833010"/>
                <a:gd name="connsiteX11" fmla="*/ 348436 w 1027088"/>
                <a:gd name="connsiteY11" fmla="*/ 826959 h 833010"/>
                <a:gd name="connsiteX12" fmla="*/ 338005 w 1027088"/>
                <a:gd name="connsiteY12" fmla="*/ 833010 h 833010"/>
                <a:gd name="connsiteX13" fmla="*/ 555318 w 1027088"/>
                <a:gd name="connsiteY13" fmla="*/ 746186 h 833010"/>
                <a:gd name="connsiteX14" fmla="*/ 549300 w 1027088"/>
                <a:gd name="connsiteY14" fmla="*/ 744547 h 833010"/>
                <a:gd name="connsiteX15" fmla="*/ 544887 w 1027088"/>
                <a:gd name="connsiteY15" fmla="*/ 728132 h 833010"/>
                <a:gd name="connsiteX16" fmla="*/ 595036 w 1027088"/>
                <a:gd name="connsiteY16" fmla="*/ 641240 h 833010"/>
                <a:gd name="connsiteX17" fmla="*/ 611452 w 1027088"/>
                <a:gd name="connsiteY17" fmla="*/ 636827 h 833010"/>
                <a:gd name="connsiteX18" fmla="*/ 615865 w 1027088"/>
                <a:gd name="connsiteY18" fmla="*/ 653243 h 833010"/>
                <a:gd name="connsiteX19" fmla="*/ 565716 w 1027088"/>
                <a:gd name="connsiteY19" fmla="*/ 740134 h 833010"/>
                <a:gd name="connsiteX20" fmla="*/ 555318 w 1027088"/>
                <a:gd name="connsiteY20" fmla="*/ 746186 h 833010"/>
                <a:gd name="connsiteX21" fmla="*/ 220990 w 1027088"/>
                <a:gd name="connsiteY21" fmla="*/ 746186 h 833010"/>
                <a:gd name="connsiteX22" fmla="*/ 214973 w 1027088"/>
                <a:gd name="connsiteY22" fmla="*/ 744547 h 833010"/>
                <a:gd name="connsiteX23" fmla="*/ 210559 w 1027088"/>
                <a:gd name="connsiteY23" fmla="*/ 728132 h 833010"/>
                <a:gd name="connsiteX24" fmla="*/ 260709 w 1027088"/>
                <a:gd name="connsiteY24" fmla="*/ 641240 h 833010"/>
                <a:gd name="connsiteX25" fmla="*/ 277158 w 1027088"/>
                <a:gd name="connsiteY25" fmla="*/ 636827 h 833010"/>
                <a:gd name="connsiteX26" fmla="*/ 281571 w 1027088"/>
                <a:gd name="connsiteY26" fmla="*/ 653243 h 833010"/>
                <a:gd name="connsiteX27" fmla="*/ 231421 w 1027088"/>
                <a:gd name="connsiteY27" fmla="*/ 740134 h 833010"/>
                <a:gd name="connsiteX28" fmla="*/ 220990 w 1027088"/>
                <a:gd name="connsiteY28" fmla="*/ 746186 h 833010"/>
                <a:gd name="connsiteX29" fmla="*/ 166863 w 1027088"/>
                <a:gd name="connsiteY29" fmla="*/ 558996 h 833010"/>
                <a:gd name="connsiteX30" fmla="*/ 0 w 1027088"/>
                <a:gd name="connsiteY30" fmla="*/ 401795 h 833010"/>
                <a:gd name="connsiteX31" fmla="*/ 166863 w 1027088"/>
                <a:gd name="connsiteY31" fmla="*/ 234029 h 833010"/>
                <a:gd name="connsiteX32" fmla="*/ 234063 w 1027088"/>
                <a:gd name="connsiteY32" fmla="*/ 248138 h 833010"/>
                <a:gd name="connsiteX33" fmla="*/ 511086 w 1027088"/>
                <a:gd name="connsiteY33" fmla="*/ 0 h 833010"/>
                <a:gd name="connsiteX34" fmla="*/ 768151 w 1027088"/>
                <a:gd name="connsiteY34" fmla="*/ 174619 h 833010"/>
                <a:gd name="connsiteX35" fmla="*/ 828698 w 1027088"/>
                <a:gd name="connsiteY35" fmla="*/ 167164 h 833010"/>
                <a:gd name="connsiteX36" fmla="*/ 1027088 w 1027088"/>
                <a:gd name="connsiteY36" fmla="*/ 365520 h 833010"/>
                <a:gd name="connsiteX37" fmla="*/ 828831 w 1027088"/>
                <a:gd name="connsiteY37" fmla="*/ 558996 h 833010"/>
                <a:gd name="connsiteX38" fmla="*/ 166863 w 1027088"/>
                <a:gd name="connsiteY38" fmla="*/ 558996 h 833010"/>
                <a:gd name="connsiteX39" fmla="*/ 166863 w 1027088"/>
                <a:gd name="connsiteY39" fmla="*/ 258101 h 833010"/>
                <a:gd name="connsiteX40" fmla="*/ 24072 w 1027088"/>
                <a:gd name="connsiteY40" fmla="*/ 401795 h 833010"/>
                <a:gd name="connsiteX41" fmla="*/ 166997 w 1027088"/>
                <a:gd name="connsiteY41" fmla="*/ 534891 h 833010"/>
                <a:gd name="connsiteX42" fmla="*/ 828698 w 1027088"/>
                <a:gd name="connsiteY42" fmla="*/ 534891 h 833010"/>
                <a:gd name="connsiteX43" fmla="*/ 1002983 w 1027088"/>
                <a:gd name="connsiteY43" fmla="*/ 365520 h 833010"/>
                <a:gd name="connsiteX44" fmla="*/ 828698 w 1027088"/>
                <a:gd name="connsiteY44" fmla="*/ 191235 h 833010"/>
                <a:gd name="connsiteX45" fmla="*/ 765008 w 1027088"/>
                <a:gd name="connsiteY45" fmla="*/ 200596 h 833010"/>
                <a:gd name="connsiteX46" fmla="*/ 749930 w 1027088"/>
                <a:gd name="connsiteY46" fmla="*/ 193576 h 833010"/>
                <a:gd name="connsiteX47" fmla="*/ 511086 w 1027088"/>
                <a:gd name="connsiteY47" fmla="*/ 24072 h 833010"/>
                <a:gd name="connsiteX48" fmla="*/ 255861 w 1027088"/>
                <a:gd name="connsiteY48" fmla="*/ 267663 h 833010"/>
                <a:gd name="connsiteX49" fmla="*/ 249442 w 1027088"/>
                <a:gd name="connsiteY49" fmla="*/ 277224 h 833010"/>
                <a:gd name="connsiteX50" fmla="*/ 237941 w 1027088"/>
                <a:gd name="connsiteY50" fmla="*/ 277024 h 833010"/>
                <a:gd name="connsiteX51" fmla="*/ 166863 w 1027088"/>
                <a:gd name="connsiteY51" fmla="*/ 258101 h 833010"/>
                <a:gd name="connsiteX0" fmla="*/ 778615 w 1027088"/>
                <a:gd name="connsiteY0" fmla="*/ 636827 h 842165"/>
                <a:gd name="connsiteX1" fmla="*/ 666315 w 1027088"/>
                <a:gd name="connsiteY1" fmla="*/ 831372 h 842165"/>
                <a:gd name="connsiteX2" fmla="*/ 661902 w 1027088"/>
                <a:gd name="connsiteY2" fmla="*/ 814957 h 842165"/>
                <a:gd name="connsiteX3" fmla="*/ 778615 w 1027088"/>
                <a:gd name="connsiteY3" fmla="*/ 636827 h 842165"/>
                <a:gd name="connsiteX4" fmla="*/ 338005 w 1027088"/>
                <a:gd name="connsiteY4" fmla="*/ 833010 h 842165"/>
                <a:gd name="connsiteX5" fmla="*/ 331987 w 1027088"/>
                <a:gd name="connsiteY5" fmla="*/ 831372 h 842165"/>
                <a:gd name="connsiteX6" fmla="*/ 327574 w 1027088"/>
                <a:gd name="connsiteY6" fmla="*/ 814957 h 842165"/>
                <a:gd name="connsiteX7" fmla="*/ 427872 w 1027088"/>
                <a:gd name="connsiteY7" fmla="*/ 641240 h 842165"/>
                <a:gd name="connsiteX8" fmla="*/ 444321 w 1027088"/>
                <a:gd name="connsiteY8" fmla="*/ 636827 h 842165"/>
                <a:gd name="connsiteX9" fmla="*/ 448734 w 1027088"/>
                <a:gd name="connsiteY9" fmla="*/ 653243 h 842165"/>
                <a:gd name="connsiteX10" fmla="*/ 348436 w 1027088"/>
                <a:gd name="connsiteY10" fmla="*/ 826959 h 842165"/>
                <a:gd name="connsiteX11" fmla="*/ 338005 w 1027088"/>
                <a:gd name="connsiteY11" fmla="*/ 833010 h 842165"/>
                <a:gd name="connsiteX12" fmla="*/ 555318 w 1027088"/>
                <a:gd name="connsiteY12" fmla="*/ 746186 h 842165"/>
                <a:gd name="connsiteX13" fmla="*/ 549300 w 1027088"/>
                <a:gd name="connsiteY13" fmla="*/ 744547 h 842165"/>
                <a:gd name="connsiteX14" fmla="*/ 544887 w 1027088"/>
                <a:gd name="connsiteY14" fmla="*/ 728132 h 842165"/>
                <a:gd name="connsiteX15" fmla="*/ 595036 w 1027088"/>
                <a:gd name="connsiteY15" fmla="*/ 641240 h 842165"/>
                <a:gd name="connsiteX16" fmla="*/ 611452 w 1027088"/>
                <a:gd name="connsiteY16" fmla="*/ 636827 h 842165"/>
                <a:gd name="connsiteX17" fmla="*/ 615865 w 1027088"/>
                <a:gd name="connsiteY17" fmla="*/ 653243 h 842165"/>
                <a:gd name="connsiteX18" fmla="*/ 565716 w 1027088"/>
                <a:gd name="connsiteY18" fmla="*/ 740134 h 842165"/>
                <a:gd name="connsiteX19" fmla="*/ 555318 w 1027088"/>
                <a:gd name="connsiteY19" fmla="*/ 746186 h 842165"/>
                <a:gd name="connsiteX20" fmla="*/ 220990 w 1027088"/>
                <a:gd name="connsiteY20" fmla="*/ 746186 h 842165"/>
                <a:gd name="connsiteX21" fmla="*/ 214973 w 1027088"/>
                <a:gd name="connsiteY21" fmla="*/ 744547 h 842165"/>
                <a:gd name="connsiteX22" fmla="*/ 210559 w 1027088"/>
                <a:gd name="connsiteY22" fmla="*/ 728132 h 842165"/>
                <a:gd name="connsiteX23" fmla="*/ 260709 w 1027088"/>
                <a:gd name="connsiteY23" fmla="*/ 641240 h 842165"/>
                <a:gd name="connsiteX24" fmla="*/ 277158 w 1027088"/>
                <a:gd name="connsiteY24" fmla="*/ 636827 h 842165"/>
                <a:gd name="connsiteX25" fmla="*/ 281571 w 1027088"/>
                <a:gd name="connsiteY25" fmla="*/ 653243 h 842165"/>
                <a:gd name="connsiteX26" fmla="*/ 231421 w 1027088"/>
                <a:gd name="connsiteY26" fmla="*/ 740134 h 842165"/>
                <a:gd name="connsiteX27" fmla="*/ 220990 w 1027088"/>
                <a:gd name="connsiteY27" fmla="*/ 746186 h 842165"/>
                <a:gd name="connsiteX28" fmla="*/ 166863 w 1027088"/>
                <a:gd name="connsiteY28" fmla="*/ 558996 h 842165"/>
                <a:gd name="connsiteX29" fmla="*/ 0 w 1027088"/>
                <a:gd name="connsiteY29" fmla="*/ 401795 h 842165"/>
                <a:gd name="connsiteX30" fmla="*/ 166863 w 1027088"/>
                <a:gd name="connsiteY30" fmla="*/ 234029 h 842165"/>
                <a:gd name="connsiteX31" fmla="*/ 234063 w 1027088"/>
                <a:gd name="connsiteY31" fmla="*/ 248138 h 842165"/>
                <a:gd name="connsiteX32" fmla="*/ 511086 w 1027088"/>
                <a:gd name="connsiteY32" fmla="*/ 0 h 842165"/>
                <a:gd name="connsiteX33" fmla="*/ 768151 w 1027088"/>
                <a:gd name="connsiteY33" fmla="*/ 174619 h 842165"/>
                <a:gd name="connsiteX34" fmla="*/ 828698 w 1027088"/>
                <a:gd name="connsiteY34" fmla="*/ 167164 h 842165"/>
                <a:gd name="connsiteX35" fmla="*/ 1027088 w 1027088"/>
                <a:gd name="connsiteY35" fmla="*/ 365520 h 842165"/>
                <a:gd name="connsiteX36" fmla="*/ 828831 w 1027088"/>
                <a:gd name="connsiteY36" fmla="*/ 558996 h 842165"/>
                <a:gd name="connsiteX37" fmla="*/ 166863 w 1027088"/>
                <a:gd name="connsiteY37" fmla="*/ 558996 h 842165"/>
                <a:gd name="connsiteX38" fmla="*/ 166863 w 1027088"/>
                <a:gd name="connsiteY38" fmla="*/ 258101 h 842165"/>
                <a:gd name="connsiteX39" fmla="*/ 24072 w 1027088"/>
                <a:gd name="connsiteY39" fmla="*/ 401795 h 842165"/>
                <a:gd name="connsiteX40" fmla="*/ 166997 w 1027088"/>
                <a:gd name="connsiteY40" fmla="*/ 534891 h 842165"/>
                <a:gd name="connsiteX41" fmla="*/ 828698 w 1027088"/>
                <a:gd name="connsiteY41" fmla="*/ 534891 h 842165"/>
                <a:gd name="connsiteX42" fmla="*/ 1002983 w 1027088"/>
                <a:gd name="connsiteY42" fmla="*/ 365520 h 842165"/>
                <a:gd name="connsiteX43" fmla="*/ 828698 w 1027088"/>
                <a:gd name="connsiteY43" fmla="*/ 191235 h 842165"/>
                <a:gd name="connsiteX44" fmla="*/ 765008 w 1027088"/>
                <a:gd name="connsiteY44" fmla="*/ 200596 h 842165"/>
                <a:gd name="connsiteX45" fmla="*/ 749930 w 1027088"/>
                <a:gd name="connsiteY45" fmla="*/ 193576 h 842165"/>
                <a:gd name="connsiteX46" fmla="*/ 511086 w 1027088"/>
                <a:gd name="connsiteY46" fmla="*/ 24072 h 842165"/>
                <a:gd name="connsiteX47" fmla="*/ 255861 w 1027088"/>
                <a:gd name="connsiteY47" fmla="*/ 267663 h 842165"/>
                <a:gd name="connsiteX48" fmla="*/ 249442 w 1027088"/>
                <a:gd name="connsiteY48" fmla="*/ 277224 h 842165"/>
                <a:gd name="connsiteX49" fmla="*/ 237941 w 1027088"/>
                <a:gd name="connsiteY49" fmla="*/ 277024 h 842165"/>
                <a:gd name="connsiteX50" fmla="*/ 166863 w 1027088"/>
                <a:gd name="connsiteY50" fmla="*/ 258101 h 842165"/>
                <a:gd name="connsiteX0" fmla="*/ 661902 w 1027088"/>
                <a:gd name="connsiteY0" fmla="*/ 814957 h 833010"/>
                <a:gd name="connsiteX1" fmla="*/ 666315 w 1027088"/>
                <a:gd name="connsiteY1" fmla="*/ 831372 h 833010"/>
                <a:gd name="connsiteX2" fmla="*/ 661902 w 1027088"/>
                <a:gd name="connsiteY2" fmla="*/ 814957 h 833010"/>
                <a:gd name="connsiteX3" fmla="*/ 338005 w 1027088"/>
                <a:gd name="connsiteY3" fmla="*/ 833010 h 833010"/>
                <a:gd name="connsiteX4" fmla="*/ 331987 w 1027088"/>
                <a:gd name="connsiteY4" fmla="*/ 831372 h 833010"/>
                <a:gd name="connsiteX5" fmla="*/ 327574 w 1027088"/>
                <a:gd name="connsiteY5" fmla="*/ 814957 h 833010"/>
                <a:gd name="connsiteX6" fmla="*/ 427872 w 1027088"/>
                <a:gd name="connsiteY6" fmla="*/ 641240 h 833010"/>
                <a:gd name="connsiteX7" fmla="*/ 444321 w 1027088"/>
                <a:gd name="connsiteY7" fmla="*/ 636827 h 833010"/>
                <a:gd name="connsiteX8" fmla="*/ 448734 w 1027088"/>
                <a:gd name="connsiteY8" fmla="*/ 653243 h 833010"/>
                <a:gd name="connsiteX9" fmla="*/ 348436 w 1027088"/>
                <a:gd name="connsiteY9" fmla="*/ 826959 h 833010"/>
                <a:gd name="connsiteX10" fmla="*/ 338005 w 1027088"/>
                <a:gd name="connsiteY10" fmla="*/ 833010 h 833010"/>
                <a:gd name="connsiteX11" fmla="*/ 555318 w 1027088"/>
                <a:gd name="connsiteY11" fmla="*/ 746186 h 833010"/>
                <a:gd name="connsiteX12" fmla="*/ 549300 w 1027088"/>
                <a:gd name="connsiteY12" fmla="*/ 744547 h 833010"/>
                <a:gd name="connsiteX13" fmla="*/ 544887 w 1027088"/>
                <a:gd name="connsiteY13" fmla="*/ 728132 h 833010"/>
                <a:gd name="connsiteX14" fmla="*/ 595036 w 1027088"/>
                <a:gd name="connsiteY14" fmla="*/ 641240 h 833010"/>
                <a:gd name="connsiteX15" fmla="*/ 611452 w 1027088"/>
                <a:gd name="connsiteY15" fmla="*/ 636827 h 833010"/>
                <a:gd name="connsiteX16" fmla="*/ 615865 w 1027088"/>
                <a:gd name="connsiteY16" fmla="*/ 653243 h 833010"/>
                <a:gd name="connsiteX17" fmla="*/ 565716 w 1027088"/>
                <a:gd name="connsiteY17" fmla="*/ 740134 h 833010"/>
                <a:gd name="connsiteX18" fmla="*/ 555318 w 1027088"/>
                <a:gd name="connsiteY18" fmla="*/ 746186 h 833010"/>
                <a:gd name="connsiteX19" fmla="*/ 220990 w 1027088"/>
                <a:gd name="connsiteY19" fmla="*/ 746186 h 833010"/>
                <a:gd name="connsiteX20" fmla="*/ 214973 w 1027088"/>
                <a:gd name="connsiteY20" fmla="*/ 744547 h 833010"/>
                <a:gd name="connsiteX21" fmla="*/ 210559 w 1027088"/>
                <a:gd name="connsiteY21" fmla="*/ 728132 h 833010"/>
                <a:gd name="connsiteX22" fmla="*/ 260709 w 1027088"/>
                <a:gd name="connsiteY22" fmla="*/ 641240 h 833010"/>
                <a:gd name="connsiteX23" fmla="*/ 277158 w 1027088"/>
                <a:gd name="connsiteY23" fmla="*/ 636827 h 833010"/>
                <a:gd name="connsiteX24" fmla="*/ 281571 w 1027088"/>
                <a:gd name="connsiteY24" fmla="*/ 653243 h 833010"/>
                <a:gd name="connsiteX25" fmla="*/ 231421 w 1027088"/>
                <a:gd name="connsiteY25" fmla="*/ 740134 h 833010"/>
                <a:gd name="connsiteX26" fmla="*/ 220990 w 1027088"/>
                <a:gd name="connsiteY26" fmla="*/ 746186 h 833010"/>
                <a:gd name="connsiteX27" fmla="*/ 166863 w 1027088"/>
                <a:gd name="connsiteY27" fmla="*/ 558996 h 833010"/>
                <a:gd name="connsiteX28" fmla="*/ 0 w 1027088"/>
                <a:gd name="connsiteY28" fmla="*/ 401795 h 833010"/>
                <a:gd name="connsiteX29" fmla="*/ 166863 w 1027088"/>
                <a:gd name="connsiteY29" fmla="*/ 234029 h 833010"/>
                <a:gd name="connsiteX30" fmla="*/ 234063 w 1027088"/>
                <a:gd name="connsiteY30" fmla="*/ 248138 h 833010"/>
                <a:gd name="connsiteX31" fmla="*/ 511086 w 1027088"/>
                <a:gd name="connsiteY31" fmla="*/ 0 h 833010"/>
                <a:gd name="connsiteX32" fmla="*/ 768151 w 1027088"/>
                <a:gd name="connsiteY32" fmla="*/ 174619 h 833010"/>
                <a:gd name="connsiteX33" fmla="*/ 828698 w 1027088"/>
                <a:gd name="connsiteY33" fmla="*/ 167164 h 833010"/>
                <a:gd name="connsiteX34" fmla="*/ 1027088 w 1027088"/>
                <a:gd name="connsiteY34" fmla="*/ 365520 h 833010"/>
                <a:gd name="connsiteX35" fmla="*/ 828831 w 1027088"/>
                <a:gd name="connsiteY35" fmla="*/ 558996 h 833010"/>
                <a:gd name="connsiteX36" fmla="*/ 166863 w 1027088"/>
                <a:gd name="connsiteY36" fmla="*/ 558996 h 833010"/>
                <a:gd name="connsiteX37" fmla="*/ 166863 w 1027088"/>
                <a:gd name="connsiteY37" fmla="*/ 258101 h 833010"/>
                <a:gd name="connsiteX38" fmla="*/ 24072 w 1027088"/>
                <a:gd name="connsiteY38" fmla="*/ 401795 h 833010"/>
                <a:gd name="connsiteX39" fmla="*/ 166997 w 1027088"/>
                <a:gd name="connsiteY39" fmla="*/ 534891 h 833010"/>
                <a:gd name="connsiteX40" fmla="*/ 828698 w 1027088"/>
                <a:gd name="connsiteY40" fmla="*/ 534891 h 833010"/>
                <a:gd name="connsiteX41" fmla="*/ 1002983 w 1027088"/>
                <a:gd name="connsiteY41" fmla="*/ 365520 h 833010"/>
                <a:gd name="connsiteX42" fmla="*/ 828698 w 1027088"/>
                <a:gd name="connsiteY42" fmla="*/ 191235 h 833010"/>
                <a:gd name="connsiteX43" fmla="*/ 765008 w 1027088"/>
                <a:gd name="connsiteY43" fmla="*/ 200596 h 833010"/>
                <a:gd name="connsiteX44" fmla="*/ 749930 w 1027088"/>
                <a:gd name="connsiteY44" fmla="*/ 193576 h 833010"/>
                <a:gd name="connsiteX45" fmla="*/ 511086 w 1027088"/>
                <a:gd name="connsiteY45" fmla="*/ 24072 h 833010"/>
                <a:gd name="connsiteX46" fmla="*/ 255861 w 1027088"/>
                <a:gd name="connsiteY46" fmla="*/ 267663 h 833010"/>
                <a:gd name="connsiteX47" fmla="*/ 249442 w 1027088"/>
                <a:gd name="connsiteY47" fmla="*/ 277224 h 833010"/>
                <a:gd name="connsiteX48" fmla="*/ 237941 w 1027088"/>
                <a:gd name="connsiteY48" fmla="*/ 277024 h 833010"/>
                <a:gd name="connsiteX49" fmla="*/ 166863 w 1027088"/>
                <a:gd name="connsiteY49" fmla="*/ 258101 h 833010"/>
                <a:gd name="connsiteX0" fmla="*/ 338005 w 1027088"/>
                <a:gd name="connsiteY0" fmla="*/ 833010 h 833010"/>
                <a:gd name="connsiteX1" fmla="*/ 331987 w 1027088"/>
                <a:gd name="connsiteY1" fmla="*/ 831372 h 833010"/>
                <a:gd name="connsiteX2" fmla="*/ 327574 w 1027088"/>
                <a:gd name="connsiteY2" fmla="*/ 814957 h 833010"/>
                <a:gd name="connsiteX3" fmla="*/ 427872 w 1027088"/>
                <a:gd name="connsiteY3" fmla="*/ 641240 h 833010"/>
                <a:gd name="connsiteX4" fmla="*/ 444321 w 1027088"/>
                <a:gd name="connsiteY4" fmla="*/ 636827 h 833010"/>
                <a:gd name="connsiteX5" fmla="*/ 448734 w 1027088"/>
                <a:gd name="connsiteY5" fmla="*/ 653243 h 833010"/>
                <a:gd name="connsiteX6" fmla="*/ 348436 w 1027088"/>
                <a:gd name="connsiteY6" fmla="*/ 826959 h 833010"/>
                <a:gd name="connsiteX7" fmla="*/ 338005 w 1027088"/>
                <a:gd name="connsiteY7" fmla="*/ 833010 h 833010"/>
                <a:gd name="connsiteX8" fmla="*/ 555318 w 1027088"/>
                <a:gd name="connsiteY8" fmla="*/ 746186 h 833010"/>
                <a:gd name="connsiteX9" fmla="*/ 549300 w 1027088"/>
                <a:gd name="connsiteY9" fmla="*/ 744547 h 833010"/>
                <a:gd name="connsiteX10" fmla="*/ 544887 w 1027088"/>
                <a:gd name="connsiteY10" fmla="*/ 728132 h 833010"/>
                <a:gd name="connsiteX11" fmla="*/ 595036 w 1027088"/>
                <a:gd name="connsiteY11" fmla="*/ 641240 h 833010"/>
                <a:gd name="connsiteX12" fmla="*/ 611452 w 1027088"/>
                <a:gd name="connsiteY12" fmla="*/ 636827 h 833010"/>
                <a:gd name="connsiteX13" fmla="*/ 615865 w 1027088"/>
                <a:gd name="connsiteY13" fmla="*/ 653243 h 833010"/>
                <a:gd name="connsiteX14" fmla="*/ 565716 w 1027088"/>
                <a:gd name="connsiteY14" fmla="*/ 740134 h 833010"/>
                <a:gd name="connsiteX15" fmla="*/ 555318 w 1027088"/>
                <a:gd name="connsiteY15" fmla="*/ 746186 h 833010"/>
                <a:gd name="connsiteX16" fmla="*/ 220990 w 1027088"/>
                <a:gd name="connsiteY16" fmla="*/ 746186 h 833010"/>
                <a:gd name="connsiteX17" fmla="*/ 214973 w 1027088"/>
                <a:gd name="connsiteY17" fmla="*/ 744547 h 833010"/>
                <a:gd name="connsiteX18" fmla="*/ 210559 w 1027088"/>
                <a:gd name="connsiteY18" fmla="*/ 728132 h 833010"/>
                <a:gd name="connsiteX19" fmla="*/ 260709 w 1027088"/>
                <a:gd name="connsiteY19" fmla="*/ 641240 h 833010"/>
                <a:gd name="connsiteX20" fmla="*/ 277158 w 1027088"/>
                <a:gd name="connsiteY20" fmla="*/ 636827 h 833010"/>
                <a:gd name="connsiteX21" fmla="*/ 281571 w 1027088"/>
                <a:gd name="connsiteY21" fmla="*/ 653243 h 833010"/>
                <a:gd name="connsiteX22" fmla="*/ 231421 w 1027088"/>
                <a:gd name="connsiteY22" fmla="*/ 740134 h 833010"/>
                <a:gd name="connsiteX23" fmla="*/ 220990 w 1027088"/>
                <a:gd name="connsiteY23" fmla="*/ 746186 h 833010"/>
                <a:gd name="connsiteX24" fmla="*/ 166863 w 1027088"/>
                <a:gd name="connsiteY24" fmla="*/ 558996 h 833010"/>
                <a:gd name="connsiteX25" fmla="*/ 0 w 1027088"/>
                <a:gd name="connsiteY25" fmla="*/ 401795 h 833010"/>
                <a:gd name="connsiteX26" fmla="*/ 166863 w 1027088"/>
                <a:gd name="connsiteY26" fmla="*/ 234029 h 833010"/>
                <a:gd name="connsiteX27" fmla="*/ 234063 w 1027088"/>
                <a:gd name="connsiteY27" fmla="*/ 248138 h 833010"/>
                <a:gd name="connsiteX28" fmla="*/ 511086 w 1027088"/>
                <a:gd name="connsiteY28" fmla="*/ 0 h 833010"/>
                <a:gd name="connsiteX29" fmla="*/ 768151 w 1027088"/>
                <a:gd name="connsiteY29" fmla="*/ 174619 h 833010"/>
                <a:gd name="connsiteX30" fmla="*/ 828698 w 1027088"/>
                <a:gd name="connsiteY30" fmla="*/ 167164 h 833010"/>
                <a:gd name="connsiteX31" fmla="*/ 1027088 w 1027088"/>
                <a:gd name="connsiteY31" fmla="*/ 365520 h 833010"/>
                <a:gd name="connsiteX32" fmla="*/ 828831 w 1027088"/>
                <a:gd name="connsiteY32" fmla="*/ 558996 h 833010"/>
                <a:gd name="connsiteX33" fmla="*/ 166863 w 1027088"/>
                <a:gd name="connsiteY33" fmla="*/ 558996 h 833010"/>
                <a:gd name="connsiteX34" fmla="*/ 166863 w 1027088"/>
                <a:gd name="connsiteY34" fmla="*/ 258101 h 833010"/>
                <a:gd name="connsiteX35" fmla="*/ 24072 w 1027088"/>
                <a:gd name="connsiteY35" fmla="*/ 401795 h 833010"/>
                <a:gd name="connsiteX36" fmla="*/ 166997 w 1027088"/>
                <a:gd name="connsiteY36" fmla="*/ 534891 h 833010"/>
                <a:gd name="connsiteX37" fmla="*/ 828698 w 1027088"/>
                <a:gd name="connsiteY37" fmla="*/ 534891 h 833010"/>
                <a:gd name="connsiteX38" fmla="*/ 1002983 w 1027088"/>
                <a:gd name="connsiteY38" fmla="*/ 365520 h 833010"/>
                <a:gd name="connsiteX39" fmla="*/ 828698 w 1027088"/>
                <a:gd name="connsiteY39" fmla="*/ 191235 h 833010"/>
                <a:gd name="connsiteX40" fmla="*/ 765008 w 1027088"/>
                <a:gd name="connsiteY40" fmla="*/ 200596 h 833010"/>
                <a:gd name="connsiteX41" fmla="*/ 749930 w 1027088"/>
                <a:gd name="connsiteY41" fmla="*/ 193576 h 833010"/>
                <a:gd name="connsiteX42" fmla="*/ 511086 w 1027088"/>
                <a:gd name="connsiteY42" fmla="*/ 24072 h 833010"/>
                <a:gd name="connsiteX43" fmla="*/ 255861 w 1027088"/>
                <a:gd name="connsiteY43" fmla="*/ 267663 h 833010"/>
                <a:gd name="connsiteX44" fmla="*/ 249442 w 1027088"/>
                <a:gd name="connsiteY44" fmla="*/ 277224 h 833010"/>
                <a:gd name="connsiteX45" fmla="*/ 237941 w 1027088"/>
                <a:gd name="connsiteY45" fmla="*/ 277024 h 833010"/>
                <a:gd name="connsiteX46" fmla="*/ 166863 w 1027088"/>
                <a:gd name="connsiteY46" fmla="*/ 258101 h 833010"/>
                <a:gd name="connsiteX0" fmla="*/ 348436 w 1027088"/>
                <a:gd name="connsiteY0" fmla="*/ 826959 h 841934"/>
                <a:gd name="connsiteX1" fmla="*/ 331987 w 1027088"/>
                <a:gd name="connsiteY1" fmla="*/ 831372 h 841934"/>
                <a:gd name="connsiteX2" fmla="*/ 327574 w 1027088"/>
                <a:gd name="connsiteY2" fmla="*/ 814957 h 841934"/>
                <a:gd name="connsiteX3" fmla="*/ 427872 w 1027088"/>
                <a:gd name="connsiteY3" fmla="*/ 641240 h 841934"/>
                <a:gd name="connsiteX4" fmla="*/ 444321 w 1027088"/>
                <a:gd name="connsiteY4" fmla="*/ 636827 h 841934"/>
                <a:gd name="connsiteX5" fmla="*/ 448734 w 1027088"/>
                <a:gd name="connsiteY5" fmla="*/ 653243 h 841934"/>
                <a:gd name="connsiteX6" fmla="*/ 348436 w 1027088"/>
                <a:gd name="connsiteY6" fmla="*/ 826959 h 841934"/>
                <a:gd name="connsiteX7" fmla="*/ 555318 w 1027088"/>
                <a:gd name="connsiteY7" fmla="*/ 746186 h 841934"/>
                <a:gd name="connsiteX8" fmla="*/ 549300 w 1027088"/>
                <a:gd name="connsiteY8" fmla="*/ 744547 h 841934"/>
                <a:gd name="connsiteX9" fmla="*/ 544887 w 1027088"/>
                <a:gd name="connsiteY9" fmla="*/ 728132 h 841934"/>
                <a:gd name="connsiteX10" fmla="*/ 595036 w 1027088"/>
                <a:gd name="connsiteY10" fmla="*/ 641240 h 841934"/>
                <a:gd name="connsiteX11" fmla="*/ 611452 w 1027088"/>
                <a:gd name="connsiteY11" fmla="*/ 636827 h 841934"/>
                <a:gd name="connsiteX12" fmla="*/ 615865 w 1027088"/>
                <a:gd name="connsiteY12" fmla="*/ 653243 h 841934"/>
                <a:gd name="connsiteX13" fmla="*/ 565716 w 1027088"/>
                <a:gd name="connsiteY13" fmla="*/ 740134 h 841934"/>
                <a:gd name="connsiteX14" fmla="*/ 555318 w 1027088"/>
                <a:gd name="connsiteY14" fmla="*/ 746186 h 841934"/>
                <a:gd name="connsiteX15" fmla="*/ 220990 w 1027088"/>
                <a:gd name="connsiteY15" fmla="*/ 746186 h 841934"/>
                <a:gd name="connsiteX16" fmla="*/ 214973 w 1027088"/>
                <a:gd name="connsiteY16" fmla="*/ 744547 h 841934"/>
                <a:gd name="connsiteX17" fmla="*/ 210559 w 1027088"/>
                <a:gd name="connsiteY17" fmla="*/ 728132 h 841934"/>
                <a:gd name="connsiteX18" fmla="*/ 260709 w 1027088"/>
                <a:gd name="connsiteY18" fmla="*/ 641240 h 841934"/>
                <a:gd name="connsiteX19" fmla="*/ 277158 w 1027088"/>
                <a:gd name="connsiteY19" fmla="*/ 636827 h 841934"/>
                <a:gd name="connsiteX20" fmla="*/ 281571 w 1027088"/>
                <a:gd name="connsiteY20" fmla="*/ 653243 h 841934"/>
                <a:gd name="connsiteX21" fmla="*/ 231421 w 1027088"/>
                <a:gd name="connsiteY21" fmla="*/ 740134 h 841934"/>
                <a:gd name="connsiteX22" fmla="*/ 220990 w 1027088"/>
                <a:gd name="connsiteY22" fmla="*/ 746186 h 841934"/>
                <a:gd name="connsiteX23" fmla="*/ 166863 w 1027088"/>
                <a:gd name="connsiteY23" fmla="*/ 558996 h 841934"/>
                <a:gd name="connsiteX24" fmla="*/ 0 w 1027088"/>
                <a:gd name="connsiteY24" fmla="*/ 401795 h 841934"/>
                <a:gd name="connsiteX25" fmla="*/ 166863 w 1027088"/>
                <a:gd name="connsiteY25" fmla="*/ 234029 h 841934"/>
                <a:gd name="connsiteX26" fmla="*/ 234063 w 1027088"/>
                <a:gd name="connsiteY26" fmla="*/ 248138 h 841934"/>
                <a:gd name="connsiteX27" fmla="*/ 511086 w 1027088"/>
                <a:gd name="connsiteY27" fmla="*/ 0 h 841934"/>
                <a:gd name="connsiteX28" fmla="*/ 768151 w 1027088"/>
                <a:gd name="connsiteY28" fmla="*/ 174619 h 841934"/>
                <a:gd name="connsiteX29" fmla="*/ 828698 w 1027088"/>
                <a:gd name="connsiteY29" fmla="*/ 167164 h 841934"/>
                <a:gd name="connsiteX30" fmla="*/ 1027088 w 1027088"/>
                <a:gd name="connsiteY30" fmla="*/ 365520 h 841934"/>
                <a:gd name="connsiteX31" fmla="*/ 828831 w 1027088"/>
                <a:gd name="connsiteY31" fmla="*/ 558996 h 841934"/>
                <a:gd name="connsiteX32" fmla="*/ 166863 w 1027088"/>
                <a:gd name="connsiteY32" fmla="*/ 558996 h 841934"/>
                <a:gd name="connsiteX33" fmla="*/ 166863 w 1027088"/>
                <a:gd name="connsiteY33" fmla="*/ 258101 h 841934"/>
                <a:gd name="connsiteX34" fmla="*/ 24072 w 1027088"/>
                <a:gd name="connsiteY34" fmla="*/ 401795 h 841934"/>
                <a:gd name="connsiteX35" fmla="*/ 166997 w 1027088"/>
                <a:gd name="connsiteY35" fmla="*/ 534891 h 841934"/>
                <a:gd name="connsiteX36" fmla="*/ 828698 w 1027088"/>
                <a:gd name="connsiteY36" fmla="*/ 534891 h 841934"/>
                <a:gd name="connsiteX37" fmla="*/ 1002983 w 1027088"/>
                <a:gd name="connsiteY37" fmla="*/ 365520 h 841934"/>
                <a:gd name="connsiteX38" fmla="*/ 828698 w 1027088"/>
                <a:gd name="connsiteY38" fmla="*/ 191235 h 841934"/>
                <a:gd name="connsiteX39" fmla="*/ 765008 w 1027088"/>
                <a:gd name="connsiteY39" fmla="*/ 200596 h 841934"/>
                <a:gd name="connsiteX40" fmla="*/ 749930 w 1027088"/>
                <a:gd name="connsiteY40" fmla="*/ 193576 h 841934"/>
                <a:gd name="connsiteX41" fmla="*/ 511086 w 1027088"/>
                <a:gd name="connsiteY41" fmla="*/ 24072 h 841934"/>
                <a:gd name="connsiteX42" fmla="*/ 255861 w 1027088"/>
                <a:gd name="connsiteY42" fmla="*/ 267663 h 841934"/>
                <a:gd name="connsiteX43" fmla="*/ 249442 w 1027088"/>
                <a:gd name="connsiteY43" fmla="*/ 277224 h 841934"/>
                <a:gd name="connsiteX44" fmla="*/ 237941 w 1027088"/>
                <a:gd name="connsiteY44" fmla="*/ 277024 h 841934"/>
                <a:gd name="connsiteX45" fmla="*/ 166863 w 1027088"/>
                <a:gd name="connsiteY45" fmla="*/ 258101 h 841934"/>
                <a:gd name="connsiteX0" fmla="*/ 448734 w 1027088"/>
                <a:gd name="connsiteY0" fmla="*/ 653243 h 831372"/>
                <a:gd name="connsiteX1" fmla="*/ 331987 w 1027088"/>
                <a:gd name="connsiteY1" fmla="*/ 831372 h 831372"/>
                <a:gd name="connsiteX2" fmla="*/ 327574 w 1027088"/>
                <a:gd name="connsiteY2" fmla="*/ 814957 h 831372"/>
                <a:gd name="connsiteX3" fmla="*/ 427872 w 1027088"/>
                <a:gd name="connsiteY3" fmla="*/ 641240 h 831372"/>
                <a:gd name="connsiteX4" fmla="*/ 444321 w 1027088"/>
                <a:gd name="connsiteY4" fmla="*/ 636827 h 831372"/>
                <a:gd name="connsiteX5" fmla="*/ 448734 w 1027088"/>
                <a:gd name="connsiteY5" fmla="*/ 653243 h 831372"/>
                <a:gd name="connsiteX6" fmla="*/ 555318 w 1027088"/>
                <a:gd name="connsiteY6" fmla="*/ 746186 h 831372"/>
                <a:gd name="connsiteX7" fmla="*/ 549300 w 1027088"/>
                <a:gd name="connsiteY7" fmla="*/ 744547 h 831372"/>
                <a:gd name="connsiteX8" fmla="*/ 544887 w 1027088"/>
                <a:gd name="connsiteY8" fmla="*/ 728132 h 831372"/>
                <a:gd name="connsiteX9" fmla="*/ 595036 w 1027088"/>
                <a:gd name="connsiteY9" fmla="*/ 641240 h 831372"/>
                <a:gd name="connsiteX10" fmla="*/ 611452 w 1027088"/>
                <a:gd name="connsiteY10" fmla="*/ 636827 h 831372"/>
                <a:gd name="connsiteX11" fmla="*/ 615865 w 1027088"/>
                <a:gd name="connsiteY11" fmla="*/ 653243 h 831372"/>
                <a:gd name="connsiteX12" fmla="*/ 565716 w 1027088"/>
                <a:gd name="connsiteY12" fmla="*/ 740134 h 831372"/>
                <a:gd name="connsiteX13" fmla="*/ 555318 w 1027088"/>
                <a:gd name="connsiteY13" fmla="*/ 746186 h 831372"/>
                <a:gd name="connsiteX14" fmla="*/ 220990 w 1027088"/>
                <a:gd name="connsiteY14" fmla="*/ 746186 h 831372"/>
                <a:gd name="connsiteX15" fmla="*/ 214973 w 1027088"/>
                <a:gd name="connsiteY15" fmla="*/ 744547 h 831372"/>
                <a:gd name="connsiteX16" fmla="*/ 210559 w 1027088"/>
                <a:gd name="connsiteY16" fmla="*/ 728132 h 831372"/>
                <a:gd name="connsiteX17" fmla="*/ 260709 w 1027088"/>
                <a:gd name="connsiteY17" fmla="*/ 641240 h 831372"/>
                <a:gd name="connsiteX18" fmla="*/ 277158 w 1027088"/>
                <a:gd name="connsiteY18" fmla="*/ 636827 h 831372"/>
                <a:gd name="connsiteX19" fmla="*/ 281571 w 1027088"/>
                <a:gd name="connsiteY19" fmla="*/ 653243 h 831372"/>
                <a:gd name="connsiteX20" fmla="*/ 231421 w 1027088"/>
                <a:gd name="connsiteY20" fmla="*/ 740134 h 831372"/>
                <a:gd name="connsiteX21" fmla="*/ 220990 w 1027088"/>
                <a:gd name="connsiteY21" fmla="*/ 746186 h 831372"/>
                <a:gd name="connsiteX22" fmla="*/ 166863 w 1027088"/>
                <a:gd name="connsiteY22" fmla="*/ 558996 h 831372"/>
                <a:gd name="connsiteX23" fmla="*/ 0 w 1027088"/>
                <a:gd name="connsiteY23" fmla="*/ 401795 h 831372"/>
                <a:gd name="connsiteX24" fmla="*/ 166863 w 1027088"/>
                <a:gd name="connsiteY24" fmla="*/ 234029 h 831372"/>
                <a:gd name="connsiteX25" fmla="*/ 234063 w 1027088"/>
                <a:gd name="connsiteY25" fmla="*/ 248138 h 831372"/>
                <a:gd name="connsiteX26" fmla="*/ 511086 w 1027088"/>
                <a:gd name="connsiteY26" fmla="*/ 0 h 831372"/>
                <a:gd name="connsiteX27" fmla="*/ 768151 w 1027088"/>
                <a:gd name="connsiteY27" fmla="*/ 174619 h 831372"/>
                <a:gd name="connsiteX28" fmla="*/ 828698 w 1027088"/>
                <a:gd name="connsiteY28" fmla="*/ 167164 h 831372"/>
                <a:gd name="connsiteX29" fmla="*/ 1027088 w 1027088"/>
                <a:gd name="connsiteY29" fmla="*/ 365520 h 831372"/>
                <a:gd name="connsiteX30" fmla="*/ 828831 w 1027088"/>
                <a:gd name="connsiteY30" fmla="*/ 558996 h 831372"/>
                <a:gd name="connsiteX31" fmla="*/ 166863 w 1027088"/>
                <a:gd name="connsiteY31" fmla="*/ 558996 h 831372"/>
                <a:gd name="connsiteX32" fmla="*/ 166863 w 1027088"/>
                <a:gd name="connsiteY32" fmla="*/ 258101 h 831372"/>
                <a:gd name="connsiteX33" fmla="*/ 24072 w 1027088"/>
                <a:gd name="connsiteY33" fmla="*/ 401795 h 831372"/>
                <a:gd name="connsiteX34" fmla="*/ 166997 w 1027088"/>
                <a:gd name="connsiteY34" fmla="*/ 534891 h 831372"/>
                <a:gd name="connsiteX35" fmla="*/ 828698 w 1027088"/>
                <a:gd name="connsiteY35" fmla="*/ 534891 h 831372"/>
                <a:gd name="connsiteX36" fmla="*/ 1002983 w 1027088"/>
                <a:gd name="connsiteY36" fmla="*/ 365520 h 831372"/>
                <a:gd name="connsiteX37" fmla="*/ 828698 w 1027088"/>
                <a:gd name="connsiteY37" fmla="*/ 191235 h 831372"/>
                <a:gd name="connsiteX38" fmla="*/ 765008 w 1027088"/>
                <a:gd name="connsiteY38" fmla="*/ 200596 h 831372"/>
                <a:gd name="connsiteX39" fmla="*/ 749930 w 1027088"/>
                <a:gd name="connsiteY39" fmla="*/ 193576 h 831372"/>
                <a:gd name="connsiteX40" fmla="*/ 511086 w 1027088"/>
                <a:gd name="connsiteY40" fmla="*/ 24072 h 831372"/>
                <a:gd name="connsiteX41" fmla="*/ 255861 w 1027088"/>
                <a:gd name="connsiteY41" fmla="*/ 267663 h 831372"/>
                <a:gd name="connsiteX42" fmla="*/ 249442 w 1027088"/>
                <a:gd name="connsiteY42" fmla="*/ 277224 h 831372"/>
                <a:gd name="connsiteX43" fmla="*/ 237941 w 1027088"/>
                <a:gd name="connsiteY43" fmla="*/ 277024 h 831372"/>
                <a:gd name="connsiteX44" fmla="*/ 166863 w 1027088"/>
                <a:gd name="connsiteY44" fmla="*/ 258101 h 831372"/>
                <a:gd name="connsiteX0" fmla="*/ 444321 w 1027088"/>
                <a:gd name="connsiteY0" fmla="*/ 636827 h 842165"/>
                <a:gd name="connsiteX1" fmla="*/ 331987 w 1027088"/>
                <a:gd name="connsiteY1" fmla="*/ 831372 h 842165"/>
                <a:gd name="connsiteX2" fmla="*/ 327574 w 1027088"/>
                <a:gd name="connsiteY2" fmla="*/ 814957 h 842165"/>
                <a:gd name="connsiteX3" fmla="*/ 427872 w 1027088"/>
                <a:gd name="connsiteY3" fmla="*/ 641240 h 842165"/>
                <a:gd name="connsiteX4" fmla="*/ 444321 w 1027088"/>
                <a:gd name="connsiteY4" fmla="*/ 636827 h 842165"/>
                <a:gd name="connsiteX5" fmla="*/ 555318 w 1027088"/>
                <a:gd name="connsiteY5" fmla="*/ 746186 h 842165"/>
                <a:gd name="connsiteX6" fmla="*/ 549300 w 1027088"/>
                <a:gd name="connsiteY6" fmla="*/ 744547 h 842165"/>
                <a:gd name="connsiteX7" fmla="*/ 544887 w 1027088"/>
                <a:gd name="connsiteY7" fmla="*/ 728132 h 842165"/>
                <a:gd name="connsiteX8" fmla="*/ 595036 w 1027088"/>
                <a:gd name="connsiteY8" fmla="*/ 641240 h 842165"/>
                <a:gd name="connsiteX9" fmla="*/ 611452 w 1027088"/>
                <a:gd name="connsiteY9" fmla="*/ 636827 h 842165"/>
                <a:gd name="connsiteX10" fmla="*/ 615865 w 1027088"/>
                <a:gd name="connsiteY10" fmla="*/ 653243 h 842165"/>
                <a:gd name="connsiteX11" fmla="*/ 565716 w 1027088"/>
                <a:gd name="connsiteY11" fmla="*/ 740134 h 842165"/>
                <a:gd name="connsiteX12" fmla="*/ 555318 w 1027088"/>
                <a:gd name="connsiteY12" fmla="*/ 746186 h 842165"/>
                <a:gd name="connsiteX13" fmla="*/ 220990 w 1027088"/>
                <a:gd name="connsiteY13" fmla="*/ 746186 h 842165"/>
                <a:gd name="connsiteX14" fmla="*/ 214973 w 1027088"/>
                <a:gd name="connsiteY14" fmla="*/ 744547 h 842165"/>
                <a:gd name="connsiteX15" fmla="*/ 210559 w 1027088"/>
                <a:gd name="connsiteY15" fmla="*/ 728132 h 842165"/>
                <a:gd name="connsiteX16" fmla="*/ 260709 w 1027088"/>
                <a:gd name="connsiteY16" fmla="*/ 641240 h 842165"/>
                <a:gd name="connsiteX17" fmla="*/ 277158 w 1027088"/>
                <a:gd name="connsiteY17" fmla="*/ 636827 h 842165"/>
                <a:gd name="connsiteX18" fmla="*/ 281571 w 1027088"/>
                <a:gd name="connsiteY18" fmla="*/ 653243 h 842165"/>
                <a:gd name="connsiteX19" fmla="*/ 231421 w 1027088"/>
                <a:gd name="connsiteY19" fmla="*/ 740134 h 842165"/>
                <a:gd name="connsiteX20" fmla="*/ 220990 w 1027088"/>
                <a:gd name="connsiteY20" fmla="*/ 746186 h 842165"/>
                <a:gd name="connsiteX21" fmla="*/ 166863 w 1027088"/>
                <a:gd name="connsiteY21" fmla="*/ 558996 h 842165"/>
                <a:gd name="connsiteX22" fmla="*/ 0 w 1027088"/>
                <a:gd name="connsiteY22" fmla="*/ 401795 h 842165"/>
                <a:gd name="connsiteX23" fmla="*/ 166863 w 1027088"/>
                <a:gd name="connsiteY23" fmla="*/ 234029 h 842165"/>
                <a:gd name="connsiteX24" fmla="*/ 234063 w 1027088"/>
                <a:gd name="connsiteY24" fmla="*/ 248138 h 842165"/>
                <a:gd name="connsiteX25" fmla="*/ 511086 w 1027088"/>
                <a:gd name="connsiteY25" fmla="*/ 0 h 842165"/>
                <a:gd name="connsiteX26" fmla="*/ 768151 w 1027088"/>
                <a:gd name="connsiteY26" fmla="*/ 174619 h 842165"/>
                <a:gd name="connsiteX27" fmla="*/ 828698 w 1027088"/>
                <a:gd name="connsiteY27" fmla="*/ 167164 h 842165"/>
                <a:gd name="connsiteX28" fmla="*/ 1027088 w 1027088"/>
                <a:gd name="connsiteY28" fmla="*/ 365520 h 842165"/>
                <a:gd name="connsiteX29" fmla="*/ 828831 w 1027088"/>
                <a:gd name="connsiteY29" fmla="*/ 558996 h 842165"/>
                <a:gd name="connsiteX30" fmla="*/ 166863 w 1027088"/>
                <a:gd name="connsiteY30" fmla="*/ 558996 h 842165"/>
                <a:gd name="connsiteX31" fmla="*/ 166863 w 1027088"/>
                <a:gd name="connsiteY31" fmla="*/ 258101 h 842165"/>
                <a:gd name="connsiteX32" fmla="*/ 24072 w 1027088"/>
                <a:gd name="connsiteY32" fmla="*/ 401795 h 842165"/>
                <a:gd name="connsiteX33" fmla="*/ 166997 w 1027088"/>
                <a:gd name="connsiteY33" fmla="*/ 534891 h 842165"/>
                <a:gd name="connsiteX34" fmla="*/ 828698 w 1027088"/>
                <a:gd name="connsiteY34" fmla="*/ 534891 h 842165"/>
                <a:gd name="connsiteX35" fmla="*/ 1002983 w 1027088"/>
                <a:gd name="connsiteY35" fmla="*/ 365520 h 842165"/>
                <a:gd name="connsiteX36" fmla="*/ 828698 w 1027088"/>
                <a:gd name="connsiteY36" fmla="*/ 191235 h 842165"/>
                <a:gd name="connsiteX37" fmla="*/ 765008 w 1027088"/>
                <a:gd name="connsiteY37" fmla="*/ 200596 h 842165"/>
                <a:gd name="connsiteX38" fmla="*/ 749930 w 1027088"/>
                <a:gd name="connsiteY38" fmla="*/ 193576 h 842165"/>
                <a:gd name="connsiteX39" fmla="*/ 511086 w 1027088"/>
                <a:gd name="connsiteY39" fmla="*/ 24072 h 842165"/>
                <a:gd name="connsiteX40" fmla="*/ 255861 w 1027088"/>
                <a:gd name="connsiteY40" fmla="*/ 267663 h 842165"/>
                <a:gd name="connsiteX41" fmla="*/ 249442 w 1027088"/>
                <a:gd name="connsiteY41" fmla="*/ 277224 h 842165"/>
                <a:gd name="connsiteX42" fmla="*/ 237941 w 1027088"/>
                <a:gd name="connsiteY42" fmla="*/ 277024 h 842165"/>
                <a:gd name="connsiteX43" fmla="*/ 166863 w 1027088"/>
                <a:gd name="connsiteY43" fmla="*/ 258101 h 842165"/>
                <a:gd name="connsiteX0" fmla="*/ 427872 w 1027088"/>
                <a:gd name="connsiteY0" fmla="*/ 641240 h 841850"/>
                <a:gd name="connsiteX1" fmla="*/ 331987 w 1027088"/>
                <a:gd name="connsiteY1" fmla="*/ 831372 h 841850"/>
                <a:gd name="connsiteX2" fmla="*/ 327574 w 1027088"/>
                <a:gd name="connsiteY2" fmla="*/ 814957 h 841850"/>
                <a:gd name="connsiteX3" fmla="*/ 427872 w 1027088"/>
                <a:gd name="connsiteY3" fmla="*/ 641240 h 841850"/>
                <a:gd name="connsiteX4" fmla="*/ 555318 w 1027088"/>
                <a:gd name="connsiteY4" fmla="*/ 746186 h 841850"/>
                <a:gd name="connsiteX5" fmla="*/ 549300 w 1027088"/>
                <a:gd name="connsiteY5" fmla="*/ 744547 h 841850"/>
                <a:gd name="connsiteX6" fmla="*/ 544887 w 1027088"/>
                <a:gd name="connsiteY6" fmla="*/ 728132 h 841850"/>
                <a:gd name="connsiteX7" fmla="*/ 595036 w 1027088"/>
                <a:gd name="connsiteY7" fmla="*/ 641240 h 841850"/>
                <a:gd name="connsiteX8" fmla="*/ 611452 w 1027088"/>
                <a:gd name="connsiteY8" fmla="*/ 636827 h 841850"/>
                <a:gd name="connsiteX9" fmla="*/ 615865 w 1027088"/>
                <a:gd name="connsiteY9" fmla="*/ 653243 h 841850"/>
                <a:gd name="connsiteX10" fmla="*/ 565716 w 1027088"/>
                <a:gd name="connsiteY10" fmla="*/ 740134 h 841850"/>
                <a:gd name="connsiteX11" fmla="*/ 555318 w 1027088"/>
                <a:gd name="connsiteY11" fmla="*/ 746186 h 841850"/>
                <a:gd name="connsiteX12" fmla="*/ 220990 w 1027088"/>
                <a:gd name="connsiteY12" fmla="*/ 746186 h 841850"/>
                <a:gd name="connsiteX13" fmla="*/ 214973 w 1027088"/>
                <a:gd name="connsiteY13" fmla="*/ 744547 h 841850"/>
                <a:gd name="connsiteX14" fmla="*/ 210559 w 1027088"/>
                <a:gd name="connsiteY14" fmla="*/ 728132 h 841850"/>
                <a:gd name="connsiteX15" fmla="*/ 260709 w 1027088"/>
                <a:gd name="connsiteY15" fmla="*/ 641240 h 841850"/>
                <a:gd name="connsiteX16" fmla="*/ 277158 w 1027088"/>
                <a:gd name="connsiteY16" fmla="*/ 636827 h 841850"/>
                <a:gd name="connsiteX17" fmla="*/ 281571 w 1027088"/>
                <a:gd name="connsiteY17" fmla="*/ 653243 h 841850"/>
                <a:gd name="connsiteX18" fmla="*/ 231421 w 1027088"/>
                <a:gd name="connsiteY18" fmla="*/ 740134 h 841850"/>
                <a:gd name="connsiteX19" fmla="*/ 220990 w 1027088"/>
                <a:gd name="connsiteY19" fmla="*/ 746186 h 841850"/>
                <a:gd name="connsiteX20" fmla="*/ 166863 w 1027088"/>
                <a:gd name="connsiteY20" fmla="*/ 558996 h 841850"/>
                <a:gd name="connsiteX21" fmla="*/ 0 w 1027088"/>
                <a:gd name="connsiteY21" fmla="*/ 401795 h 841850"/>
                <a:gd name="connsiteX22" fmla="*/ 166863 w 1027088"/>
                <a:gd name="connsiteY22" fmla="*/ 234029 h 841850"/>
                <a:gd name="connsiteX23" fmla="*/ 234063 w 1027088"/>
                <a:gd name="connsiteY23" fmla="*/ 248138 h 841850"/>
                <a:gd name="connsiteX24" fmla="*/ 511086 w 1027088"/>
                <a:gd name="connsiteY24" fmla="*/ 0 h 841850"/>
                <a:gd name="connsiteX25" fmla="*/ 768151 w 1027088"/>
                <a:gd name="connsiteY25" fmla="*/ 174619 h 841850"/>
                <a:gd name="connsiteX26" fmla="*/ 828698 w 1027088"/>
                <a:gd name="connsiteY26" fmla="*/ 167164 h 841850"/>
                <a:gd name="connsiteX27" fmla="*/ 1027088 w 1027088"/>
                <a:gd name="connsiteY27" fmla="*/ 365520 h 841850"/>
                <a:gd name="connsiteX28" fmla="*/ 828831 w 1027088"/>
                <a:gd name="connsiteY28" fmla="*/ 558996 h 841850"/>
                <a:gd name="connsiteX29" fmla="*/ 166863 w 1027088"/>
                <a:gd name="connsiteY29" fmla="*/ 558996 h 841850"/>
                <a:gd name="connsiteX30" fmla="*/ 166863 w 1027088"/>
                <a:gd name="connsiteY30" fmla="*/ 258101 h 841850"/>
                <a:gd name="connsiteX31" fmla="*/ 24072 w 1027088"/>
                <a:gd name="connsiteY31" fmla="*/ 401795 h 841850"/>
                <a:gd name="connsiteX32" fmla="*/ 166997 w 1027088"/>
                <a:gd name="connsiteY32" fmla="*/ 534891 h 841850"/>
                <a:gd name="connsiteX33" fmla="*/ 828698 w 1027088"/>
                <a:gd name="connsiteY33" fmla="*/ 534891 h 841850"/>
                <a:gd name="connsiteX34" fmla="*/ 1002983 w 1027088"/>
                <a:gd name="connsiteY34" fmla="*/ 365520 h 841850"/>
                <a:gd name="connsiteX35" fmla="*/ 828698 w 1027088"/>
                <a:gd name="connsiteY35" fmla="*/ 191235 h 841850"/>
                <a:gd name="connsiteX36" fmla="*/ 765008 w 1027088"/>
                <a:gd name="connsiteY36" fmla="*/ 200596 h 841850"/>
                <a:gd name="connsiteX37" fmla="*/ 749930 w 1027088"/>
                <a:gd name="connsiteY37" fmla="*/ 193576 h 841850"/>
                <a:gd name="connsiteX38" fmla="*/ 511086 w 1027088"/>
                <a:gd name="connsiteY38" fmla="*/ 24072 h 841850"/>
                <a:gd name="connsiteX39" fmla="*/ 255861 w 1027088"/>
                <a:gd name="connsiteY39" fmla="*/ 267663 h 841850"/>
                <a:gd name="connsiteX40" fmla="*/ 249442 w 1027088"/>
                <a:gd name="connsiteY40" fmla="*/ 277224 h 841850"/>
                <a:gd name="connsiteX41" fmla="*/ 237941 w 1027088"/>
                <a:gd name="connsiteY41" fmla="*/ 277024 h 841850"/>
                <a:gd name="connsiteX42" fmla="*/ 166863 w 1027088"/>
                <a:gd name="connsiteY42" fmla="*/ 258101 h 841850"/>
                <a:gd name="connsiteX0" fmla="*/ 327574 w 1027088"/>
                <a:gd name="connsiteY0" fmla="*/ 814957 h 841850"/>
                <a:gd name="connsiteX1" fmla="*/ 331987 w 1027088"/>
                <a:gd name="connsiteY1" fmla="*/ 831372 h 841850"/>
                <a:gd name="connsiteX2" fmla="*/ 327574 w 1027088"/>
                <a:gd name="connsiteY2" fmla="*/ 814957 h 841850"/>
                <a:gd name="connsiteX3" fmla="*/ 555318 w 1027088"/>
                <a:gd name="connsiteY3" fmla="*/ 746186 h 841850"/>
                <a:gd name="connsiteX4" fmla="*/ 549300 w 1027088"/>
                <a:gd name="connsiteY4" fmla="*/ 744547 h 841850"/>
                <a:gd name="connsiteX5" fmla="*/ 544887 w 1027088"/>
                <a:gd name="connsiteY5" fmla="*/ 728132 h 841850"/>
                <a:gd name="connsiteX6" fmla="*/ 595036 w 1027088"/>
                <a:gd name="connsiteY6" fmla="*/ 641240 h 841850"/>
                <a:gd name="connsiteX7" fmla="*/ 611452 w 1027088"/>
                <a:gd name="connsiteY7" fmla="*/ 636827 h 841850"/>
                <a:gd name="connsiteX8" fmla="*/ 615865 w 1027088"/>
                <a:gd name="connsiteY8" fmla="*/ 653243 h 841850"/>
                <a:gd name="connsiteX9" fmla="*/ 565716 w 1027088"/>
                <a:gd name="connsiteY9" fmla="*/ 740134 h 841850"/>
                <a:gd name="connsiteX10" fmla="*/ 555318 w 1027088"/>
                <a:gd name="connsiteY10" fmla="*/ 746186 h 841850"/>
                <a:gd name="connsiteX11" fmla="*/ 220990 w 1027088"/>
                <a:gd name="connsiteY11" fmla="*/ 746186 h 841850"/>
                <a:gd name="connsiteX12" fmla="*/ 214973 w 1027088"/>
                <a:gd name="connsiteY12" fmla="*/ 744547 h 841850"/>
                <a:gd name="connsiteX13" fmla="*/ 210559 w 1027088"/>
                <a:gd name="connsiteY13" fmla="*/ 728132 h 841850"/>
                <a:gd name="connsiteX14" fmla="*/ 260709 w 1027088"/>
                <a:gd name="connsiteY14" fmla="*/ 641240 h 841850"/>
                <a:gd name="connsiteX15" fmla="*/ 277158 w 1027088"/>
                <a:gd name="connsiteY15" fmla="*/ 636827 h 841850"/>
                <a:gd name="connsiteX16" fmla="*/ 281571 w 1027088"/>
                <a:gd name="connsiteY16" fmla="*/ 653243 h 841850"/>
                <a:gd name="connsiteX17" fmla="*/ 231421 w 1027088"/>
                <a:gd name="connsiteY17" fmla="*/ 740134 h 841850"/>
                <a:gd name="connsiteX18" fmla="*/ 220990 w 1027088"/>
                <a:gd name="connsiteY18" fmla="*/ 746186 h 841850"/>
                <a:gd name="connsiteX19" fmla="*/ 166863 w 1027088"/>
                <a:gd name="connsiteY19" fmla="*/ 558996 h 841850"/>
                <a:gd name="connsiteX20" fmla="*/ 0 w 1027088"/>
                <a:gd name="connsiteY20" fmla="*/ 401795 h 841850"/>
                <a:gd name="connsiteX21" fmla="*/ 166863 w 1027088"/>
                <a:gd name="connsiteY21" fmla="*/ 234029 h 841850"/>
                <a:gd name="connsiteX22" fmla="*/ 234063 w 1027088"/>
                <a:gd name="connsiteY22" fmla="*/ 248138 h 841850"/>
                <a:gd name="connsiteX23" fmla="*/ 511086 w 1027088"/>
                <a:gd name="connsiteY23" fmla="*/ 0 h 841850"/>
                <a:gd name="connsiteX24" fmla="*/ 768151 w 1027088"/>
                <a:gd name="connsiteY24" fmla="*/ 174619 h 841850"/>
                <a:gd name="connsiteX25" fmla="*/ 828698 w 1027088"/>
                <a:gd name="connsiteY25" fmla="*/ 167164 h 841850"/>
                <a:gd name="connsiteX26" fmla="*/ 1027088 w 1027088"/>
                <a:gd name="connsiteY26" fmla="*/ 365520 h 841850"/>
                <a:gd name="connsiteX27" fmla="*/ 828831 w 1027088"/>
                <a:gd name="connsiteY27" fmla="*/ 558996 h 841850"/>
                <a:gd name="connsiteX28" fmla="*/ 166863 w 1027088"/>
                <a:gd name="connsiteY28" fmla="*/ 558996 h 841850"/>
                <a:gd name="connsiteX29" fmla="*/ 166863 w 1027088"/>
                <a:gd name="connsiteY29" fmla="*/ 258101 h 841850"/>
                <a:gd name="connsiteX30" fmla="*/ 24072 w 1027088"/>
                <a:gd name="connsiteY30" fmla="*/ 401795 h 841850"/>
                <a:gd name="connsiteX31" fmla="*/ 166997 w 1027088"/>
                <a:gd name="connsiteY31" fmla="*/ 534891 h 841850"/>
                <a:gd name="connsiteX32" fmla="*/ 828698 w 1027088"/>
                <a:gd name="connsiteY32" fmla="*/ 534891 h 841850"/>
                <a:gd name="connsiteX33" fmla="*/ 1002983 w 1027088"/>
                <a:gd name="connsiteY33" fmla="*/ 365520 h 841850"/>
                <a:gd name="connsiteX34" fmla="*/ 828698 w 1027088"/>
                <a:gd name="connsiteY34" fmla="*/ 191235 h 841850"/>
                <a:gd name="connsiteX35" fmla="*/ 765008 w 1027088"/>
                <a:gd name="connsiteY35" fmla="*/ 200596 h 841850"/>
                <a:gd name="connsiteX36" fmla="*/ 749930 w 1027088"/>
                <a:gd name="connsiteY36" fmla="*/ 193576 h 841850"/>
                <a:gd name="connsiteX37" fmla="*/ 511086 w 1027088"/>
                <a:gd name="connsiteY37" fmla="*/ 24072 h 841850"/>
                <a:gd name="connsiteX38" fmla="*/ 255861 w 1027088"/>
                <a:gd name="connsiteY38" fmla="*/ 267663 h 841850"/>
                <a:gd name="connsiteX39" fmla="*/ 249442 w 1027088"/>
                <a:gd name="connsiteY39" fmla="*/ 277224 h 841850"/>
                <a:gd name="connsiteX40" fmla="*/ 237941 w 1027088"/>
                <a:gd name="connsiteY40" fmla="*/ 277024 h 841850"/>
                <a:gd name="connsiteX41" fmla="*/ 166863 w 1027088"/>
                <a:gd name="connsiteY41" fmla="*/ 258101 h 841850"/>
                <a:gd name="connsiteX0" fmla="*/ 555318 w 1027088"/>
                <a:gd name="connsiteY0" fmla="*/ 746186 h 746186"/>
                <a:gd name="connsiteX1" fmla="*/ 549300 w 1027088"/>
                <a:gd name="connsiteY1" fmla="*/ 744547 h 746186"/>
                <a:gd name="connsiteX2" fmla="*/ 544887 w 1027088"/>
                <a:gd name="connsiteY2" fmla="*/ 728132 h 746186"/>
                <a:gd name="connsiteX3" fmla="*/ 595036 w 1027088"/>
                <a:gd name="connsiteY3" fmla="*/ 641240 h 746186"/>
                <a:gd name="connsiteX4" fmla="*/ 611452 w 1027088"/>
                <a:gd name="connsiteY4" fmla="*/ 636827 h 746186"/>
                <a:gd name="connsiteX5" fmla="*/ 615865 w 1027088"/>
                <a:gd name="connsiteY5" fmla="*/ 653243 h 746186"/>
                <a:gd name="connsiteX6" fmla="*/ 565716 w 1027088"/>
                <a:gd name="connsiteY6" fmla="*/ 740134 h 746186"/>
                <a:gd name="connsiteX7" fmla="*/ 555318 w 1027088"/>
                <a:gd name="connsiteY7" fmla="*/ 746186 h 746186"/>
                <a:gd name="connsiteX8" fmla="*/ 220990 w 1027088"/>
                <a:gd name="connsiteY8" fmla="*/ 746186 h 746186"/>
                <a:gd name="connsiteX9" fmla="*/ 214973 w 1027088"/>
                <a:gd name="connsiteY9" fmla="*/ 744547 h 746186"/>
                <a:gd name="connsiteX10" fmla="*/ 210559 w 1027088"/>
                <a:gd name="connsiteY10" fmla="*/ 728132 h 746186"/>
                <a:gd name="connsiteX11" fmla="*/ 260709 w 1027088"/>
                <a:gd name="connsiteY11" fmla="*/ 641240 h 746186"/>
                <a:gd name="connsiteX12" fmla="*/ 277158 w 1027088"/>
                <a:gd name="connsiteY12" fmla="*/ 636827 h 746186"/>
                <a:gd name="connsiteX13" fmla="*/ 281571 w 1027088"/>
                <a:gd name="connsiteY13" fmla="*/ 653243 h 746186"/>
                <a:gd name="connsiteX14" fmla="*/ 231421 w 1027088"/>
                <a:gd name="connsiteY14" fmla="*/ 740134 h 746186"/>
                <a:gd name="connsiteX15" fmla="*/ 220990 w 1027088"/>
                <a:gd name="connsiteY15" fmla="*/ 746186 h 746186"/>
                <a:gd name="connsiteX16" fmla="*/ 166863 w 1027088"/>
                <a:gd name="connsiteY16" fmla="*/ 558996 h 746186"/>
                <a:gd name="connsiteX17" fmla="*/ 0 w 1027088"/>
                <a:gd name="connsiteY17" fmla="*/ 401795 h 746186"/>
                <a:gd name="connsiteX18" fmla="*/ 166863 w 1027088"/>
                <a:gd name="connsiteY18" fmla="*/ 234029 h 746186"/>
                <a:gd name="connsiteX19" fmla="*/ 234063 w 1027088"/>
                <a:gd name="connsiteY19" fmla="*/ 248138 h 746186"/>
                <a:gd name="connsiteX20" fmla="*/ 511086 w 1027088"/>
                <a:gd name="connsiteY20" fmla="*/ 0 h 746186"/>
                <a:gd name="connsiteX21" fmla="*/ 768151 w 1027088"/>
                <a:gd name="connsiteY21" fmla="*/ 174619 h 746186"/>
                <a:gd name="connsiteX22" fmla="*/ 828698 w 1027088"/>
                <a:gd name="connsiteY22" fmla="*/ 167164 h 746186"/>
                <a:gd name="connsiteX23" fmla="*/ 1027088 w 1027088"/>
                <a:gd name="connsiteY23" fmla="*/ 365520 h 746186"/>
                <a:gd name="connsiteX24" fmla="*/ 828831 w 1027088"/>
                <a:gd name="connsiteY24" fmla="*/ 558996 h 746186"/>
                <a:gd name="connsiteX25" fmla="*/ 166863 w 1027088"/>
                <a:gd name="connsiteY25" fmla="*/ 558996 h 746186"/>
                <a:gd name="connsiteX26" fmla="*/ 166863 w 1027088"/>
                <a:gd name="connsiteY26" fmla="*/ 258101 h 746186"/>
                <a:gd name="connsiteX27" fmla="*/ 24072 w 1027088"/>
                <a:gd name="connsiteY27" fmla="*/ 401795 h 746186"/>
                <a:gd name="connsiteX28" fmla="*/ 166997 w 1027088"/>
                <a:gd name="connsiteY28" fmla="*/ 534891 h 746186"/>
                <a:gd name="connsiteX29" fmla="*/ 828698 w 1027088"/>
                <a:gd name="connsiteY29" fmla="*/ 534891 h 746186"/>
                <a:gd name="connsiteX30" fmla="*/ 1002983 w 1027088"/>
                <a:gd name="connsiteY30" fmla="*/ 365520 h 746186"/>
                <a:gd name="connsiteX31" fmla="*/ 828698 w 1027088"/>
                <a:gd name="connsiteY31" fmla="*/ 191235 h 746186"/>
                <a:gd name="connsiteX32" fmla="*/ 765008 w 1027088"/>
                <a:gd name="connsiteY32" fmla="*/ 200596 h 746186"/>
                <a:gd name="connsiteX33" fmla="*/ 749930 w 1027088"/>
                <a:gd name="connsiteY33" fmla="*/ 193576 h 746186"/>
                <a:gd name="connsiteX34" fmla="*/ 511086 w 1027088"/>
                <a:gd name="connsiteY34" fmla="*/ 24072 h 746186"/>
                <a:gd name="connsiteX35" fmla="*/ 255861 w 1027088"/>
                <a:gd name="connsiteY35" fmla="*/ 267663 h 746186"/>
                <a:gd name="connsiteX36" fmla="*/ 249442 w 1027088"/>
                <a:gd name="connsiteY36" fmla="*/ 277224 h 746186"/>
                <a:gd name="connsiteX37" fmla="*/ 237941 w 1027088"/>
                <a:gd name="connsiteY37" fmla="*/ 277024 h 746186"/>
                <a:gd name="connsiteX38" fmla="*/ 166863 w 1027088"/>
                <a:gd name="connsiteY38" fmla="*/ 258101 h 746186"/>
                <a:gd name="connsiteX0" fmla="*/ 555318 w 1027088"/>
                <a:gd name="connsiteY0" fmla="*/ 746186 h 752637"/>
                <a:gd name="connsiteX1" fmla="*/ 549300 w 1027088"/>
                <a:gd name="connsiteY1" fmla="*/ 744547 h 752637"/>
                <a:gd name="connsiteX2" fmla="*/ 595036 w 1027088"/>
                <a:gd name="connsiteY2" fmla="*/ 641240 h 752637"/>
                <a:gd name="connsiteX3" fmla="*/ 611452 w 1027088"/>
                <a:gd name="connsiteY3" fmla="*/ 636827 h 752637"/>
                <a:gd name="connsiteX4" fmla="*/ 615865 w 1027088"/>
                <a:gd name="connsiteY4" fmla="*/ 653243 h 752637"/>
                <a:gd name="connsiteX5" fmla="*/ 565716 w 1027088"/>
                <a:gd name="connsiteY5" fmla="*/ 740134 h 752637"/>
                <a:gd name="connsiteX6" fmla="*/ 555318 w 1027088"/>
                <a:gd name="connsiteY6" fmla="*/ 746186 h 752637"/>
                <a:gd name="connsiteX7" fmla="*/ 220990 w 1027088"/>
                <a:gd name="connsiteY7" fmla="*/ 746186 h 752637"/>
                <a:gd name="connsiteX8" fmla="*/ 214973 w 1027088"/>
                <a:gd name="connsiteY8" fmla="*/ 744547 h 752637"/>
                <a:gd name="connsiteX9" fmla="*/ 210559 w 1027088"/>
                <a:gd name="connsiteY9" fmla="*/ 728132 h 752637"/>
                <a:gd name="connsiteX10" fmla="*/ 260709 w 1027088"/>
                <a:gd name="connsiteY10" fmla="*/ 641240 h 752637"/>
                <a:gd name="connsiteX11" fmla="*/ 277158 w 1027088"/>
                <a:gd name="connsiteY11" fmla="*/ 636827 h 752637"/>
                <a:gd name="connsiteX12" fmla="*/ 281571 w 1027088"/>
                <a:gd name="connsiteY12" fmla="*/ 653243 h 752637"/>
                <a:gd name="connsiteX13" fmla="*/ 231421 w 1027088"/>
                <a:gd name="connsiteY13" fmla="*/ 740134 h 752637"/>
                <a:gd name="connsiteX14" fmla="*/ 220990 w 1027088"/>
                <a:gd name="connsiteY14" fmla="*/ 746186 h 752637"/>
                <a:gd name="connsiteX15" fmla="*/ 166863 w 1027088"/>
                <a:gd name="connsiteY15" fmla="*/ 558996 h 752637"/>
                <a:gd name="connsiteX16" fmla="*/ 0 w 1027088"/>
                <a:gd name="connsiteY16" fmla="*/ 401795 h 752637"/>
                <a:gd name="connsiteX17" fmla="*/ 166863 w 1027088"/>
                <a:gd name="connsiteY17" fmla="*/ 234029 h 752637"/>
                <a:gd name="connsiteX18" fmla="*/ 234063 w 1027088"/>
                <a:gd name="connsiteY18" fmla="*/ 248138 h 752637"/>
                <a:gd name="connsiteX19" fmla="*/ 511086 w 1027088"/>
                <a:gd name="connsiteY19" fmla="*/ 0 h 752637"/>
                <a:gd name="connsiteX20" fmla="*/ 768151 w 1027088"/>
                <a:gd name="connsiteY20" fmla="*/ 174619 h 752637"/>
                <a:gd name="connsiteX21" fmla="*/ 828698 w 1027088"/>
                <a:gd name="connsiteY21" fmla="*/ 167164 h 752637"/>
                <a:gd name="connsiteX22" fmla="*/ 1027088 w 1027088"/>
                <a:gd name="connsiteY22" fmla="*/ 365520 h 752637"/>
                <a:gd name="connsiteX23" fmla="*/ 828831 w 1027088"/>
                <a:gd name="connsiteY23" fmla="*/ 558996 h 752637"/>
                <a:gd name="connsiteX24" fmla="*/ 166863 w 1027088"/>
                <a:gd name="connsiteY24" fmla="*/ 558996 h 752637"/>
                <a:gd name="connsiteX25" fmla="*/ 166863 w 1027088"/>
                <a:gd name="connsiteY25" fmla="*/ 258101 h 752637"/>
                <a:gd name="connsiteX26" fmla="*/ 24072 w 1027088"/>
                <a:gd name="connsiteY26" fmla="*/ 401795 h 752637"/>
                <a:gd name="connsiteX27" fmla="*/ 166997 w 1027088"/>
                <a:gd name="connsiteY27" fmla="*/ 534891 h 752637"/>
                <a:gd name="connsiteX28" fmla="*/ 828698 w 1027088"/>
                <a:gd name="connsiteY28" fmla="*/ 534891 h 752637"/>
                <a:gd name="connsiteX29" fmla="*/ 1002983 w 1027088"/>
                <a:gd name="connsiteY29" fmla="*/ 365520 h 752637"/>
                <a:gd name="connsiteX30" fmla="*/ 828698 w 1027088"/>
                <a:gd name="connsiteY30" fmla="*/ 191235 h 752637"/>
                <a:gd name="connsiteX31" fmla="*/ 765008 w 1027088"/>
                <a:gd name="connsiteY31" fmla="*/ 200596 h 752637"/>
                <a:gd name="connsiteX32" fmla="*/ 749930 w 1027088"/>
                <a:gd name="connsiteY32" fmla="*/ 193576 h 752637"/>
                <a:gd name="connsiteX33" fmla="*/ 511086 w 1027088"/>
                <a:gd name="connsiteY33" fmla="*/ 24072 h 752637"/>
                <a:gd name="connsiteX34" fmla="*/ 255861 w 1027088"/>
                <a:gd name="connsiteY34" fmla="*/ 267663 h 752637"/>
                <a:gd name="connsiteX35" fmla="*/ 249442 w 1027088"/>
                <a:gd name="connsiteY35" fmla="*/ 277224 h 752637"/>
                <a:gd name="connsiteX36" fmla="*/ 237941 w 1027088"/>
                <a:gd name="connsiteY36" fmla="*/ 277024 h 752637"/>
                <a:gd name="connsiteX37" fmla="*/ 166863 w 1027088"/>
                <a:gd name="connsiteY37" fmla="*/ 258101 h 752637"/>
                <a:gd name="connsiteX0" fmla="*/ 565716 w 1027088"/>
                <a:gd name="connsiteY0" fmla="*/ 740134 h 754522"/>
                <a:gd name="connsiteX1" fmla="*/ 549300 w 1027088"/>
                <a:gd name="connsiteY1" fmla="*/ 744547 h 754522"/>
                <a:gd name="connsiteX2" fmla="*/ 595036 w 1027088"/>
                <a:gd name="connsiteY2" fmla="*/ 641240 h 754522"/>
                <a:gd name="connsiteX3" fmla="*/ 611452 w 1027088"/>
                <a:gd name="connsiteY3" fmla="*/ 636827 h 754522"/>
                <a:gd name="connsiteX4" fmla="*/ 615865 w 1027088"/>
                <a:gd name="connsiteY4" fmla="*/ 653243 h 754522"/>
                <a:gd name="connsiteX5" fmla="*/ 565716 w 1027088"/>
                <a:gd name="connsiteY5" fmla="*/ 740134 h 754522"/>
                <a:gd name="connsiteX6" fmla="*/ 220990 w 1027088"/>
                <a:gd name="connsiteY6" fmla="*/ 746186 h 754522"/>
                <a:gd name="connsiteX7" fmla="*/ 214973 w 1027088"/>
                <a:gd name="connsiteY7" fmla="*/ 744547 h 754522"/>
                <a:gd name="connsiteX8" fmla="*/ 210559 w 1027088"/>
                <a:gd name="connsiteY8" fmla="*/ 728132 h 754522"/>
                <a:gd name="connsiteX9" fmla="*/ 260709 w 1027088"/>
                <a:gd name="connsiteY9" fmla="*/ 641240 h 754522"/>
                <a:gd name="connsiteX10" fmla="*/ 277158 w 1027088"/>
                <a:gd name="connsiteY10" fmla="*/ 636827 h 754522"/>
                <a:gd name="connsiteX11" fmla="*/ 281571 w 1027088"/>
                <a:gd name="connsiteY11" fmla="*/ 653243 h 754522"/>
                <a:gd name="connsiteX12" fmla="*/ 231421 w 1027088"/>
                <a:gd name="connsiteY12" fmla="*/ 740134 h 754522"/>
                <a:gd name="connsiteX13" fmla="*/ 220990 w 1027088"/>
                <a:gd name="connsiteY13" fmla="*/ 746186 h 754522"/>
                <a:gd name="connsiteX14" fmla="*/ 166863 w 1027088"/>
                <a:gd name="connsiteY14" fmla="*/ 558996 h 754522"/>
                <a:gd name="connsiteX15" fmla="*/ 0 w 1027088"/>
                <a:gd name="connsiteY15" fmla="*/ 401795 h 754522"/>
                <a:gd name="connsiteX16" fmla="*/ 166863 w 1027088"/>
                <a:gd name="connsiteY16" fmla="*/ 234029 h 754522"/>
                <a:gd name="connsiteX17" fmla="*/ 234063 w 1027088"/>
                <a:gd name="connsiteY17" fmla="*/ 248138 h 754522"/>
                <a:gd name="connsiteX18" fmla="*/ 511086 w 1027088"/>
                <a:gd name="connsiteY18" fmla="*/ 0 h 754522"/>
                <a:gd name="connsiteX19" fmla="*/ 768151 w 1027088"/>
                <a:gd name="connsiteY19" fmla="*/ 174619 h 754522"/>
                <a:gd name="connsiteX20" fmla="*/ 828698 w 1027088"/>
                <a:gd name="connsiteY20" fmla="*/ 167164 h 754522"/>
                <a:gd name="connsiteX21" fmla="*/ 1027088 w 1027088"/>
                <a:gd name="connsiteY21" fmla="*/ 365520 h 754522"/>
                <a:gd name="connsiteX22" fmla="*/ 828831 w 1027088"/>
                <a:gd name="connsiteY22" fmla="*/ 558996 h 754522"/>
                <a:gd name="connsiteX23" fmla="*/ 166863 w 1027088"/>
                <a:gd name="connsiteY23" fmla="*/ 558996 h 754522"/>
                <a:gd name="connsiteX24" fmla="*/ 166863 w 1027088"/>
                <a:gd name="connsiteY24" fmla="*/ 258101 h 754522"/>
                <a:gd name="connsiteX25" fmla="*/ 24072 w 1027088"/>
                <a:gd name="connsiteY25" fmla="*/ 401795 h 754522"/>
                <a:gd name="connsiteX26" fmla="*/ 166997 w 1027088"/>
                <a:gd name="connsiteY26" fmla="*/ 534891 h 754522"/>
                <a:gd name="connsiteX27" fmla="*/ 828698 w 1027088"/>
                <a:gd name="connsiteY27" fmla="*/ 534891 h 754522"/>
                <a:gd name="connsiteX28" fmla="*/ 1002983 w 1027088"/>
                <a:gd name="connsiteY28" fmla="*/ 365520 h 754522"/>
                <a:gd name="connsiteX29" fmla="*/ 828698 w 1027088"/>
                <a:gd name="connsiteY29" fmla="*/ 191235 h 754522"/>
                <a:gd name="connsiteX30" fmla="*/ 765008 w 1027088"/>
                <a:gd name="connsiteY30" fmla="*/ 200596 h 754522"/>
                <a:gd name="connsiteX31" fmla="*/ 749930 w 1027088"/>
                <a:gd name="connsiteY31" fmla="*/ 193576 h 754522"/>
                <a:gd name="connsiteX32" fmla="*/ 511086 w 1027088"/>
                <a:gd name="connsiteY32" fmla="*/ 24072 h 754522"/>
                <a:gd name="connsiteX33" fmla="*/ 255861 w 1027088"/>
                <a:gd name="connsiteY33" fmla="*/ 267663 h 754522"/>
                <a:gd name="connsiteX34" fmla="*/ 249442 w 1027088"/>
                <a:gd name="connsiteY34" fmla="*/ 277224 h 754522"/>
                <a:gd name="connsiteX35" fmla="*/ 237941 w 1027088"/>
                <a:gd name="connsiteY35" fmla="*/ 277024 h 754522"/>
                <a:gd name="connsiteX36" fmla="*/ 166863 w 1027088"/>
                <a:gd name="connsiteY36" fmla="*/ 258101 h 754522"/>
                <a:gd name="connsiteX0" fmla="*/ 615865 w 1027088"/>
                <a:gd name="connsiteY0" fmla="*/ 653243 h 746186"/>
                <a:gd name="connsiteX1" fmla="*/ 549300 w 1027088"/>
                <a:gd name="connsiteY1" fmla="*/ 744547 h 746186"/>
                <a:gd name="connsiteX2" fmla="*/ 595036 w 1027088"/>
                <a:gd name="connsiteY2" fmla="*/ 641240 h 746186"/>
                <a:gd name="connsiteX3" fmla="*/ 611452 w 1027088"/>
                <a:gd name="connsiteY3" fmla="*/ 636827 h 746186"/>
                <a:gd name="connsiteX4" fmla="*/ 615865 w 1027088"/>
                <a:gd name="connsiteY4" fmla="*/ 653243 h 746186"/>
                <a:gd name="connsiteX5" fmla="*/ 220990 w 1027088"/>
                <a:gd name="connsiteY5" fmla="*/ 746186 h 746186"/>
                <a:gd name="connsiteX6" fmla="*/ 214973 w 1027088"/>
                <a:gd name="connsiteY6" fmla="*/ 744547 h 746186"/>
                <a:gd name="connsiteX7" fmla="*/ 210559 w 1027088"/>
                <a:gd name="connsiteY7" fmla="*/ 728132 h 746186"/>
                <a:gd name="connsiteX8" fmla="*/ 260709 w 1027088"/>
                <a:gd name="connsiteY8" fmla="*/ 641240 h 746186"/>
                <a:gd name="connsiteX9" fmla="*/ 277158 w 1027088"/>
                <a:gd name="connsiteY9" fmla="*/ 636827 h 746186"/>
                <a:gd name="connsiteX10" fmla="*/ 281571 w 1027088"/>
                <a:gd name="connsiteY10" fmla="*/ 653243 h 746186"/>
                <a:gd name="connsiteX11" fmla="*/ 231421 w 1027088"/>
                <a:gd name="connsiteY11" fmla="*/ 740134 h 746186"/>
                <a:gd name="connsiteX12" fmla="*/ 220990 w 1027088"/>
                <a:gd name="connsiteY12" fmla="*/ 746186 h 746186"/>
                <a:gd name="connsiteX13" fmla="*/ 166863 w 1027088"/>
                <a:gd name="connsiteY13" fmla="*/ 558996 h 746186"/>
                <a:gd name="connsiteX14" fmla="*/ 0 w 1027088"/>
                <a:gd name="connsiteY14" fmla="*/ 401795 h 746186"/>
                <a:gd name="connsiteX15" fmla="*/ 166863 w 1027088"/>
                <a:gd name="connsiteY15" fmla="*/ 234029 h 746186"/>
                <a:gd name="connsiteX16" fmla="*/ 234063 w 1027088"/>
                <a:gd name="connsiteY16" fmla="*/ 248138 h 746186"/>
                <a:gd name="connsiteX17" fmla="*/ 511086 w 1027088"/>
                <a:gd name="connsiteY17" fmla="*/ 0 h 746186"/>
                <a:gd name="connsiteX18" fmla="*/ 768151 w 1027088"/>
                <a:gd name="connsiteY18" fmla="*/ 174619 h 746186"/>
                <a:gd name="connsiteX19" fmla="*/ 828698 w 1027088"/>
                <a:gd name="connsiteY19" fmla="*/ 167164 h 746186"/>
                <a:gd name="connsiteX20" fmla="*/ 1027088 w 1027088"/>
                <a:gd name="connsiteY20" fmla="*/ 365520 h 746186"/>
                <a:gd name="connsiteX21" fmla="*/ 828831 w 1027088"/>
                <a:gd name="connsiteY21" fmla="*/ 558996 h 746186"/>
                <a:gd name="connsiteX22" fmla="*/ 166863 w 1027088"/>
                <a:gd name="connsiteY22" fmla="*/ 558996 h 746186"/>
                <a:gd name="connsiteX23" fmla="*/ 166863 w 1027088"/>
                <a:gd name="connsiteY23" fmla="*/ 258101 h 746186"/>
                <a:gd name="connsiteX24" fmla="*/ 24072 w 1027088"/>
                <a:gd name="connsiteY24" fmla="*/ 401795 h 746186"/>
                <a:gd name="connsiteX25" fmla="*/ 166997 w 1027088"/>
                <a:gd name="connsiteY25" fmla="*/ 534891 h 746186"/>
                <a:gd name="connsiteX26" fmla="*/ 828698 w 1027088"/>
                <a:gd name="connsiteY26" fmla="*/ 534891 h 746186"/>
                <a:gd name="connsiteX27" fmla="*/ 1002983 w 1027088"/>
                <a:gd name="connsiteY27" fmla="*/ 365520 h 746186"/>
                <a:gd name="connsiteX28" fmla="*/ 828698 w 1027088"/>
                <a:gd name="connsiteY28" fmla="*/ 191235 h 746186"/>
                <a:gd name="connsiteX29" fmla="*/ 765008 w 1027088"/>
                <a:gd name="connsiteY29" fmla="*/ 200596 h 746186"/>
                <a:gd name="connsiteX30" fmla="*/ 749930 w 1027088"/>
                <a:gd name="connsiteY30" fmla="*/ 193576 h 746186"/>
                <a:gd name="connsiteX31" fmla="*/ 511086 w 1027088"/>
                <a:gd name="connsiteY31" fmla="*/ 24072 h 746186"/>
                <a:gd name="connsiteX32" fmla="*/ 255861 w 1027088"/>
                <a:gd name="connsiteY32" fmla="*/ 267663 h 746186"/>
                <a:gd name="connsiteX33" fmla="*/ 249442 w 1027088"/>
                <a:gd name="connsiteY33" fmla="*/ 277224 h 746186"/>
                <a:gd name="connsiteX34" fmla="*/ 237941 w 1027088"/>
                <a:gd name="connsiteY34" fmla="*/ 277024 h 746186"/>
                <a:gd name="connsiteX35" fmla="*/ 166863 w 1027088"/>
                <a:gd name="connsiteY35" fmla="*/ 258101 h 746186"/>
                <a:gd name="connsiteX0" fmla="*/ 615865 w 1027088"/>
                <a:gd name="connsiteY0" fmla="*/ 653243 h 746186"/>
                <a:gd name="connsiteX1" fmla="*/ 549300 w 1027088"/>
                <a:gd name="connsiteY1" fmla="*/ 744547 h 746186"/>
                <a:gd name="connsiteX2" fmla="*/ 595036 w 1027088"/>
                <a:gd name="connsiteY2" fmla="*/ 641240 h 746186"/>
                <a:gd name="connsiteX3" fmla="*/ 615865 w 1027088"/>
                <a:gd name="connsiteY3" fmla="*/ 653243 h 746186"/>
                <a:gd name="connsiteX4" fmla="*/ 220990 w 1027088"/>
                <a:gd name="connsiteY4" fmla="*/ 746186 h 746186"/>
                <a:gd name="connsiteX5" fmla="*/ 214973 w 1027088"/>
                <a:gd name="connsiteY5" fmla="*/ 744547 h 746186"/>
                <a:gd name="connsiteX6" fmla="*/ 210559 w 1027088"/>
                <a:gd name="connsiteY6" fmla="*/ 728132 h 746186"/>
                <a:gd name="connsiteX7" fmla="*/ 260709 w 1027088"/>
                <a:gd name="connsiteY7" fmla="*/ 641240 h 746186"/>
                <a:gd name="connsiteX8" fmla="*/ 277158 w 1027088"/>
                <a:gd name="connsiteY8" fmla="*/ 636827 h 746186"/>
                <a:gd name="connsiteX9" fmla="*/ 281571 w 1027088"/>
                <a:gd name="connsiteY9" fmla="*/ 653243 h 746186"/>
                <a:gd name="connsiteX10" fmla="*/ 231421 w 1027088"/>
                <a:gd name="connsiteY10" fmla="*/ 740134 h 746186"/>
                <a:gd name="connsiteX11" fmla="*/ 220990 w 1027088"/>
                <a:gd name="connsiteY11" fmla="*/ 746186 h 746186"/>
                <a:gd name="connsiteX12" fmla="*/ 166863 w 1027088"/>
                <a:gd name="connsiteY12" fmla="*/ 558996 h 746186"/>
                <a:gd name="connsiteX13" fmla="*/ 0 w 1027088"/>
                <a:gd name="connsiteY13" fmla="*/ 401795 h 746186"/>
                <a:gd name="connsiteX14" fmla="*/ 166863 w 1027088"/>
                <a:gd name="connsiteY14" fmla="*/ 234029 h 746186"/>
                <a:gd name="connsiteX15" fmla="*/ 234063 w 1027088"/>
                <a:gd name="connsiteY15" fmla="*/ 248138 h 746186"/>
                <a:gd name="connsiteX16" fmla="*/ 511086 w 1027088"/>
                <a:gd name="connsiteY16" fmla="*/ 0 h 746186"/>
                <a:gd name="connsiteX17" fmla="*/ 768151 w 1027088"/>
                <a:gd name="connsiteY17" fmla="*/ 174619 h 746186"/>
                <a:gd name="connsiteX18" fmla="*/ 828698 w 1027088"/>
                <a:gd name="connsiteY18" fmla="*/ 167164 h 746186"/>
                <a:gd name="connsiteX19" fmla="*/ 1027088 w 1027088"/>
                <a:gd name="connsiteY19" fmla="*/ 365520 h 746186"/>
                <a:gd name="connsiteX20" fmla="*/ 828831 w 1027088"/>
                <a:gd name="connsiteY20" fmla="*/ 558996 h 746186"/>
                <a:gd name="connsiteX21" fmla="*/ 166863 w 1027088"/>
                <a:gd name="connsiteY21" fmla="*/ 558996 h 746186"/>
                <a:gd name="connsiteX22" fmla="*/ 166863 w 1027088"/>
                <a:gd name="connsiteY22" fmla="*/ 258101 h 746186"/>
                <a:gd name="connsiteX23" fmla="*/ 24072 w 1027088"/>
                <a:gd name="connsiteY23" fmla="*/ 401795 h 746186"/>
                <a:gd name="connsiteX24" fmla="*/ 166997 w 1027088"/>
                <a:gd name="connsiteY24" fmla="*/ 534891 h 746186"/>
                <a:gd name="connsiteX25" fmla="*/ 828698 w 1027088"/>
                <a:gd name="connsiteY25" fmla="*/ 534891 h 746186"/>
                <a:gd name="connsiteX26" fmla="*/ 1002983 w 1027088"/>
                <a:gd name="connsiteY26" fmla="*/ 365520 h 746186"/>
                <a:gd name="connsiteX27" fmla="*/ 828698 w 1027088"/>
                <a:gd name="connsiteY27" fmla="*/ 191235 h 746186"/>
                <a:gd name="connsiteX28" fmla="*/ 765008 w 1027088"/>
                <a:gd name="connsiteY28" fmla="*/ 200596 h 746186"/>
                <a:gd name="connsiteX29" fmla="*/ 749930 w 1027088"/>
                <a:gd name="connsiteY29" fmla="*/ 193576 h 746186"/>
                <a:gd name="connsiteX30" fmla="*/ 511086 w 1027088"/>
                <a:gd name="connsiteY30" fmla="*/ 24072 h 746186"/>
                <a:gd name="connsiteX31" fmla="*/ 255861 w 1027088"/>
                <a:gd name="connsiteY31" fmla="*/ 267663 h 746186"/>
                <a:gd name="connsiteX32" fmla="*/ 249442 w 1027088"/>
                <a:gd name="connsiteY32" fmla="*/ 277224 h 746186"/>
                <a:gd name="connsiteX33" fmla="*/ 237941 w 1027088"/>
                <a:gd name="connsiteY33" fmla="*/ 277024 h 746186"/>
                <a:gd name="connsiteX34" fmla="*/ 166863 w 1027088"/>
                <a:gd name="connsiteY34" fmla="*/ 258101 h 746186"/>
                <a:gd name="connsiteX0" fmla="*/ 595036 w 1027088"/>
                <a:gd name="connsiteY0" fmla="*/ 641240 h 746186"/>
                <a:gd name="connsiteX1" fmla="*/ 549300 w 1027088"/>
                <a:gd name="connsiteY1" fmla="*/ 744547 h 746186"/>
                <a:gd name="connsiteX2" fmla="*/ 595036 w 1027088"/>
                <a:gd name="connsiteY2" fmla="*/ 641240 h 746186"/>
                <a:gd name="connsiteX3" fmla="*/ 220990 w 1027088"/>
                <a:gd name="connsiteY3" fmla="*/ 746186 h 746186"/>
                <a:gd name="connsiteX4" fmla="*/ 214973 w 1027088"/>
                <a:gd name="connsiteY4" fmla="*/ 744547 h 746186"/>
                <a:gd name="connsiteX5" fmla="*/ 210559 w 1027088"/>
                <a:gd name="connsiteY5" fmla="*/ 728132 h 746186"/>
                <a:gd name="connsiteX6" fmla="*/ 260709 w 1027088"/>
                <a:gd name="connsiteY6" fmla="*/ 641240 h 746186"/>
                <a:gd name="connsiteX7" fmla="*/ 277158 w 1027088"/>
                <a:gd name="connsiteY7" fmla="*/ 636827 h 746186"/>
                <a:gd name="connsiteX8" fmla="*/ 281571 w 1027088"/>
                <a:gd name="connsiteY8" fmla="*/ 653243 h 746186"/>
                <a:gd name="connsiteX9" fmla="*/ 231421 w 1027088"/>
                <a:gd name="connsiteY9" fmla="*/ 740134 h 746186"/>
                <a:gd name="connsiteX10" fmla="*/ 220990 w 1027088"/>
                <a:gd name="connsiteY10" fmla="*/ 746186 h 746186"/>
                <a:gd name="connsiteX11" fmla="*/ 166863 w 1027088"/>
                <a:gd name="connsiteY11" fmla="*/ 558996 h 746186"/>
                <a:gd name="connsiteX12" fmla="*/ 0 w 1027088"/>
                <a:gd name="connsiteY12" fmla="*/ 401795 h 746186"/>
                <a:gd name="connsiteX13" fmla="*/ 166863 w 1027088"/>
                <a:gd name="connsiteY13" fmla="*/ 234029 h 746186"/>
                <a:gd name="connsiteX14" fmla="*/ 234063 w 1027088"/>
                <a:gd name="connsiteY14" fmla="*/ 248138 h 746186"/>
                <a:gd name="connsiteX15" fmla="*/ 511086 w 1027088"/>
                <a:gd name="connsiteY15" fmla="*/ 0 h 746186"/>
                <a:gd name="connsiteX16" fmla="*/ 768151 w 1027088"/>
                <a:gd name="connsiteY16" fmla="*/ 174619 h 746186"/>
                <a:gd name="connsiteX17" fmla="*/ 828698 w 1027088"/>
                <a:gd name="connsiteY17" fmla="*/ 167164 h 746186"/>
                <a:gd name="connsiteX18" fmla="*/ 1027088 w 1027088"/>
                <a:gd name="connsiteY18" fmla="*/ 365520 h 746186"/>
                <a:gd name="connsiteX19" fmla="*/ 828831 w 1027088"/>
                <a:gd name="connsiteY19" fmla="*/ 558996 h 746186"/>
                <a:gd name="connsiteX20" fmla="*/ 166863 w 1027088"/>
                <a:gd name="connsiteY20" fmla="*/ 558996 h 746186"/>
                <a:gd name="connsiteX21" fmla="*/ 166863 w 1027088"/>
                <a:gd name="connsiteY21" fmla="*/ 258101 h 746186"/>
                <a:gd name="connsiteX22" fmla="*/ 24072 w 1027088"/>
                <a:gd name="connsiteY22" fmla="*/ 401795 h 746186"/>
                <a:gd name="connsiteX23" fmla="*/ 166997 w 1027088"/>
                <a:gd name="connsiteY23" fmla="*/ 534891 h 746186"/>
                <a:gd name="connsiteX24" fmla="*/ 828698 w 1027088"/>
                <a:gd name="connsiteY24" fmla="*/ 534891 h 746186"/>
                <a:gd name="connsiteX25" fmla="*/ 1002983 w 1027088"/>
                <a:gd name="connsiteY25" fmla="*/ 365520 h 746186"/>
                <a:gd name="connsiteX26" fmla="*/ 828698 w 1027088"/>
                <a:gd name="connsiteY26" fmla="*/ 191235 h 746186"/>
                <a:gd name="connsiteX27" fmla="*/ 765008 w 1027088"/>
                <a:gd name="connsiteY27" fmla="*/ 200596 h 746186"/>
                <a:gd name="connsiteX28" fmla="*/ 749930 w 1027088"/>
                <a:gd name="connsiteY28" fmla="*/ 193576 h 746186"/>
                <a:gd name="connsiteX29" fmla="*/ 511086 w 1027088"/>
                <a:gd name="connsiteY29" fmla="*/ 24072 h 746186"/>
                <a:gd name="connsiteX30" fmla="*/ 255861 w 1027088"/>
                <a:gd name="connsiteY30" fmla="*/ 267663 h 746186"/>
                <a:gd name="connsiteX31" fmla="*/ 249442 w 1027088"/>
                <a:gd name="connsiteY31" fmla="*/ 277224 h 746186"/>
                <a:gd name="connsiteX32" fmla="*/ 237941 w 1027088"/>
                <a:gd name="connsiteY32" fmla="*/ 277024 h 746186"/>
                <a:gd name="connsiteX33" fmla="*/ 166863 w 1027088"/>
                <a:gd name="connsiteY33" fmla="*/ 258101 h 746186"/>
                <a:gd name="connsiteX0" fmla="*/ 220990 w 1027088"/>
                <a:gd name="connsiteY0" fmla="*/ 746186 h 746186"/>
                <a:gd name="connsiteX1" fmla="*/ 214973 w 1027088"/>
                <a:gd name="connsiteY1" fmla="*/ 744547 h 746186"/>
                <a:gd name="connsiteX2" fmla="*/ 210559 w 1027088"/>
                <a:gd name="connsiteY2" fmla="*/ 728132 h 746186"/>
                <a:gd name="connsiteX3" fmla="*/ 260709 w 1027088"/>
                <a:gd name="connsiteY3" fmla="*/ 641240 h 746186"/>
                <a:gd name="connsiteX4" fmla="*/ 277158 w 1027088"/>
                <a:gd name="connsiteY4" fmla="*/ 636827 h 746186"/>
                <a:gd name="connsiteX5" fmla="*/ 281571 w 1027088"/>
                <a:gd name="connsiteY5" fmla="*/ 653243 h 746186"/>
                <a:gd name="connsiteX6" fmla="*/ 231421 w 1027088"/>
                <a:gd name="connsiteY6" fmla="*/ 740134 h 746186"/>
                <a:gd name="connsiteX7" fmla="*/ 220990 w 1027088"/>
                <a:gd name="connsiteY7" fmla="*/ 746186 h 746186"/>
                <a:gd name="connsiteX8" fmla="*/ 166863 w 1027088"/>
                <a:gd name="connsiteY8" fmla="*/ 558996 h 746186"/>
                <a:gd name="connsiteX9" fmla="*/ 0 w 1027088"/>
                <a:gd name="connsiteY9" fmla="*/ 401795 h 746186"/>
                <a:gd name="connsiteX10" fmla="*/ 166863 w 1027088"/>
                <a:gd name="connsiteY10" fmla="*/ 234029 h 746186"/>
                <a:gd name="connsiteX11" fmla="*/ 234063 w 1027088"/>
                <a:gd name="connsiteY11" fmla="*/ 248138 h 746186"/>
                <a:gd name="connsiteX12" fmla="*/ 511086 w 1027088"/>
                <a:gd name="connsiteY12" fmla="*/ 0 h 746186"/>
                <a:gd name="connsiteX13" fmla="*/ 768151 w 1027088"/>
                <a:gd name="connsiteY13" fmla="*/ 174619 h 746186"/>
                <a:gd name="connsiteX14" fmla="*/ 828698 w 1027088"/>
                <a:gd name="connsiteY14" fmla="*/ 167164 h 746186"/>
                <a:gd name="connsiteX15" fmla="*/ 1027088 w 1027088"/>
                <a:gd name="connsiteY15" fmla="*/ 365520 h 746186"/>
                <a:gd name="connsiteX16" fmla="*/ 828831 w 1027088"/>
                <a:gd name="connsiteY16" fmla="*/ 558996 h 746186"/>
                <a:gd name="connsiteX17" fmla="*/ 166863 w 1027088"/>
                <a:gd name="connsiteY17" fmla="*/ 558996 h 746186"/>
                <a:gd name="connsiteX18" fmla="*/ 166863 w 1027088"/>
                <a:gd name="connsiteY18" fmla="*/ 258101 h 746186"/>
                <a:gd name="connsiteX19" fmla="*/ 24072 w 1027088"/>
                <a:gd name="connsiteY19" fmla="*/ 401795 h 746186"/>
                <a:gd name="connsiteX20" fmla="*/ 166997 w 1027088"/>
                <a:gd name="connsiteY20" fmla="*/ 534891 h 746186"/>
                <a:gd name="connsiteX21" fmla="*/ 828698 w 1027088"/>
                <a:gd name="connsiteY21" fmla="*/ 534891 h 746186"/>
                <a:gd name="connsiteX22" fmla="*/ 1002983 w 1027088"/>
                <a:gd name="connsiteY22" fmla="*/ 365520 h 746186"/>
                <a:gd name="connsiteX23" fmla="*/ 828698 w 1027088"/>
                <a:gd name="connsiteY23" fmla="*/ 191235 h 746186"/>
                <a:gd name="connsiteX24" fmla="*/ 765008 w 1027088"/>
                <a:gd name="connsiteY24" fmla="*/ 200596 h 746186"/>
                <a:gd name="connsiteX25" fmla="*/ 749930 w 1027088"/>
                <a:gd name="connsiteY25" fmla="*/ 193576 h 746186"/>
                <a:gd name="connsiteX26" fmla="*/ 511086 w 1027088"/>
                <a:gd name="connsiteY26" fmla="*/ 24072 h 746186"/>
                <a:gd name="connsiteX27" fmla="*/ 255861 w 1027088"/>
                <a:gd name="connsiteY27" fmla="*/ 267663 h 746186"/>
                <a:gd name="connsiteX28" fmla="*/ 249442 w 1027088"/>
                <a:gd name="connsiteY28" fmla="*/ 277224 h 746186"/>
                <a:gd name="connsiteX29" fmla="*/ 237941 w 1027088"/>
                <a:gd name="connsiteY29" fmla="*/ 277024 h 746186"/>
                <a:gd name="connsiteX30" fmla="*/ 166863 w 1027088"/>
                <a:gd name="connsiteY30" fmla="*/ 258101 h 746186"/>
                <a:gd name="connsiteX0" fmla="*/ 231421 w 1027088"/>
                <a:gd name="connsiteY0" fmla="*/ 740134 h 748894"/>
                <a:gd name="connsiteX1" fmla="*/ 214973 w 1027088"/>
                <a:gd name="connsiteY1" fmla="*/ 744547 h 748894"/>
                <a:gd name="connsiteX2" fmla="*/ 210559 w 1027088"/>
                <a:gd name="connsiteY2" fmla="*/ 728132 h 748894"/>
                <a:gd name="connsiteX3" fmla="*/ 260709 w 1027088"/>
                <a:gd name="connsiteY3" fmla="*/ 641240 h 748894"/>
                <a:gd name="connsiteX4" fmla="*/ 277158 w 1027088"/>
                <a:gd name="connsiteY4" fmla="*/ 636827 h 748894"/>
                <a:gd name="connsiteX5" fmla="*/ 281571 w 1027088"/>
                <a:gd name="connsiteY5" fmla="*/ 653243 h 748894"/>
                <a:gd name="connsiteX6" fmla="*/ 231421 w 1027088"/>
                <a:gd name="connsiteY6" fmla="*/ 740134 h 748894"/>
                <a:gd name="connsiteX7" fmla="*/ 166863 w 1027088"/>
                <a:gd name="connsiteY7" fmla="*/ 558996 h 748894"/>
                <a:gd name="connsiteX8" fmla="*/ 0 w 1027088"/>
                <a:gd name="connsiteY8" fmla="*/ 401795 h 748894"/>
                <a:gd name="connsiteX9" fmla="*/ 166863 w 1027088"/>
                <a:gd name="connsiteY9" fmla="*/ 234029 h 748894"/>
                <a:gd name="connsiteX10" fmla="*/ 234063 w 1027088"/>
                <a:gd name="connsiteY10" fmla="*/ 248138 h 748894"/>
                <a:gd name="connsiteX11" fmla="*/ 511086 w 1027088"/>
                <a:gd name="connsiteY11" fmla="*/ 0 h 748894"/>
                <a:gd name="connsiteX12" fmla="*/ 768151 w 1027088"/>
                <a:gd name="connsiteY12" fmla="*/ 174619 h 748894"/>
                <a:gd name="connsiteX13" fmla="*/ 828698 w 1027088"/>
                <a:gd name="connsiteY13" fmla="*/ 167164 h 748894"/>
                <a:gd name="connsiteX14" fmla="*/ 1027088 w 1027088"/>
                <a:gd name="connsiteY14" fmla="*/ 365520 h 748894"/>
                <a:gd name="connsiteX15" fmla="*/ 828831 w 1027088"/>
                <a:gd name="connsiteY15" fmla="*/ 558996 h 748894"/>
                <a:gd name="connsiteX16" fmla="*/ 166863 w 1027088"/>
                <a:gd name="connsiteY16" fmla="*/ 558996 h 748894"/>
                <a:gd name="connsiteX17" fmla="*/ 166863 w 1027088"/>
                <a:gd name="connsiteY17" fmla="*/ 258101 h 748894"/>
                <a:gd name="connsiteX18" fmla="*/ 24072 w 1027088"/>
                <a:gd name="connsiteY18" fmla="*/ 401795 h 748894"/>
                <a:gd name="connsiteX19" fmla="*/ 166997 w 1027088"/>
                <a:gd name="connsiteY19" fmla="*/ 534891 h 748894"/>
                <a:gd name="connsiteX20" fmla="*/ 828698 w 1027088"/>
                <a:gd name="connsiteY20" fmla="*/ 534891 h 748894"/>
                <a:gd name="connsiteX21" fmla="*/ 1002983 w 1027088"/>
                <a:gd name="connsiteY21" fmla="*/ 365520 h 748894"/>
                <a:gd name="connsiteX22" fmla="*/ 828698 w 1027088"/>
                <a:gd name="connsiteY22" fmla="*/ 191235 h 748894"/>
                <a:gd name="connsiteX23" fmla="*/ 765008 w 1027088"/>
                <a:gd name="connsiteY23" fmla="*/ 200596 h 748894"/>
                <a:gd name="connsiteX24" fmla="*/ 749930 w 1027088"/>
                <a:gd name="connsiteY24" fmla="*/ 193576 h 748894"/>
                <a:gd name="connsiteX25" fmla="*/ 511086 w 1027088"/>
                <a:gd name="connsiteY25" fmla="*/ 24072 h 748894"/>
                <a:gd name="connsiteX26" fmla="*/ 255861 w 1027088"/>
                <a:gd name="connsiteY26" fmla="*/ 267663 h 748894"/>
                <a:gd name="connsiteX27" fmla="*/ 249442 w 1027088"/>
                <a:gd name="connsiteY27" fmla="*/ 277224 h 748894"/>
                <a:gd name="connsiteX28" fmla="*/ 237941 w 1027088"/>
                <a:gd name="connsiteY28" fmla="*/ 277024 h 748894"/>
                <a:gd name="connsiteX29" fmla="*/ 166863 w 1027088"/>
                <a:gd name="connsiteY29" fmla="*/ 258101 h 748894"/>
                <a:gd name="connsiteX0" fmla="*/ 281571 w 1027088"/>
                <a:gd name="connsiteY0" fmla="*/ 653243 h 744547"/>
                <a:gd name="connsiteX1" fmla="*/ 214973 w 1027088"/>
                <a:gd name="connsiteY1" fmla="*/ 744547 h 744547"/>
                <a:gd name="connsiteX2" fmla="*/ 210559 w 1027088"/>
                <a:gd name="connsiteY2" fmla="*/ 728132 h 744547"/>
                <a:gd name="connsiteX3" fmla="*/ 260709 w 1027088"/>
                <a:gd name="connsiteY3" fmla="*/ 641240 h 744547"/>
                <a:gd name="connsiteX4" fmla="*/ 277158 w 1027088"/>
                <a:gd name="connsiteY4" fmla="*/ 636827 h 744547"/>
                <a:gd name="connsiteX5" fmla="*/ 281571 w 1027088"/>
                <a:gd name="connsiteY5" fmla="*/ 653243 h 744547"/>
                <a:gd name="connsiteX6" fmla="*/ 166863 w 1027088"/>
                <a:gd name="connsiteY6" fmla="*/ 558996 h 744547"/>
                <a:gd name="connsiteX7" fmla="*/ 0 w 1027088"/>
                <a:gd name="connsiteY7" fmla="*/ 401795 h 744547"/>
                <a:gd name="connsiteX8" fmla="*/ 166863 w 1027088"/>
                <a:gd name="connsiteY8" fmla="*/ 234029 h 744547"/>
                <a:gd name="connsiteX9" fmla="*/ 234063 w 1027088"/>
                <a:gd name="connsiteY9" fmla="*/ 248138 h 744547"/>
                <a:gd name="connsiteX10" fmla="*/ 511086 w 1027088"/>
                <a:gd name="connsiteY10" fmla="*/ 0 h 744547"/>
                <a:gd name="connsiteX11" fmla="*/ 768151 w 1027088"/>
                <a:gd name="connsiteY11" fmla="*/ 174619 h 744547"/>
                <a:gd name="connsiteX12" fmla="*/ 828698 w 1027088"/>
                <a:gd name="connsiteY12" fmla="*/ 167164 h 744547"/>
                <a:gd name="connsiteX13" fmla="*/ 1027088 w 1027088"/>
                <a:gd name="connsiteY13" fmla="*/ 365520 h 744547"/>
                <a:gd name="connsiteX14" fmla="*/ 828831 w 1027088"/>
                <a:gd name="connsiteY14" fmla="*/ 558996 h 744547"/>
                <a:gd name="connsiteX15" fmla="*/ 166863 w 1027088"/>
                <a:gd name="connsiteY15" fmla="*/ 558996 h 744547"/>
                <a:gd name="connsiteX16" fmla="*/ 166863 w 1027088"/>
                <a:gd name="connsiteY16" fmla="*/ 258101 h 744547"/>
                <a:gd name="connsiteX17" fmla="*/ 24072 w 1027088"/>
                <a:gd name="connsiteY17" fmla="*/ 401795 h 744547"/>
                <a:gd name="connsiteX18" fmla="*/ 166997 w 1027088"/>
                <a:gd name="connsiteY18" fmla="*/ 534891 h 744547"/>
                <a:gd name="connsiteX19" fmla="*/ 828698 w 1027088"/>
                <a:gd name="connsiteY19" fmla="*/ 534891 h 744547"/>
                <a:gd name="connsiteX20" fmla="*/ 1002983 w 1027088"/>
                <a:gd name="connsiteY20" fmla="*/ 365520 h 744547"/>
                <a:gd name="connsiteX21" fmla="*/ 828698 w 1027088"/>
                <a:gd name="connsiteY21" fmla="*/ 191235 h 744547"/>
                <a:gd name="connsiteX22" fmla="*/ 765008 w 1027088"/>
                <a:gd name="connsiteY22" fmla="*/ 200596 h 744547"/>
                <a:gd name="connsiteX23" fmla="*/ 749930 w 1027088"/>
                <a:gd name="connsiteY23" fmla="*/ 193576 h 744547"/>
                <a:gd name="connsiteX24" fmla="*/ 511086 w 1027088"/>
                <a:gd name="connsiteY24" fmla="*/ 24072 h 744547"/>
                <a:gd name="connsiteX25" fmla="*/ 255861 w 1027088"/>
                <a:gd name="connsiteY25" fmla="*/ 267663 h 744547"/>
                <a:gd name="connsiteX26" fmla="*/ 249442 w 1027088"/>
                <a:gd name="connsiteY26" fmla="*/ 277224 h 744547"/>
                <a:gd name="connsiteX27" fmla="*/ 237941 w 1027088"/>
                <a:gd name="connsiteY27" fmla="*/ 277024 h 744547"/>
                <a:gd name="connsiteX28" fmla="*/ 166863 w 1027088"/>
                <a:gd name="connsiteY28" fmla="*/ 258101 h 744547"/>
                <a:gd name="connsiteX0" fmla="*/ 277158 w 1027088"/>
                <a:gd name="connsiteY0" fmla="*/ 636827 h 749274"/>
                <a:gd name="connsiteX1" fmla="*/ 214973 w 1027088"/>
                <a:gd name="connsiteY1" fmla="*/ 744547 h 749274"/>
                <a:gd name="connsiteX2" fmla="*/ 210559 w 1027088"/>
                <a:gd name="connsiteY2" fmla="*/ 728132 h 749274"/>
                <a:gd name="connsiteX3" fmla="*/ 260709 w 1027088"/>
                <a:gd name="connsiteY3" fmla="*/ 641240 h 749274"/>
                <a:gd name="connsiteX4" fmla="*/ 277158 w 1027088"/>
                <a:gd name="connsiteY4" fmla="*/ 636827 h 749274"/>
                <a:gd name="connsiteX5" fmla="*/ 166863 w 1027088"/>
                <a:gd name="connsiteY5" fmla="*/ 558996 h 749274"/>
                <a:gd name="connsiteX6" fmla="*/ 0 w 1027088"/>
                <a:gd name="connsiteY6" fmla="*/ 401795 h 749274"/>
                <a:gd name="connsiteX7" fmla="*/ 166863 w 1027088"/>
                <a:gd name="connsiteY7" fmla="*/ 234029 h 749274"/>
                <a:gd name="connsiteX8" fmla="*/ 234063 w 1027088"/>
                <a:gd name="connsiteY8" fmla="*/ 248138 h 749274"/>
                <a:gd name="connsiteX9" fmla="*/ 511086 w 1027088"/>
                <a:gd name="connsiteY9" fmla="*/ 0 h 749274"/>
                <a:gd name="connsiteX10" fmla="*/ 768151 w 1027088"/>
                <a:gd name="connsiteY10" fmla="*/ 174619 h 749274"/>
                <a:gd name="connsiteX11" fmla="*/ 828698 w 1027088"/>
                <a:gd name="connsiteY11" fmla="*/ 167164 h 749274"/>
                <a:gd name="connsiteX12" fmla="*/ 1027088 w 1027088"/>
                <a:gd name="connsiteY12" fmla="*/ 365520 h 749274"/>
                <a:gd name="connsiteX13" fmla="*/ 828831 w 1027088"/>
                <a:gd name="connsiteY13" fmla="*/ 558996 h 749274"/>
                <a:gd name="connsiteX14" fmla="*/ 166863 w 1027088"/>
                <a:gd name="connsiteY14" fmla="*/ 558996 h 749274"/>
                <a:gd name="connsiteX15" fmla="*/ 166863 w 1027088"/>
                <a:gd name="connsiteY15" fmla="*/ 258101 h 749274"/>
                <a:gd name="connsiteX16" fmla="*/ 24072 w 1027088"/>
                <a:gd name="connsiteY16" fmla="*/ 401795 h 749274"/>
                <a:gd name="connsiteX17" fmla="*/ 166997 w 1027088"/>
                <a:gd name="connsiteY17" fmla="*/ 534891 h 749274"/>
                <a:gd name="connsiteX18" fmla="*/ 828698 w 1027088"/>
                <a:gd name="connsiteY18" fmla="*/ 534891 h 749274"/>
                <a:gd name="connsiteX19" fmla="*/ 1002983 w 1027088"/>
                <a:gd name="connsiteY19" fmla="*/ 365520 h 749274"/>
                <a:gd name="connsiteX20" fmla="*/ 828698 w 1027088"/>
                <a:gd name="connsiteY20" fmla="*/ 191235 h 749274"/>
                <a:gd name="connsiteX21" fmla="*/ 765008 w 1027088"/>
                <a:gd name="connsiteY21" fmla="*/ 200596 h 749274"/>
                <a:gd name="connsiteX22" fmla="*/ 749930 w 1027088"/>
                <a:gd name="connsiteY22" fmla="*/ 193576 h 749274"/>
                <a:gd name="connsiteX23" fmla="*/ 511086 w 1027088"/>
                <a:gd name="connsiteY23" fmla="*/ 24072 h 749274"/>
                <a:gd name="connsiteX24" fmla="*/ 255861 w 1027088"/>
                <a:gd name="connsiteY24" fmla="*/ 267663 h 749274"/>
                <a:gd name="connsiteX25" fmla="*/ 249442 w 1027088"/>
                <a:gd name="connsiteY25" fmla="*/ 277224 h 749274"/>
                <a:gd name="connsiteX26" fmla="*/ 237941 w 1027088"/>
                <a:gd name="connsiteY26" fmla="*/ 277024 h 749274"/>
                <a:gd name="connsiteX27" fmla="*/ 166863 w 1027088"/>
                <a:gd name="connsiteY27" fmla="*/ 258101 h 749274"/>
                <a:gd name="connsiteX0" fmla="*/ 260709 w 1027088"/>
                <a:gd name="connsiteY0" fmla="*/ 641240 h 748979"/>
                <a:gd name="connsiteX1" fmla="*/ 214973 w 1027088"/>
                <a:gd name="connsiteY1" fmla="*/ 744547 h 748979"/>
                <a:gd name="connsiteX2" fmla="*/ 210559 w 1027088"/>
                <a:gd name="connsiteY2" fmla="*/ 728132 h 748979"/>
                <a:gd name="connsiteX3" fmla="*/ 260709 w 1027088"/>
                <a:gd name="connsiteY3" fmla="*/ 641240 h 748979"/>
                <a:gd name="connsiteX4" fmla="*/ 166863 w 1027088"/>
                <a:gd name="connsiteY4" fmla="*/ 558996 h 748979"/>
                <a:gd name="connsiteX5" fmla="*/ 0 w 1027088"/>
                <a:gd name="connsiteY5" fmla="*/ 401795 h 748979"/>
                <a:gd name="connsiteX6" fmla="*/ 166863 w 1027088"/>
                <a:gd name="connsiteY6" fmla="*/ 234029 h 748979"/>
                <a:gd name="connsiteX7" fmla="*/ 234063 w 1027088"/>
                <a:gd name="connsiteY7" fmla="*/ 248138 h 748979"/>
                <a:gd name="connsiteX8" fmla="*/ 511086 w 1027088"/>
                <a:gd name="connsiteY8" fmla="*/ 0 h 748979"/>
                <a:gd name="connsiteX9" fmla="*/ 768151 w 1027088"/>
                <a:gd name="connsiteY9" fmla="*/ 174619 h 748979"/>
                <a:gd name="connsiteX10" fmla="*/ 828698 w 1027088"/>
                <a:gd name="connsiteY10" fmla="*/ 167164 h 748979"/>
                <a:gd name="connsiteX11" fmla="*/ 1027088 w 1027088"/>
                <a:gd name="connsiteY11" fmla="*/ 365520 h 748979"/>
                <a:gd name="connsiteX12" fmla="*/ 828831 w 1027088"/>
                <a:gd name="connsiteY12" fmla="*/ 558996 h 748979"/>
                <a:gd name="connsiteX13" fmla="*/ 166863 w 1027088"/>
                <a:gd name="connsiteY13" fmla="*/ 558996 h 748979"/>
                <a:gd name="connsiteX14" fmla="*/ 166863 w 1027088"/>
                <a:gd name="connsiteY14" fmla="*/ 258101 h 748979"/>
                <a:gd name="connsiteX15" fmla="*/ 24072 w 1027088"/>
                <a:gd name="connsiteY15" fmla="*/ 401795 h 748979"/>
                <a:gd name="connsiteX16" fmla="*/ 166997 w 1027088"/>
                <a:gd name="connsiteY16" fmla="*/ 534891 h 748979"/>
                <a:gd name="connsiteX17" fmla="*/ 828698 w 1027088"/>
                <a:gd name="connsiteY17" fmla="*/ 534891 h 748979"/>
                <a:gd name="connsiteX18" fmla="*/ 1002983 w 1027088"/>
                <a:gd name="connsiteY18" fmla="*/ 365520 h 748979"/>
                <a:gd name="connsiteX19" fmla="*/ 828698 w 1027088"/>
                <a:gd name="connsiteY19" fmla="*/ 191235 h 748979"/>
                <a:gd name="connsiteX20" fmla="*/ 765008 w 1027088"/>
                <a:gd name="connsiteY20" fmla="*/ 200596 h 748979"/>
                <a:gd name="connsiteX21" fmla="*/ 749930 w 1027088"/>
                <a:gd name="connsiteY21" fmla="*/ 193576 h 748979"/>
                <a:gd name="connsiteX22" fmla="*/ 511086 w 1027088"/>
                <a:gd name="connsiteY22" fmla="*/ 24072 h 748979"/>
                <a:gd name="connsiteX23" fmla="*/ 255861 w 1027088"/>
                <a:gd name="connsiteY23" fmla="*/ 267663 h 748979"/>
                <a:gd name="connsiteX24" fmla="*/ 249442 w 1027088"/>
                <a:gd name="connsiteY24" fmla="*/ 277224 h 748979"/>
                <a:gd name="connsiteX25" fmla="*/ 237941 w 1027088"/>
                <a:gd name="connsiteY25" fmla="*/ 277024 h 748979"/>
                <a:gd name="connsiteX26" fmla="*/ 166863 w 1027088"/>
                <a:gd name="connsiteY26" fmla="*/ 258101 h 748979"/>
                <a:gd name="connsiteX0" fmla="*/ 210559 w 1027088"/>
                <a:gd name="connsiteY0" fmla="*/ 728132 h 748979"/>
                <a:gd name="connsiteX1" fmla="*/ 214973 w 1027088"/>
                <a:gd name="connsiteY1" fmla="*/ 744547 h 748979"/>
                <a:gd name="connsiteX2" fmla="*/ 210559 w 1027088"/>
                <a:gd name="connsiteY2" fmla="*/ 728132 h 748979"/>
                <a:gd name="connsiteX3" fmla="*/ 166863 w 1027088"/>
                <a:gd name="connsiteY3" fmla="*/ 558996 h 748979"/>
                <a:gd name="connsiteX4" fmla="*/ 0 w 1027088"/>
                <a:gd name="connsiteY4" fmla="*/ 401795 h 748979"/>
                <a:gd name="connsiteX5" fmla="*/ 166863 w 1027088"/>
                <a:gd name="connsiteY5" fmla="*/ 234029 h 748979"/>
                <a:gd name="connsiteX6" fmla="*/ 234063 w 1027088"/>
                <a:gd name="connsiteY6" fmla="*/ 248138 h 748979"/>
                <a:gd name="connsiteX7" fmla="*/ 511086 w 1027088"/>
                <a:gd name="connsiteY7" fmla="*/ 0 h 748979"/>
                <a:gd name="connsiteX8" fmla="*/ 768151 w 1027088"/>
                <a:gd name="connsiteY8" fmla="*/ 174619 h 748979"/>
                <a:gd name="connsiteX9" fmla="*/ 828698 w 1027088"/>
                <a:gd name="connsiteY9" fmla="*/ 167164 h 748979"/>
                <a:gd name="connsiteX10" fmla="*/ 1027088 w 1027088"/>
                <a:gd name="connsiteY10" fmla="*/ 365520 h 748979"/>
                <a:gd name="connsiteX11" fmla="*/ 828831 w 1027088"/>
                <a:gd name="connsiteY11" fmla="*/ 558996 h 748979"/>
                <a:gd name="connsiteX12" fmla="*/ 166863 w 1027088"/>
                <a:gd name="connsiteY12" fmla="*/ 558996 h 748979"/>
                <a:gd name="connsiteX13" fmla="*/ 166863 w 1027088"/>
                <a:gd name="connsiteY13" fmla="*/ 258101 h 748979"/>
                <a:gd name="connsiteX14" fmla="*/ 24072 w 1027088"/>
                <a:gd name="connsiteY14" fmla="*/ 401795 h 748979"/>
                <a:gd name="connsiteX15" fmla="*/ 166997 w 1027088"/>
                <a:gd name="connsiteY15" fmla="*/ 534891 h 748979"/>
                <a:gd name="connsiteX16" fmla="*/ 828698 w 1027088"/>
                <a:gd name="connsiteY16" fmla="*/ 534891 h 748979"/>
                <a:gd name="connsiteX17" fmla="*/ 1002983 w 1027088"/>
                <a:gd name="connsiteY17" fmla="*/ 365520 h 748979"/>
                <a:gd name="connsiteX18" fmla="*/ 828698 w 1027088"/>
                <a:gd name="connsiteY18" fmla="*/ 191235 h 748979"/>
                <a:gd name="connsiteX19" fmla="*/ 765008 w 1027088"/>
                <a:gd name="connsiteY19" fmla="*/ 200596 h 748979"/>
                <a:gd name="connsiteX20" fmla="*/ 749930 w 1027088"/>
                <a:gd name="connsiteY20" fmla="*/ 193576 h 748979"/>
                <a:gd name="connsiteX21" fmla="*/ 511086 w 1027088"/>
                <a:gd name="connsiteY21" fmla="*/ 24072 h 748979"/>
                <a:gd name="connsiteX22" fmla="*/ 255861 w 1027088"/>
                <a:gd name="connsiteY22" fmla="*/ 267663 h 748979"/>
                <a:gd name="connsiteX23" fmla="*/ 249442 w 1027088"/>
                <a:gd name="connsiteY23" fmla="*/ 277224 h 748979"/>
                <a:gd name="connsiteX24" fmla="*/ 237941 w 1027088"/>
                <a:gd name="connsiteY24" fmla="*/ 277024 h 748979"/>
                <a:gd name="connsiteX25" fmla="*/ 166863 w 1027088"/>
                <a:gd name="connsiteY25" fmla="*/ 258101 h 748979"/>
                <a:gd name="connsiteX0" fmla="*/ 166863 w 1027088"/>
                <a:gd name="connsiteY0" fmla="*/ 558996 h 558996"/>
                <a:gd name="connsiteX1" fmla="*/ 0 w 1027088"/>
                <a:gd name="connsiteY1" fmla="*/ 401795 h 558996"/>
                <a:gd name="connsiteX2" fmla="*/ 166863 w 1027088"/>
                <a:gd name="connsiteY2" fmla="*/ 234029 h 558996"/>
                <a:gd name="connsiteX3" fmla="*/ 234063 w 1027088"/>
                <a:gd name="connsiteY3" fmla="*/ 248138 h 558996"/>
                <a:gd name="connsiteX4" fmla="*/ 511086 w 1027088"/>
                <a:gd name="connsiteY4" fmla="*/ 0 h 558996"/>
                <a:gd name="connsiteX5" fmla="*/ 768151 w 1027088"/>
                <a:gd name="connsiteY5" fmla="*/ 174619 h 558996"/>
                <a:gd name="connsiteX6" fmla="*/ 828698 w 1027088"/>
                <a:gd name="connsiteY6" fmla="*/ 167164 h 558996"/>
                <a:gd name="connsiteX7" fmla="*/ 1027088 w 1027088"/>
                <a:gd name="connsiteY7" fmla="*/ 365520 h 558996"/>
                <a:gd name="connsiteX8" fmla="*/ 828831 w 1027088"/>
                <a:gd name="connsiteY8" fmla="*/ 558996 h 558996"/>
                <a:gd name="connsiteX9" fmla="*/ 166863 w 1027088"/>
                <a:gd name="connsiteY9" fmla="*/ 558996 h 558996"/>
                <a:gd name="connsiteX10" fmla="*/ 166863 w 1027088"/>
                <a:gd name="connsiteY10" fmla="*/ 258101 h 558996"/>
                <a:gd name="connsiteX11" fmla="*/ 24072 w 1027088"/>
                <a:gd name="connsiteY11" fmla="*/ 401795 h 558996"/>
                <a:gd name="connsiteX12" fmla="*/ 166997 w 1027088"/>
                <a:gd name="connsiteY12" fmla="*/ 534891 h 558996"/>
                <a:gd name="connsiteX13" fmla="*/ 828698 w 1027088"/>
                <a:gd name="connsiteY13" fmla="*/ 534891 h 558996"/>
                <a:gd name="connsiteX14" fmla="*/ 1002983 w 1027088"/>
                <a:gd name="connsiteY14" fmla="*/ 365520 h 558996"/>
                <a:gd name="connsiteX15" fmla="*/ 828698 w 1027088"/>
                <a:gd name="connsiteY15" fmla="*/ 191235 h 558996"/>
                <a:gd name="connsiteX16" fmla="*/ 765008 w 1027088"/>
                <a:gd name="connsiteY16" fmla="*/ 200596 h 558996"/>
                <a:gd name="connsiteX17" fmla="*/ 749930 w 1027088"/>
                <a:gd name="connsiteY17" fmla="*/ 193576 h 558996"/>
                <a:gd name="connsiteX18" fmla="*/ 511086 w 1027088"/>
                <a:gd name="connsiteY18" fmla="*/ 24072 h 558996"/>
                <a:gd name="connsiteX19" fmla="*/ 255861 w 1027088"/>
                <a:gd name="connsiteY19" fmla="*/ 267663 h 558996"/>
                <a:gd name="connsiteX20" fmla="*/ 249442 w 1027088"/>
                <a:gd name="connsiteY20" fmla="*/ 277224 h 558996"/>
                <a:gd name="connsiteX21" fmla="*/ 237941 w 1027088"/>
                <a:gd name="connsiteY21" fmla="*/ 277024 h 558996"/>
                <a:gd name="connsiteX22" fmla="*/ 166863 w 1027088"/>
                <a:gd name="connsiteY22" fmla="*/ 258101 h 558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27088" h="558996">
                  <a:moveTo>
                    <a:pt x="166863" y="558996"/>
                  </a:moveTo>
                  <a:cubicBezTo>
                    <a:pt x="70108" y="557792"/>
                    <a:pt x="0" y="491662"/>
                    <a:pt x="0" y="401795"/>
                  </a:cubicBezTo>
                  <a:cubicBezTo>
                    <a:pt x="0" y="309286"/>
                    <a:pt x="74856" y="234029"/>
                    <a:pt x="166863" y="234029"/>
                  </a:cubicBezTo>
                  <a:cubicBezTo>
                    <a:pt x="189965" y="234029"/>
                    <a:pt x="212900" y="238877"/>
                    <a:pt x="234063" y="248138"/>
                  </a:cubicBezTo>
                  <a:cubicBezTo>
                    <a:pt x="255694" y="109793"/>
                    <a:pt x="376553" y="0"/>
                    <a:pt x="511086" y="0"/>
                  </a:cubicBezTo>
                  <a:cubicBezTo>
                    <a:pt x="620779" y="0"/>
                    <a:pt x="722783" y="69707"/>
                    <a:pt x="768151" y="174619"/>
                  </a:cubicBezTo>
                  <a:cubicBezTo>
                    <a:pt x="788177" y="169504"/>
                    <a:pt x="811914" y="167164"/>
                    <a:pt x="828698" y="167164"/>
                  </a:cubicBezTo>
                  <a:cubicBezTo>
                    <a:pt x="938056" y="167164"/>
                    <a:pt x="1027088" y="256162"/>
                    <a:pt x="1027088" y="365520"/>
                  </a:cubicBezTo>
                  <a:cubicBezTo>
                    <a:pt x="1027088" y="472839"/>
                    <a:pt x="940029" y="557792"/>
                    <a:pt x="828831" y="558996"/>
                  </a:cubicBezTo>
                  <a:lnTo>
                    <a:pt x="166863" y="558996"/>
                  </a:lnTo>
                  <a:close/>
                  <a:moveTo>
                    <a:pt x="166863" y="258101"/>
                  </a:moveTo>
                  <a:cubicBezTo>
                    <a:pt x="88129" y="258101"/>
                    <a:pt x="24072" y="322559"/>
                    <a:pt x="24072" y="401795"/>
                  </a:cubicBezTo>
                  <a:cubicBezTo>
                    <a:pt x="24072" y="477888"/>
                    <a:pt x="84184" y="533888"/>
                    <a:pt x="166997" y="534891"/>
                  </a:cubicBezTo>
                  <a:lnTo>
                    <a:pt x="828698" y="534891"/>
                  </a:lnTo>
                  <a:cubicBezTo>
                    <a:pt x="926388" y="533888"/>
                    <a:pt x="1002983" y="459466"/>
                    <a:pt x="1002983" y="365520"/>
                  </a:cubicBezTo>
                  <a:cubicBezTo>
                    <a:pt x="1002983" y="269401"/>
                    <a:pt x="924817" y="191235"/>
                    <a:pt x="828698" y="191235"/>
                  </a:cubicBezTo>
                  <a:cubicBezTo>
                    <a:pt x="807434" y="191235"/>
                    <a:pt x="781257" y="195080"/>
                    <a:pt x="765008" y="200596"/>
                  </a:cubicBezTo>
                  <a:cubicBezTo>
                    <a:pt x="758890" y="202736"/>
                    <a:pt x="752304" y="199560"/>
                    <a:pt x="749930" y="193576"/>
                  </a:cubicBezTo>
                  <a:cubicBezTo>
                    <a:pt x="710479" y="92208"/>
                    <a:pt x="614494" y="24072"/>
                    <a:pt x="511086" y="24072"/>
                  </a:cubicBezTo>
                  <a:cubicBezTo>
                    <a:pt x="383072" y="24072"/>
                    <a:pt x="268599" y="133363"/>
                    <a:pt x="255861" y="267663"/>
                  </a:cubicBezTo>
                  <a:cubicBezTo>
                    <a:pt x="255460" y="271741"/>
                    <a:pt x="253052" y="275319"/>
                    <a:pt x="249442" y="277224"/>
                  </a:cubicBezTo>
                  <a:cubicBezTo>
                    <a:pt x="245864" y="279130"/>
                    <a:pt x="241485" y="279063"/>
                    <a:pt x="237941" y="277024"/>
                  </a:cubicBezTo>
                  <a:cubicBezTo>
                    <a:pt x="216243" y="264620"/>
                    <a:pt x="191670" y="258101"/>
                    <a:pt x="166863" y="258101"/>
                  </a:cubicBezTo>
                  <a:close/>
                </a:path>
              </a:pathLst>
            </a:custGeom>
            <a:solidFill>
              <a:schemeClr val="accent1"/>
            </a:solidFill>
            <a:ln w="33338" cap="flat">
              <a:noFill/>
              <a:prstDash val="solid"/>
              <a:miter/>
            </a:ln>
          </p:spPr>
          <p:txBody>
            <a:bodyPr rtlCol="0" anchor="ctr"/>
            <a:lstStyle/>
            <a:p>
              <a:endParaRPr lang="en-US" sz="1800" dirty="0">
                <a:solidFill>
                  <a:schemeClr val="tx2"/>
                </a:solidFill>
                <a:latin typeface="IBM Plex Sans" panose="020B0503050203000203" pitchFamily="34" charset="0"/>
              </a:endParaRPr>
            </a:p>
          </p:txBody>
        </p:sp>
      </p:grpSp>
      <p:grpSp>
        <p:nvGrpSpPr>
          <p:cNvPr id="24" name="Group 23">
            <a:extLst>
              <a:ext uri="{FF2B5EF4-FFF2-40B4-BE49-F238E27FC236}">
                <a16:creationId xmlns:a16="http://schemas.microsoft.com/office/drawing/2014/main" id="{B0D32880-0146-2915-0F57-4300070A7F75}"/>
              </a:ext>
            </a:extLst>
          </p:cNvPr>
          <p:cNvGrpSpPr/>
          <p:nvPr/>
        </p:nvGrpSpPr>
        <p:grpSpPr>
          <a:xfrm>
            <a:off x="19585427" y="8620394"/>
            <a:ext cx="1168936" cy="756334"/>
            <a:chOff x="17384901" y="9821701"/>
            <a:chExt cx="1169089" cy="756433"/>
          </a:xfrm>
        </p:grpSpPr>
        <p:sp>
          <p:nvSpPr>
            <p:cNvPr id="25" name="Freeform 24">
              <a:extLst>
                <a:ext uri="{FF2B5EF4-FFF2-40B4-BE49-F238E27FC236}">
                  <a16:creationId xmlns:a16="http://schemas.microsoft.com/office/drawing/2014/main" id="{B578FE6A-2952-4B72-4EBD-9F638DF9E6C0}"/>
                </a:ext>
              </a:extLst>
            </p:cNvPr>
            <p:cNvSpPr>
              <a:spLocks noChangeAspect="1"/>
            </p:cNvSpPr>
            <p:nvPr/>
          </p:nvSpPr>
          <p:spPr>
            <a:xfrm>
              <a:off x="17484142" y="9995866"/>
              <a:ext cx="1069848" cy="582268"/>
            </a:xfrm>
            <a:custGeom>
              <a:avLst/>
              <a:gdLst>
                <a:gd name="connsiteX0" fmla="*/ 212632 w 1027087"/>
                <a:gd name="connsiteY0" fmla="*/ 814422 h 931436"/>
                <a:gd name="connsiteX1" fmla="*/ 179200 w 1027087"/>
                <a:gd name="connsiteY1" fmla="*/ 847855 h 931436"/>
                <a:gd name="connsiteX2" fmla="*/ 145767 w 1027087"/>
                <a:gd name="connsiteY2" fmla="*/ 814422 h 931436"/>
                <a:gd name="connsiteX3" fmla="*/ 179200 w 1027087"/>
                <a:gd name="connsiteY3" fmla="*/ 780989 h 931436"/>
                <a:gd name="connsiteX4" fmla="*/ 212632 w 1027087"/>
                <a:gd name="connsiteY4" fmla="*/ 814422 h 931436"/>
                <a:gd name="connsiteX5" fmla="*/ 296214 w 1027087"/>
                <a:gd name="connsiteY5" fmla="*/ 864571 h 931436"/>
                <a:gd name="connsiteX6" fmla="*/ 262781 w 1027087"/>
                <a:gd name="connsiteY6" fmla="*/ 898004 h 931436"/>
                <a:gd name="connsiteX7" fmla="*/ 296214 w 1027087"/>
                <a:gd name="connsiteY7" fmla="*/ 931436 h 931436"/>
                <a:gd name="connsiteX8" fmla="*/ 329647 w 1027087"/>
                <a:gd name="connsiteY8" fmla="*/ 898004 h 931436"/>
                <a:gd name="connsiteX9" fmla="*/ 296214 w 1027087"/>
                <a:gd name="connsiteY9" fmla="*/ 864571 h 931436"/>
                <a:gd name="connsiteX10" fmla="*/ 630542 w 1027087"/>
                <a:gd name="connsiteY10" fmla="*/ 864571 h 931436"/>
                <a:gd name="connsiteX11" fmla="*/ 597109 w 1027087"/>
                <a:gd name="connsiteY11" fmla="*/ 898004 h 931436"/>
                <a:gd name="connsiteX12" fmla="*/ 630542 w 1027087"/>
                <a:gd name="connsiteY12" fmla="*/ 931436 h 931436"/>
                <a:gd name="connsiteX13" fmla="*/ 663974 w 1027087"/>
                <a:gd name="connsiteY13" fmla="*/ 898004 h 931436"/>
                <a:gd name="connsiteX14" fmla="*/ 630542 w 1027087"/>
                <a:gd name="connsiteY14" fmla="*/ 864571 h 931436"/>
                <a:gd name="connsiteX15" fmla="*/ 513527 w 1027087"/>
                <a:gd name="connsiteY15" fmla="*/ 780989 h 931436"/>
                <a:gd name="connsiteX16" fmla="*/ 480094 w 1027087"/>
                <a:gd name="connsiteY16" fmla="*/ 814422 h 931436"/>
                <a:gd name="connsiteX17" fmla="*/ 513527 w 1027087"/>
                <a:gd name="connsiteY17" fmla="*/ 847855 h 931436"/>
                <a:gd name="connsiteX18" fmla="*/ 546960 w 1027087"/>
                <a:gd name="connsiteY18" fmla="*/ 814422 h 931436"/>
                <a:gd name="connsiteX19" fmla="*/ 513527 w 1027087"/>
                <a:gd name="connsiteY19" fmla="*/ 780989 h 931436"/>
                <a:gd name="connsiteX20" fmla="*/ 672333 w 1027087"/>
                <a:gd name="connsiteY20" fmla="*/ 833010 h 931436"/>
                <a:gd name="connsiteX21" fmla="*/ 666315 w 1027087"/>
                <a:gd name="connsiteY21" fmla="*/ 831372 h 931436"/>
                <a:gd name="connsiteX22" fmla="*/ 661902 w 1027087"/>
                <a:gd name="connsiteY22" fmla="*/ 814957 h 931436"/>
                <a:gd name="connsiteX23" fmla="*/ 762200 w 1027087"/>
                <a:gd name="connsiteY23" fmla="*/ 641240 h 931436"/>
                <a:gd name="connsiteX24" fmla="*/ 778615 w 1027087"/>
                <a:gd name="connsiteY24" fmla="*/ 636827 h 931436"/>
                <a:gd name="connsiteX25" fmla="*/ 783028 w 1027087"/>
                <a:gd name="connsiteY25" fmla="*/ 653243 h 931436"/>
                <a:gd name="connsiteX26" fmla="*/ 682730 w 1027087"/>
                <a:gd name="connsiteY26" fmla="*/ 826959 h 931436"/>
                <a:gd name="connsiteX27" fmla="*/ 672333 w 1027087"/>
                <a:gd name="connsiteY27" fmla="*/ 833010 h 931436"/>
                <a:gd name="connsiteX28" fmla="*/ 338005 w 1027087"/>
                <a:gd name="connsiteY28" fmla="*/ 833010 h 931436"/>
                <a:gd name="connsiteX29" fmla="*/ 331987 w 1027087"/>
                <a:gd name="connsiteY29" fmla="*/ 831372 h 931436"/>
                <a:gd name="connsiteX30" fmla="*/ 327574 w 1027087"/>
                <a:gd name="connsiteY30" fmla="*/ 814957 h 931436"/>
                <a:gd name="connsiteX31" fmla="*/ 427872 w 1027087"/>
                <a:gd name="connsiteY31" fmla="*/ 641240 h 931436"/>
                <a:gd name="connsiteX32" fmla="*/ 444321 w 1027087"/>
                <a:gd name="connsiteY32" fmla="*/ 636827 h 931436"/>
                <a:gd name="connsiteX33" fmla="*/ 448734 w 1027087"/>
                <a:gd name="connsiteY33" fmla="*/ 653243 h 931436"/>
                <a:gd name="connsiteX34" fmla="*/ 348436 w 1027087"/>
                <a:gd name="connsiteY34" fmla="*/ 826959 h 931436"/>
                <a:gd name="connsiteX35" fmla="*/ 338005 w 1027087"/>
                <a:gd name="connsiteY35" fmla="*/ 833010 h 931436"/>
                <a:gd name="connsiteX36" fmla="*/ 555318 w 1027087"/>
                <a:gd name="connsiteY36" fmla="*/ 746186 h 931436"/>
                <a:gd name="connsiteX37" fmla="*/ 549300 w 1027087"/>
                <a:gd name="connsiteY37" fmla="*/ 744547 h 931436"/>
                <a:gd name="connsiteX38" fmla="*/ 544887 w 1027087"/>
                <a:gd name="connsiteY38" fmla="*/ 728132 h 931436"/>
                <a:gd name="connsiteX39" fmla="*/ 595036 w 1027087"/>
                <a:gd name="connsiteY39" fmla="*/ 641240 h 931436"/>
                <a:gd name="connsiteX40" fmla="*/ 611452 w 1027087"/>
                <a:gd name="connsiteY40" fmla="*/ 636827 h 931436"/>
                <a:gd name="connsiteX41" fmla="*/ 615865 w 1027087"/>
                <a:gd name="connsiteY41" fmla="*/ 653243 h 931436"/>
                <a:gd name="connsiteX42" fmla="*/ 565716 w 1027087"/>
                <a:gd name="connsiteY42" fmla="*/ 740134 h 931436"/>
                <a:gd name="connsiteX43" fmla="*/ 555318 w 1027087"/>
                <a:gd name="connsiteY43" fmla="*/ 746186 h 931436"/>
                <a:gd name="connsiteX44" fmla="*/ 220990 w 1027087"/>
                <a:gd name="connsiteY44" fmla="*/ 746186 h 931436"/>
                <a:gd name="connsiteX45" fmla="*/ 214973 w 1027087"/>
                <a:gd name="connsiteY45" fmla="*/ 744547 h 931436"/>
                <a:gd name="connsiteX46" fmla="*/ 210559 w 1027087"/>
                <a:gd name="connsiteY46" fmla="*/ 728132 h 931436"/>
                <a:gd name="connsiteX47" fmla="*/ 260709 w 1027087"/>
                <a:gd name="connsiteY47" fmla="*/ 641240 h 931436"/>
                <a:gd name="connsiteX48" fmla="*/ 277158 w 1027087"/>
                <a:gd name="connsiteY48" fmla="*/ 636827 h 931436"/>
                <a:gd name="connsiteX49" fmla="*/ 281571 w 1027087"/>
                <a:gd name="connsiteY49" fmla="*/ 653243 h 931436"/>
                <a:gd name="connsiteX50" fmla="*/ 231421 w 1027087"/>
                <a:gd name="connsiteY50" fmla="*/ 740134 h 931436"/>
                <a:gd name="connsiteX51" fmla="*/ 220990 w 1027087"/>
                <a:gd name="connsiteY51" fmla="*/ 746186 h 931436"/>
                <a:gd name="connsiteX52" fmla="*/ 166863 w 1027087"/>
                <a:gd name="connsiteY52" fmla="*/ 558996 h 931436"/>
                <a:gd name="connsiteX53" fmla="*/ 0 w 1027087"/>
                <a:gd name="connsiteY53" fmla="*/ 401795 h 931436"/>
                <a:gd name="connsiteX54" fmla="*/ 166863 w 1027087"/>
                <a:gd name="connsiteY54" fmla="*/ 234029 h 931436"/>
                <a:gd name="connsiteX55" fmla="*/ 234063 w 1027087"/>
                <a:gd name="connsiteY55" fmla="*/ 248138 h 931436"/>
                <a:gd name="connsiteX56" fmla="*/ 511086 w 1027087"/>
                <a:gd name="connsiteY56" fmla="*/ 0 h 931436"/>
                <a:gd name="connsiteX57" fmla="*/ 768151 w 1027087"/>
                <a:gd name="connsiteY57" fmla="*/ 174619 h 931436"/>
                <a:gd name="connsiteX58" fmla="*/ 828698 w 1027087"/>
                <a:gd name="connsiteY58" fmla="*/ 167164 h 931436"/>
                <a:gd name="connsiteX59" fmla="*/ 1027088 w 1027087"/>
                <a:gd name="connsiteY59" fmla="*/ 365520 h 931436"/>
                <a:gd name="connsiteX60" fmla="*/ 828831 w 1027087"/>
                <a:gd name="connsiteY60" fmla="*/ 558996 h 931436"/>
                <a:gd name="connsiteX61" fmla="*/ 166863 w 1027087"/>
                <a:gd name="connsiteY61" fmla="*/ 558996 h 931436"/>
                <a:gd name="connsiteX62" fmla="*/ 166863 w 1027087"/>
                <a:gd name="connsiteY62" fmla="*/ 258101 h 931436"/>
                <a:gd name="connsiteX63" fmla="*/ 24072 w 1027087"/>
                <a:gd name="connsiteY63" fmla="*/ 401795 h 931436"/>
                <a:gd name="connsiteX64" fmla="*/ 166997 w 1027087"/>
                <a:gd name="connsiteY64" fmla="*/ 534891 h 931436"/>
                <a:gd name="connsiteX65" fmla="*/ 828698 w 1027087"/>
                <a:gd name="connsiteY65" fmla="*/ 534891 h 931436"/>
                <a:gd name="connsiteX66" fmla="*/ 1002983 w 1027087"/>
                <a:gd name="connsiteY66" fmla="*/ 365520 h 931436"/>
                <a:gd name="connsiteX67" fmla="*/ 828698 w 1027087"/>
                <a:gd name="connsiteY67" fmla="*/ 191235 h 931436"/>
                <a:gd name="connsiteX68" fmla="*/ 765008 w 1027087"/>
                <a:gd name="connsiteY68" fmla="*/ 200596 h 931436"/>
                <a:gd name="connsiteX69" fmla="*/ 749930 w 1027087"/>
                <a:gd name="connsiteY69" fmla="*/ 193576 h 931436"/>
                <a:gd name="connsiteX70" fmla="*/ 511086 w 1027087"/>
                <a:gd name="connsiteY70" fmla="*/ 24072 h 931436"/>
                <a:gd name="connsiteX71" fmla="*/ 255861 w 1027087"/>
                <a:gd name="connsiteY71" fmla="*/ 267663 h 931436"/>
                <a:gd name="connsiteX72" fmla="*/ 249442 w 1027087"/>
                <a:gd name="connsiteY72" fmla="*/ 277224 h 931436"/>
                <a:gd name="connsiteX73" fmla="*/ 237941 w 1027087"/>
                <a:gd name="connsiteY73" fmla="*/ 277024 h 931436"/>
                <a:gd name="connsiteX74" fmla="*/ 166863 w 1027087"/>
                <a:gd name="connsiteY74" fmla="*/ 258101 h 931436"/>
                <a:gd name="connsiteX0" fmla="*/ 212632 w 1027088"/>
                <a:gd name="connsiteY0" fmla="*/ 814422 h 931436"/>
                <a:gd name="connsiteX1" fmla="*/ 145767 w 1027088"/>
                <a:gd name="connsiteY1" fmla="*/ 814422 h 931436"/>
                <a:gd name="connsiteX2" fmla="*/ 179200 w 1027088"/>
                <a:gd name="connsiteY2" fmla="*/ 780989 h 931436"/>
                <a:gd name="connsiteX3" fmla="*/ 212632 w 1027088"/>
                <a:gd name="connsiteY3" fmla="*/ 814422 h 931436"/>
                <a:gd name="connsiteX4" fmla="*/ 296214 w 1027088"/>
                <a:gd name="connsiteY4" fmla="*/ 864571 h 931436"/>
                <a:gd name="connsiteX5" fmla="*/ 262781 w 1027088"/>
                <a:gd name="connsiteY5" fmla="*/ 898004 h 931436"/>
                <a:gd name="connsiteX6" fmla="*/ 296214 w 1027088"/>
                <a:gd name="connsiteY6" fmla="*/ 931436 h 931436"/>
                <a:gd name="connsiteX7" fmla="*/ 329647 w 1027088"/>
                <a:gd name="connsiteY7" fmla="*/ 898004 h 931436"/>
                <a:gd name="connsiteX8" fmla="*/ 296214 w 1027088"/>
                <a:gd name="connsiteY8" fmla="*/ 864571 h 931436"/>
                <a:gd name="connsiteX9" fmla="*/ 630542 w 1027088"/>
                <a:gd name="connsiteY9" fmla="*/ 864571 h 931436"/>
                <a:gd name="connsiteX10" fmla="*/ 597109 w 1027088"/>
                <a:gd name="connsiteY10" fmla="*/ 898004 h 931436"/>
                <a:gd name="connsiteX11" fmla="*/ 630542 w 1027088"/>
                <a:gd name="connsiteY11" fmla="*/ 931436 h 931436"/>
                <a:gd name="connsiteX12" fmla="*/ 663974 w 1027088"/>
                <a:gd name="connsiteY12" fmla="*/ 898004 h 931436"/>
                <a:gd name="connsiteX13" fmla="*/ 630542 w 1027088"/>
                <a:gd name="connsiteY13" fmla="*/ 864571 h 931436"/>
                <a:gd name="connsiteX14" fmla="*/ 513527 w 1027088"/>
                <a:gd name="connsiteY14" fmla="*/ 780989 h 931436"/>
                <a:gd name="connsiteX15" fmla="*/ 480094 w 1027088"/>
                <a:gd name="connsiteY15" fmla="*/ 814422 h 931436"/>
                <a:gd name="connsiteX16" fmla="*/ 513527 w 1027088"/>
                <a:gd name="connsiteY16" fmla="*/ 847855 h 931436"/>
                <a:gd name="connsiteX17" fmla="*/ 546960 w 1027088"/>
                <a:gd name="connsiteY17" fmla="*/ 814422 h 931436"/>
                <a:gd name="connsiteX18" fmla="*/ 513527 w 1027088"/>
                <a:gd name="connsiteY18" fmla="*/ 780989 h 931436"/>
                <a:gd name="connsiteX19" fmla="*/ 672333 w 1027088"/>
                <a:gd name="connsiteY19" fmla="*/ 833010 h 931436"/>
                <a:gd name="connsiteX20" fmla="*/ 666315 w 1027088"/>
                <a:gd name="connsiteY20" fmla="*/ 831372 h 931436"/>
                <a:gd name="connsiteX21" fmla="*/ 661902 w 1027088"/>
                <a:gd name="connsiteY21" fmla="*/ 814957 h 931436"/>
                <a:gd name="connsiteX22" fmla="*/ 762200 w 1027088"/>
                <a:gd name="connsiteY22" fmla="*/ 641240 h 931436"/>
                <a:gd name="connsiteX23" fmla="*/ 778615 w 1027088"/>
                <a:gd name="connsiteY23" fmla="*/ 636827 h 931436"/>
                <a:gd name="connsiteX24" fmla="*/ 783028 w 1027088"/>
                <a:gd name="connsiteY24" fmla="*/ 653243 h 931436"/>
                <a:gd name="connsiteX25" fmla="*/ 682730 w 1027088"/>
                <a:gd name="connsiteY25" fmla="*/ 826959 h 931436"/>
                <a:gd name="connsiteX26" fmla="*/ 672333 w 1027088"/>
                <a:gd name="connsiteY26" fmla="*/ 833010 h 931436"/>
                <a:gd name="connsiteX27" fmla="*/ 338005 w 1027088"/>
                <a:gd name="connsiteY27" fmla="*/ 833010 h 931436"/>
                <a:gd name="connsiteX28" fmla="*/ 331987 w 1027088"/>
                <a:gd name="connsiteY28" fmla="*/ 831372 h 931436"/>
                <a:gd name="connsiteX29" fmla="*/ 327574 w 1027088"/>
                <a:gd name="connsiteY29" fmla="*/ 814957 h 931436"/>
                <a:gd name="connsiteX30" fmla="*/ 427872 w 1027088"/>
                <a:gd name="connsiteY30" fmla="*/ 641240 h 931436"/>
                <a:gd name="connsiteX31" fmla="*/ 444321 w 1027088"/>
                <a:gd name="connsiteY31" fmla="*/ 636827 h 931436"/>
                <a:gd name="connsiteX32" fmla="*/ 448734 w 1027088"/>
                <a:gd name="connsiteY32" fmla="*/ 653243 h 931436"/>
                <a:gd name="connsiteX33" fmla="*/ 348436 w 1027088"/>
                <a:gd name="connsiteY33" fmla="*/ 826959 h 931436"/>
                <a:gd name="connsiteX34" fmla="*/ 338005 w 1027088"/>
                <a:gd name="connsiteY34" fmla="*/ 833010 h 931436"/>
                <a:gd name="connsiteX35" fmla="*/ 555318 w 1027088"/>
                <a:gd name="connsiteY35" fmla="*/ 746186 h 931436"/>
                <a:gd name="connsiteX36" fmla="*/ 549300 w 1027088"/>
                <a:gd name="connsiteY36" fmla="*/ 744547 h 931436"/>
                <a:gd name="connsiteX37" fmla="*/ 544887 w 1027088"/>
                <a:gd name="connsiteY37" fmla="*/ 728132 h 931436"/>
                <a:gd name="connsiteX38" fmla="*/ 595036 w 1027088"/>
                <a:gd name="connsiteY38" fmla="*/ 641240 h 931436"/>
                <a:gd name="connsiteX39" fmla="*/ 611452 w 1027088"/>
                <a:gd name="connsiteY39" fmla="*/ 636827 h 931436"/>
                <a:gd name="connsiteX40" fmla="*/ 615865 w 1027088"/>
                <a:gd name="connsiteY40" fmla="*/ 653243 h 931436"/>
                <a:gd name="connsiteX41" fmla="*/ 565716 w 1027088"/>
                <a:gd name="connsiteY41" fmla="*/ 740134 h 931436"/>
                <a:gd name="connsiteX42" fmla="*/ 555318 w 1027088"/>
                <a:gd name="connsiteY42" fmla="*/ 746186 h 931436"/>
                <a:gd name="connsiteX43" fmla="*/ 220990 w 1027088"/>
                <a:gd name="connsiteY43" fmla="*/ 746186 h 931436"/>
                <a:gd name="connsiteX44" fmla="*/ 214973 w 1027088"/>
                <a:gd name="connsiteY44" fmla="*/ 744547 h 931436"/>
                <a:gd name="connsiteX45" fmla="*/ 210559 w 1027088"/>
                <a:gd name="connsiteY45" fmla="*/ 728132 h 931436"/>
                <a:gd name="connsiteX46" fmla="*/ 260709 w 1027088"/>
                <a:gd name="connsiteY46" fmla="*/ 641240 h 931436"/>
                <a:gd name="connsiteX47" fmla="*/ 277158 w 1027088"/>
                <a:gd name="connsiteY47" fmla="*/ 636827 h 931436"/>
                <a:gd name="connsiteX48" fmla="*/ 281571 w 1027088"/>
                <a:gd name="connsiteY48" fmla="*/ 653243 h 931436"/>
                <a:gd name="connsiteX49" fmla="*/ 231421 w 1027088"/>
                <a:gd name="connsiteY49" fmla="*/ 740134 h 931436"/>
                <a:gd name="connsiteX50" fmla="*/ 220990 w 1027088"/>
                <a:gd name="connsiteY50" fmla="*/ 746186 h 931436"/>
                <a:gd name="connsiteX51" fmla="*/ 166863 w 1027088"/>
                <a:gd name="connsiteY51" fmla="*/ 558996 h 931436"/>
                <a:gd name="connsiteX52" fmla="*/ 0 w 1027088"/>
                <a:gd name="connsiteY52" fmla="*/ 401795 h 931436"/>
                <a:gd name="connsiteX53" fmla="*/ 166863 w 1027088"/>
                <a:gd name="connsiteY53" fmla="*/ 234029 h 931436"/>
                <a:gd name="connsiteX54" fmla="*/ 234063 w 1027088"/>
                <a:gd name="connsiteY54" fmla="*/ 248138 h 931436"/>
                <a:gd name="connsiteX55" fmla="*/ 511086 w 1027088"/>
                <a:gd name="connsiteY55" fmla="*/ 0 h 931436"/>
                <a:gd name="connsiteX56" fmla="*/ 768151 w 1027088"/>
                <a:gd name="connsiteY56" fmla="*/ 174619 h 931436"/>
                <a:gd name="connsiteX57" fmla="*/ 828698 w 1027088"/>
                <a:gd name="connsiteY57" fmla="*/ 167164 h 931436"/>
                <a:gd name="connsiteX58" fmla="*/ 1027088 w 1027088"/>
                <a:gd name="connsiteY58" fmla="*/ 365520 h 931436"/>
                <a:gd name="connsiteX59" fmla="*/ 828831 w 1027088"/>
                <a:gd name="connsiteY59" fmla="*/ 558996 h 931436"/>
                <a:gd name="connsiteX60" fmla="*/ 166863 w 1027088"/>
                <a:gd name="connsiteY60" fmla="*/ 558996 h 931436"/>
                <a:gd name="connsiteX61" fmla="*/ 166863 w 1027088"/>
                <a:gd name="connsiteY61" fmla="*/ 258101 h 931436"/>
                <a:gd name="connsiteX62" fmla="*/ 24072 w 1027088"/>
                <a:gd name="connsiteY62" fmla="*/ 401795 h 931436"/>
                <a:gd name="connsiteX63" fmla="*/ 166997 w 1027088"/>
                <a:gd name="connsiteY63" fmla="*/ 534891 h 931436"/>
                <a:gd name="connsiteX64" fmla="*/ 828698 w 1027088"/>
                <a:gd name="connsiteY64" fmla="*/ 534891 h 931436"/>
                <a:gd name="connsiteX65" fmla="*/ 1002983 w 1027088"/>
                <a:gd name="connsiteY65" fmla="*/ 365520 h 931436"/>
                <a:gd name="connsiteX66" fmla="*/ 828698 w 1027088"/>
                <a:gd name="connsiteY66" fmla="*/ 191235 h 931436"/>
                <a:gd name="connsiteX67" fmla="*/ 765008 w 1027088"/>
                <a:gd name="connsiteY67" fmla="*/ 200596 h 931436"/>
                <a:gd name="connsiteX68" fmla="*/ 749930 w 1027088"/>
                <a:gd name="connsiteY68" fmla="*/ 193576 h 931436"/>
                <a:gd name="connsiteX69" fmla="*/ 511086 w 1027088"/>
                <a:gd name="connsiteY69" fmla="*/ 24072 h 931436"/>
                <a:gd name="connsiteX70" fmla="*/ 255861 w 1027088"/>
                <a:gd name="connsiteY70" fmla="*/ 267663 h 931436"/>
                <a:gd name="connsiteX71" fmla="*/ 249442 w 1027088"/>
                <a:gd name="connsiteY71" fmla="*/ 277224 h 931436"/>
                <a:gd name="connsiteX72" fmla="*/ 237941 w 1027088"/>
                <a:gd name="connsiteY72" fmla="*/ 277024 h 931436"/>
                <a:gd name="connsiteX73" fmla="*/ 166863 w 1027088"/>
                <a:gd name="connsiteY73" fmla="*/ 258101 h 931436"/>
                <a:gd name="connsiteX0" fmla="*/ 179200 w 1027088"/>
                <a:gd name="connsiteY0" fmla="*/ 780989 h 931436"/>
                <a:gd name="connsiteX1" fmla="*/ 145767 w 1027088"/>
                <a:gd name="connsiteY1" fmla="*/ 814422 h 931436"/>
                <a:gd name="connsiteX2" fmla="*/ 179200 w 1027088"/>
                <a:gd name="connsiteY2" fmla="*/ 780989 h 931436"/>
                <a:gd name="connsiteX3" fmla="*/ 296214 w 1027088"/>
                <a:gd name="connsiteY3" fmla="*/ 864571 h 931436"/>
                <a:gd name="connsiteX4" fmla="*/ 262781 w 1027088"/>
                <a:gd name="connsiteY4" fmla="*/ 898004 h 931436"/>
                <a:gd name="connsiteX5" fmla="*/ 296214 w 1027088"/>
                <a:gd name="connsiteY5" fmla="*/ 931436 h 931436"/>
                <a:gd name="connsiteX6" fmla="*/ 329647 w 1027088"/>
                <a:gd name="connsiteY6" fmla="*/ 898004 h 931436"/>
                <a:gd name="connsiteX7" fmla="*/ 296214 w 1027088"/>
                <a:gd name="connsiteY7" fmla="*/ 864571 h 931436"/>
                <a:gd name="connsiteX8" fmla="*/ 630542 w 1027088"/>
                <a:gd name="connsiteY8" fmla="*/ 864571 h 931436"/>
                <a:gd name="connsiteX9" fmla="*/ 597109 w 1027088"/>
                <a:gd name="connsiteY9" fmla="*/ 898004 h 931436"/>
                <a:gd name="connsiteX10" fmla="*/ 630542 w 1027088"/>
                <a:gd name="connsiteY10" fmla="*/ 931436 h 931436"/>
                <a:gd name="connsiteX11" fmla="*/ 663974 w 1027088"/>
                <a:gd name="connsiteY11" fmla="*/ 898004 h 931436"/>
                <a:gd name="connsiteX12" fmla="*/ 630542 w 1027088"/>
                <a:gd name="connsiteY12" fmla="*/ 864571 h 931436"/>
                <a:gd name="connsiteX13" fmla="*/ 513527 w 1027088"/>
                <a:gd name="connsiteY13" fmla="*/ 780989 h 931436"/>
                <a:gd name="connsiteX14" fmla="*/ 480094 w 1027088"/>
                <a:gd name="connsiteY14" fmla="*/ 814422 h 931436"/>
                <a:gd name="connsiteX15" fmla="*/ 513527 w 1027088"/>
                <a:gd name="connsiteY15" fmla="*/ 847855 h 931436"/>
                <a:gd name="connsiteX16" fmla="*/ 546960 w 1027088"/>
                <a:gd name="connsiteY16" fmla="*/ 814422 h 931436"/>
                <a:gd name="connsiteX17" fmla="*/ 513527 w 1027088"/>
                <a:gd name="connsiteY17" fmla="*/ 780989 h 931436"/>
                <a:gd name="connsiteX18" fmla="*/ 672333 w 1027088"/>
                <a:gd name="connsiteY18" fmla="*/ 833010 h 931436"/>
                <a:gd name="connsiteX19" fmla="*/ 666315 w 1027088"/>
                <a:gd name="connsiteY19" fmla="*/ 831372 h 931436"/>
                <a:gd name="connsiteX20" fmla="*/ 661902 w 1027088"/>
                <a:gd name="connsiteY20" fmla="*/ 814957 h 931436"/>
                <a:gd name="connsiteX21" fmla="*/ 762200 w 1027088"/>
                <a:gd name="connsiteY21" fmla="*/ 641240 h 931436"/>
                <a:gd name="connsiteX22" fmla="*/ 778615 w 1027088"/>
                <a:gd name="connsiteY22" fmla="*/ 636827 h 931436"/>
                <a:gd name="connsiteX23" fmla="*/ 783028 w 1027088"/>
                <a:gd name="connsiteY23" fmla="*/ 653243 h 931436"/>
                <a:gd name="connsiteX24" fmla="*/ 682730 w 1027088"/>
                <a:gd name="connsiteY24" fmla="*/ 826959 h 931436"/>
                <a:gd name="connsiteX25" fmla="*/ 672333 w 1027088"/>
                <a:gd name="connsiteY25" fmla="*/ 833010 h 931436"/>
                <a:gd name="connsiteX26" fmla="*/ 338005 w 1027088"/>
                <a:gd name="connsiteY26" fmla="*/ 833010 h 931436"/>
                <a:gd name="connsiteX27" fmla="*/ 331987 w 1027088"/>
                <a:gd name="connsiteY27" fmla="*/ 831372 h 931436"/>
                <a:gd name="connsiteX28" fmla="*/ 327574 w 1027088"/>
                <a:gd name="connsiteY28" fmla="*/ 814957 h 931436"/>
                <a:gd name="connsiteX29" fmla="*/ 427872 w 1027088"/>
                <a:gd name="connsiteY29" fmla="*/ 641240 h 931436"/>
                <a:gd name="connsiteX30" fmla="*/ 444321 w 1027088"/>
                <a:gd name="connsiteY30" fmla="*/ 636827 h 931436"/>
                <a:gd name="connsiteX31" fmla="*/ 448734 w 1027088"/>
                <a:gd name="connsiteY31" fmla="*/ 653243 h 931436"/>
                <a:gd name="connsiteX32" fmla="*/ 348436 w 1027088"/>
                <a:gd name="connsiteY32" fmla="*/ 826959 h 931436"/>
                <a:gd name="connsiteX33" fmla="*/ 338005 w 1027088"/>
                <a:gd name="connsiteY33" fmla="*/ 833010 h 931436"/>
                <a:gd name="connsiteX34" fmla="*/ 555318 w 1027088"/>
                <a:gd name="connsiteY34" fmla="*/ 746186 h 931436"/>
                <a:gd name="connsiteX35" fmla="*/ 549300 w 1027088"/>
                <a:gd name="connsiteY35" fmla="*/ 744547 h 931436"/>
                <a:gd name="connsiteX36" fmla="*/ 544887 w 1027088"/>
                <a:gd name="connsiteY36" fmla="*/ 728132 h 931436"/>
                <a:gd name="connsiteX37" fmla="*/ 595036 w 1027088"/>
                <a:gd name="connsiteY37" fmla="*/ 641240 h 931436"/>
                <a:gd name="connsiteX38" fmla="*/ 611452 w 1027088"/>
                <a:gd name="connsiteY38" fmla="*/ 636827 h 931436"/>
                <a:gd name="connsiteX39" fmla="*/ 615865 w 1027088"/>
                <a:gd name="connsiteY39" fmla="*/ 653243 h 931436"/>
                <a:gd name="connsiteX40" fmla="*/ 565716 w 1027088"/>
                <a:gd name="connsiteY40" fmla="*/ 740134 h 931436"/>
                <a:gd name="connsiteX41" fmla="*/ 555318 w 1027088"/>
                <a:gd name="connsiteY41" fmla="*/ 746186 h 931436"/>
                <a:gd name="connsiteX42" fmla="*/ 220990 w 1027088"/>
                <a:gd name="connsiteY42" fmla="*/ 746186 h 931436"/>
                <a:gd name="connsiteX43" fmla="*/ 214973 w 1027088"/>
                <a:gd name="connsiteY43" fmla="*/ 744547 h 931436"/>
                <a:gd name="connsiteX44" fmla="*/ 210559 w 1027088"/>
                <a:gd name="connsiteY44" fmla="*/ 728132 h 931436"/>
                <a:gd name="connsiteX45" fmla="*/ 260709 w 1027088"/>
                <a:gd name="connsiteY45" fmla="*/ 641240 h 931436"/>
                <a:gd name="connsiteX46" fmla="*/ 277158 w 1027088"/>
                <a:gd name="connsiteY46" fmla="*/ 636827 h 931436"/>
                <a:gd name="connsiteX47" fmla="*/ 281571 w 1027088"/>
                <a:gd name="connsiteY47" fmla="*/ 653243 h 931436"/>
                <a:gd name="connsiteX48" fmla="*/ 231421 w 1027088"/>
                <a:gd name="connsiteY48" fmla="*/ 740134 h 931436"/>
                <a:gd name="connsiteX49" fmla="*/ 220990 w 1027088"/>
                <a:gd name="connsiteY49" fmla="*/ 746186 h 931436"/>
                <a:gd name="connsiteX50" fmla="*/ 166863 w 1027088"/>
                <a:gd name="connsiteY50" fmla="*/ 558996 h 931436"/>
                <a:gd name="connsiteX51" fmla="*/ 0 w 1027088"/>
                <a:gd name="connsiteY51" fmla="*/ 401795 h 931436"/>
                <a:gd name="connsiteX52" fmla="*/ 166863 w 1027088"/>
                <a:gd name="connsiteY52" fmla="*/ 234029 h 931436"/>
                <a:gd name="connsiteX53" fmla="*/ 234063 w 1027088"/>
                <a:gd name="connsiteY53" fmla="*/ 248138 h 931436"/>
                <a:gd name="connsiteX54" fmla="*/ 511086 w 1027088"/>
                <a:gd name="connsiteY54" fmla="*/ 0 h 931436"/>
                <a:gd name="connsiteX55" fmla="*/ 768151 w 1027088"/>
                <a:gd name="connsiteY55" fmla="*/ 174619 h 931436"/>
                <a:gd name="connsiteX56" fmla="*/ 828698 w 1027088"/>
                <a:gd name="connsiteY56" fmla="*/ 167164 h 931436"/>
                <a:gd name="connsiteX57" fmla="*/ 1027088 w 1027088"/>
                <a:gd name="connsiteY57" fmla="*/ 365520 h 931436"/>
                <a:gd name="connsiteX58" fmla="*/ 828831 w 1027088"/>
                <a:gd name="connsiteY58" fmla="*/ 558996 h 931436"/>
                <a:gd name="connsiteX59" fmla="*/ 166863 w 1027088"/>
                <a:gd name="connsiteY59" fmla="*/ 558996 h 931436"/>
                <a:gd name="connsiteX60" fmla="*/ 166863 w 1027088"/>
                <a:gd name="connsiteY60" fmla="*/ 258101 h 931436"/>
                <a:gd name="connsiteX61" fmla="*/ 24072 w 1027088"/>
                <a:gd name="connsiteY61" fmla="*/ 401795 h 931436"/>
                <a:gd name="connsiteX62" fmla="*/ 166997 w 1027088"/>
                <a:gd name="connsiteY62" fmla="*/ 534891 h 931436"/>
                <a:gd name="connsiteX63" fmla="*/ 828698 w 1027088"/>
                <a:gd name="connsiteY63" fmla="*/ 534891 h 931436"/>
                <a:gd name="connsiteX64" fmla="*/ 1002983 w 1027088"/>
                <a:gd name="connsiteY64" fmla="*/ 365520 h 931436"/>
                <a:gd name="connsiteX65" fmla="*/ 828698 w 1027088"/>
                <a:gd name="connsiteY65" fmla="*/ 191235 h 931436"/>
                <a:gd name="connsiteX66" fmla="*/ 765008 w 1027088"/>
                <a:gd name="connsiteY66" fmla="*/ 200596 h 931436"/>
                <a:gd name="connsiteX67" fmla="*/ 749930 w 1027088"/>
                <a:gd name="connsiteY67" fmla="*/ 193576 h 931436"/>
                <a:gd name="connsiteX68" fmla="*/ 511086 w 1027088"/>
                <a:gd name="connsiteY68" fmla="*/ 24072 h 931436"/>
                <a:gd name="connsiteX69" fmla="*/ 255861 w 1027088"/>
                <a:gd name="connsiteY69" fmla="*/ 267663 h 931436"/>
                <a:gd name="connsiteX70" fmla="*/ 249442 w 1027088"/>
                <a:gd name="connsiteY70" fmla="*/ 277224 h 931436"/>
                <a:gd name="connsiteX71" fmla="*/ 237941 w 1027088"/>
                <a:gd name="connsiteY71" fmla="*/ 277024 h 931436"/>
                <a:gd name="connsiteX72" fmla="*/ 166863 w 1027088"/>
                <a:gd name="connsiteY72" fmla="*/ 258101 h 931436"/>
                <a:gd name="connsiteX0" fmla="*/ 296214 w 1027088"/>
                <a:gd name="connsiteY0" fmla="*/ 864571 h 931436"/>
                <a:gd name="connsiteX1" fmla="*/ 262781 w 1027088"/>
                <a:gd name="connsiteY1" fmla="*/ 898004 h 931436"/>
                <a:gd name="connsiteX2" fmla="*/ 296214 w 1027088"/>
                <a:gd name="connsiteY2" fmla="*/ 931436 h 931436"/>
                <a:gd name="connsiteX3" fmla="*/ 329647 w 1027088"/>
                <a:gd name="connsiteY3" fmla="*/ 898004 h 931436"/>
                <a:gd name="connsiteX4" fmla="*/ 296214 w 1027088"/>
                <a:gd name="connsiteY4" fmla="*/ 864571 h 931436"/>
                <a:gd name="connsiteX5" fmla="*/ 630542 w 1027088"/>
                <a:gd name="connsiteY5" fmla="*/ 864571 h 931436"/>
                <a:gd name="connsiteX6" fmla="*/ 597109 w 1027088"/>
                <a:gd name="connsiteY6" fmla="*/ 898004 h 931436"/>
                <a:gd name="connsiteX7" fmla="*/ 630542 w 1027088"/>
                <a:gd name="connsiteY7" fmla="*/ 931436 h 931436"/>
                <a:gd name="connsiteX8" fmla="*/ 663974 w 1027088"/>
                <a:gd name="connsiteY8" fmla="*/ 898004 h 931436"/>
                <a:gd name="connsiteX9" fmla="*/ 630542 w 1027088"/>
                <a:gd name="connsiteY9" fmla="*/ 864571 h 931436"/>
                <a:gd name="connsiteX10" fmla="*/ 513527 w 1027088"/>
                <a:gd name="connsiteY10" fmla="*/ 780989 h 931436"/>
                <a:gd name="connsiteX11" fmla="*/ 480094 w 1027088"/>
                <a:gd name="connsiteY11" fmla="*/ 814422 h 931436"/>
                <a:gd name="connsiteX12" fmla="*/ 513527 w 1027088"/>
                <a:gd name="connsiteY12" fmla="*/ 847855 h 931436"/>
                <a:gd name="connsiteX13" fmla="*/ 546960 w 1027088"/>
                <a:gd name="connsiteY13" fmla="*/ 814422 h 931436"/>
                <a:gd name="connsiteX14" fmla="*/ 513527 w 1027088"/>
                <a:gd name="connsiteY14" fmla="*/ 780989 h 931436"/>
                <a:gd name="connsiteX15" fmla="*/ 672333 w 1027088"/>
                <a:gd name="connsiteY15" fmla="*/ 833010 h 931436"/>
                <a:gd name="connsiteX16" fmla="*/ 666315 w 1027088"/>
                <a:gd name="connsiteY16" fmla="*/ 831372 h 931436"/>
                <a:gd name="connsiteX17" fmla="*/ 661902 w 1027088"/>
                <a:gd name="connsiteY17" fmla="*/ 814957 h 931436"/>
                <a:gd name="connsiteX18" fmla="*/ 762200 w 1027088"/>
                <a:gd name="connsiteY18" fmla="*/ 641240 h 931436"/>
                <a:gd name="connsiteX19" fmla="*/ 778615 w 1027088"/>
                <a:gd name="connsiteY19" fmla="*/ 636827 h 931436"/>
                <a:gd name="connsiteX20" fmla="*/ 783028 w 1027088"/>
                <a:gd name="connsiteY20" fmla="*/ 653243 h 931436"/>
                <a:gd name="connsiteX21" fmla="*/ 682730 w 1027088"/>
                <a:gd name="connsiteY21" fmla="*/ 826959 h 931436"/>
                <a:gd name="connsiteX22" fmla="*/ 672333 w 1027088"/>
                <a:gd name="connsiteY22" fmla="*/ 833010 h 931436"/>
                <a:gd name="connsiteX23" fmla="*/ 338005 w 1027088"/>
                <a:gd name="connsiteY23" fmla="*/ 833010 h 931436"/>
                <a:gd name="connsiteX24" fmla="*/ 331987 w 1027088"/>
                <a:gd name="connsiteY24" fmla="*/ 831372 h 931436"/>
                <a:gd name="connsiteX25" fmla="*/ 327574 w 1027088"/>
                <a:gd name="connsiteY25" fmla="*/ 814957 h 931436"/>
                <a:gd name="connsiteX26" fmla="*/ 427872 w 1027088"/>
                <a:gd name="connsiteY26" fmla="*/ 641240 h 931436"/>
                <a:gd name="connsiteX27" fmla="*/ 444321 w 1027088"/>
                <a:gd name="connsiteY27" fmla="*/ 636827 h 931436"/>
                <a:gd name="connsiteX28" fmla="*/ 448734 w 1027088"/>
                <a:gd name="connsiteY28" fmla="*/ 653243 h 931436"/>
                <a:gd name="connsiteX29" fmla="*/ 348436 w 1027088"/>
                <a:gd name="connsiteY29" fmla="*/ 826959 h 931436"/>
                <a:gd name="connsiteX30" fmla="*/ 338005 w 1027088"/>
                <a:gd name="connsiteY30" fmla="*/ 833010 h 931436"/>
                <a:gd name="connsiteX31" fmla="*/ 555318 w 1027088"/>
                <a:gd name="connsiteY31" fmla="*/ 746186 h 931436"/>
                <a:gd name="connsiteX32" fmla="*/ 549300 w 1027088"/>
                <a:gd name="connsiteY32" fmla="*/ 744547 h 931436"/>
                <a:gd name="connsiteX33" fmla="*/ 544887 w 1027088"/>
                <a:gd name="connsiteY33" fmla="*/ 728132 h 931436"/>
                <a:gd name="connsiteX34" fmla="*/ 595036 w 1027088"/>
                <a:gd name="connsiteY34" fmla="*/ 641240 h 931436"/>
                <a:gd name="connsiteX35" fmla="*/ 611452 w 1027088"/>
                <a:gd name="connsiteY35" fmla="*/ 636827 h 931436"/>
                <a:gd name="connsiteX36" fmla="*/ 615865 w 1027088"/>
                <a:gd name="connsiteY36" fmla="*/ 653243 h 931436"/>
                <a:gd name="connsiteX37" fmla="*/ 565716 w 1027088"/>
                <a:gd name="connsiteY37" fmla="*/ 740134 h 931436"/>
                <a:gd name="connsiteX38" fmla="*/ 555318 w 1027088"/>
                <a:gd name="connsiteY38" fmla="*/ 746186 h 931436"/>
                <a:gd name="connsiteX39" fmla="*/ 220990 w 1027088"/>
                <a:gd name="connsiteY39" fmla="*/ 746186 h 931436"/>
                <a:gd name="connsiteX40" fmla="*/ 214973 w 1027088"/>
                <a:gd name="connsiteY40" fmla="*/ 744547 h 931436"/>
                <a:gd name="connsiteX41" fmla="*/ 210559 w 1027088"/>
                <a:gd name="connsiteY41" fmla="*/ 728132 h 931436"/>
                <a:gd name="connsiteX42" fmla="*/ 260709 w 1027088"/>
                <a:gd name="connsiteY42" fmla="*/ 641240 h 931436"/>
                <a:gd name="connsiteX43" fmla="*/ 277158 w 1027088"/>
                <a:gd name="connsiteY43" fmla="*/ 636827 h 931436"/>
                <a:gd name="connsiteX44" fmla="*/ 281571 w 1027088"/>
                <a:gd name="connsiteY44" fmla="*/ 653243 h 931436"/>
                <a:gd name="connsiteX45" fmla="*/ 231421 w 1027088"/>
                <a:gd name="connsiteY45" fmla="*/ 740134 h 931436"/>
                <a:gd name="connsiteX46" fmla="*/ 220990 w 1027088"/>
                <a:gd name="connsiteY46" fmla="*/ 746186 h 931436"/>
                <a:gd name="connsiteX47" fmla="*/ 166863 w 1027088"/>
                <a:gd name="connsiteY47" fmla="*/ 558996 h 931436"/>
                <a:gd name="connsiteX48" fmla="*/ 0 w 1027088"/>
                <a:gd name="connsiteY48" fmla="*/ 401795 h 931436"/>
                <a:gd name="connsiteX49" fmla="*/ 166863 w 1027088"/>
                <a:gd name="connsiteY49" fmla="*/ 234029 h 931436"/>
                <a:gd name="connsiteX50" fmla="*/ 234063 w 1027088"/>
                <a:gd name="connsiteY50" fmla="*/ 248138 h 931436"/>
                <a:gd name="connsiteX51" fmla="*/ 511086 w 1027088"/>
                <a:gd name="connsiteY51" fmla="*/ 0 h 931436"/>
                <a:gd name="connsiteX52" fmla="*/ 768151 w 1027088"/>
                <a:gd name="connsiteY52" fmla="*/ 174619 h 931436"/>
                <a:gd name="connsiteX53" fmla="*/ 828698 w 1027088"/>
                <a:gd name="connsiteY53" fmla="*/ 167164 h 931436"/>
                <a:gd name="connsiteX54" fmla="*/ 1027088 w 1027088"/>
                <a:gd name="connsiteY54" fmla="*/ 365520 h 931436"/>
                <a:gd name="connsiteX55" fmla="*/ 828831 w 1027088"/>
                <a:gd name="connsiteY55" fmla="*/ 558996 h 931436"/>
                <a:gd name="connsiteX56" fmla="*/ 166863 w 1027088"/>
                <a:gd name="connsiteY56" fmla="*/ 558996 h 931436"/>
                <a:gd name="connsiteX57" fmla="*/ 166863 w 1027088"/>
                <a:gd name="connsiteY57" fmla="*/ 258101 h 931436"/>
                <a:gd name="connsiteX58" fmla="*/ 24072 w 1027088"/>
                <a:gd name="connsiteY58" fmla="*/ 401795 h 931436"/>
                <a:gd name="connsiteX59" fmla="*/ 166997 w 1027088"/>
                <a:gd name="connsiteY59" fmla="*/ 534891 h 931436"/>
                <a:gd name="connsiteX60" fmla="*/ 828698 w 1027088"/>
                <a:gd name="connsiteY60" fmla="*/ 534891 h 931436"/>
                <a:gd name="connsiteX61" fmla="*/ 1002983 w 1027088"/>
                <a:gd name="connsiteY61" fmla="*/ 365520 h 931436"/>
                <a:gd name="connsiteX62" fmla="*/ 828698 w 1027088"/>
                <a:gd name="connsiteY62" fmla="*/ 191235 h 931436"/>
                <a:gd name="connsiteX63" fmla="*/ 765008 w 1027088"/>
                <a:gd name="connsiteY63" fmla="*/ 200596 h 931436"/>
                <a:gd name="connsiteX64" fmla="*/ 749930 w 1027088"/>
                <a:gd name="connsiteY64" fmla="*/ 193576 h 931436"/>
                <a:gd name="connsiteX65" fmla="*/ 511086 w 1027088"/>
                <a:gd name="connsiteY65" fmla="*/ 24072 h 931436"/>
                <a:gd name="connsiteX66" fmla="*/ 255861 w 1027088"/>
                <a:gd name="connsiteY66" fmla="*/ 267663 h 931436"/>
                <a:gd name="connsiteX67" fmla="*/ 249442 w 1027088"/>
                <a:gd name="connsiteY67" fmla="*/ 277224 h 931436"/>
                <a:gd name="connsiteX68" fmla="*/ 237941 w 1027088"/>
                <a:gd name="connsiteY68" fmla="*/ 277024 h 931436"/>
                <a:gd name="connsiteX69" fmla="*/ 166863 w 1027088"/>
                <a:gd name="connsiteY69" fmla="*/ 258101 h 931436"/>
                <a:gd name="connsiteX0" fmla="*/ 329647 w 1027088"/>
                <a:gd name="connsiteY0" fmla="*/ 898004 h 931436"/>
                <a:gd name="connsiteX1" fmla="*/ 262781 w 1027088"/>
                <a:gd name="connsiteY1" fmla="*/ 898004 h 931436"/>
                <a:gd name="connsiteX2" fmla="*/ 296214 w 1027088"/>
                <a:gd name="connsiteY2" fmla="*/ 931436 h 931436"/>
                <a:gd name="connsiteX3" fmla="*/ 329647 w 1027088"/>
                <a:gd name="connsiteY3" fmla="*/ 898004 h 931436"/>
                <a:gd name="connsiteX4" fmla="*/ 630542 w 1027088"/>
                <a:gd name="connsiteY4" fmla="*/ 864571 h 931436"/>
                <a:gd name="connsiteX5" fmla="*/ 597109 w 1027088"/>
                <a:gd name="connsiteY5" fmla="*/ 898004 h 931436"/>
                <a:gd name="connsiteX6" fmla="*/ 630542 w 1027088"/>
                <a:gd name="connsiteY6" fmla="*/ 931436 h 931436"/>
                <a:gd name="connsiteX7" fmla="*/ 663974 w 1027088"/>
                <a:gd name="connsiteY7" fmla="*/ 898004 h 931436"/>
                <a:gd name="connsiteX8" fmla="*/ 630542 w 1027088"/>
                <a:gd name="connsiteY8" fmla="*/ 864571 h 931436"/>
                <a:gd name="connsiteX9" fmla="*/ 513527 w 1027088"/>
                <a:gd name="connsiteY9" fmla="*/ 780989 h 931436"/>
                <a:gd name="connsiteX10" fmla="*/ 480094 w 1027088"/>
                <a:gd name="connsiteY10" fmla="*/ 814422 h 931436"/>
                <a:gd name="connsiteX11" fmla="*/ 513527 w 1027088"/>
                <a:gd name="connsiteY11" fmla="*/ 847855 h 931436"/>
                <a:gd name="connsiteX12" fmla="*/ 546960 w 1027088"/>
                <a:gd name="connsiteY12" fmla="*/ 814422 h 931436"/>
                <a:gd name="connsiteX13" fmla="*/ 513527 w 1027088"/>
                <a:gd name="connsiteY13" fmla="*/ 780989 h 931436"/>
                <a:gd name="connsiteX14" fmla="*/ 672333 w 1027088"/>
                <a:gd name="connsiteY14" fmla="*/ 833010 h 931436"/>
                <a:gd name="connsiteX15" fmla="*/ 666315 w 1027088"/>
                <a:gd name="connsiteY15" fmla="*/ 831372 h 931436"/>
                <a:gd name="connsiteX16" fmla="*/ 661902 w 1027088"/>
                <a:gd name="connsiteY16" fmla="*/ 814957 h 931436"/>
                <a:gd name="connsiteX17" fmla="*/ 762200 w 1027088"/>
                <a:gd name="connsiteY17" fmla="*/ 641240 h 931436"/>
                <a:gd name="connsiteX18" fmla="*/ 778615 w 1027088"/>
                <a:gd name="connsiteY18" fmla="*/ 636827 h 931436"/>
                <a:gd name="connsiteX19" fmla="*/ 783028 w 1027088"/>
                <a:gd name="connsiteY19" fmla="*/ 653243 h 931436"/>
                <a:gd name="connsiteX20" fmla="*/ 682730 w 1027088"/>
                <a:gd name="connsiteY20" fmla="*/ 826959 h 931436"/>
                <a:gd name="connsiteX21" fmla="*/ 672333 w 1027088"/>
                <a:gd name="connsiteY21" fmla="*/ 833010 h 931436"/>
                <a:gd name="connsiteX22" fmla="*/ 338005 w 1027088"/>
                <a:gd name="connsiteY22" fmla="*/ 833010 h 931436"/>
                <a:gd name="connsiteX23" fmla="*/ 331987 w 1027088"/>
                <a:gd name="connsiteY23" fmla="*/ 831372 h 931436"/>
                <a:gd name="connsiteX24" fmla="*/ 327574 w 1027088"/>
                <a:gd name="connsiteY24" fmla="*/ 814957 h 931436"/>
                <a:gd name="connsiteX25" fmla="*/ 427872 w 1027088"/>
                <a:gd name="connsiteY25" fmla="*/ 641240 h 931436"/>
                <a:gd name="connsiteX26" fmla="*/ 444321 w 1027088"/>
                <a:gd name="connsiteY26" fmla="*/ 636827 h 931436"/>
                <a:gd name="connsiteX27" fmla="*/ 448734 w 1027088"/>
                <a:gd name="connsiteY27" fmla="*/ 653243 h 931436"/>
                <a:gd name="connsiteX28" fmla="*/ 348436 w 1027088"/>
                <a:gd name="connsiteY28" fmla="*/ 826959 h 931436"/>
                <a:gd name="connsiteX29" fmla="*/ 338005 w 1027088"/>
                <a:gd name="connsiteY29" fmla="*/ 833010 h 931436"/>
                <a:gd name="connsiteX30" fmla="*/ 555318 w 1027088"/>
                <a:gd name="connsiteY30" fmla="*/ 746186 h 931436"/>
                <a:gd name="connsiteX31" fmla="*/ 549300 w 1027088"/>
                <a:gd name="connsiteY31" fmla="*/ 744547 h 931436"/>
                <a:gd name="connsiteX32" fmla="*/ 544887 w 1027088"/>
                <a:gd name="connsiteY32" fmla="*/ 728132 h 931436"/>
                <a:gd name="connsiteX33" fmla="*/ 595036 w 1027088"/>
                <a:gd name="connsiteY33" fmla="*/ 641240 h 931436"/>
                <a:gd name="connsiteX34" fmla="*/ 611452 w 1027088"/>
                <a:gd name="connsiteY34" fmla="*/ 636827 h 931436"/>
                <a:gd name="connsiteX35" fmla="*/ 615865 w 1027088"/>
                <a:gd name="connsiteY35" fmla="*/ 653243 h 931436"/>
                <a:gd name="connsiteX36" fmla="*/ 565716 w 1027088"/>
                <a:gd name="connsiteY36" fmla="*/ 740134 h 931436"/>
                <a:gd name="connsiteX37" fmla="*/ 555318 w 1027088"/>
                <a:gd name="connsiteY37" fmla="*/ 746186 h 931436"/>
                <a:gd name="connsiteX38" fmla="*/ 220990 w 1027088"/>
                <a:gd name="connsiteY38" fmla="*/ 746186 h 931436"/>
                <a:gd name="connsiteX39" fmla="*/ 214973 w 1027088"/>
                <a:gd name="connsiteY39" fmla="*/ 744547 h 931436"/>
                <a:gd name="connsiteX40" fmla="*/ 210559 w 1027088"/>
                <a:gd name="connsiteY40" fmla="*/ 728132 h 931436"/>
                <a:gd name="connsiteX41" fmla="*/ 260709 w 1027088"/>
                <a:gd name="connsiteY41" fmla="*/ 641240 h 931436"/>
                <a:gd name="connsiteX42" fmla="*/ 277158 w 1027088"/>
                <a:gd name="connsiteY42" fmla="*/ 636827 h 931436"/>
                <a:gd name="connsiteX43" fmla="*/ 281571 w 1027088"/>
                <a:gd name="connsiteY43" fmla="*/ 653243 h 931436"/>
                <a:gd name="connsiteX44" fmla="*/ 231421 w 1027088"/>
                <a:gd name="connsiteY44" fmla="*/ 740134 h 931436"/>
                <a:gd name="connsiteX45" fmla="*/ 220990 w 1027088"/>
                <a:gd name="connsiteY45" fmla="*/ 746186 h 931436"/>
                <a:gd name="connsiteX46" fmla="*/ 166863 w 1027088"/>
                <a:gd name="connsiteY46" fmla="*/ 558996 h 931436"/>
                <a:gd name="connsiteX47" fmla="*/ 0 w 1027088"/>
                <a:gd name="connsiteY47" fmla="*/ 401795 h 931436"/>
                <a:gd name="connsiteX48" fmla="*/ 166863 w 1027088"/>
                <a:gd name="connsiteY48" fmla="*/ 234029 h 931436"/>
                <a:gd name="connsiteX49" fmla="*/ 234063 w 1027088"/>
                <a:gd name="connsiteY49" fmla="*/ 248138 h 931436"/>
                <a:gd name="connsiteX50" fmla="*/ 511086 w 1027088"/>
                <a:gd name="connsiteY50" fmla="*/ 0 h 931436"/>
                <a:gd name="connsiteX51" fmla="*/ 768151 w 1027088"/>
                <a:gd name="connsiteY51" fmla="*/ 174619 h 931436"/>
                <a:gd name="connsiteX52" fmla="*/ 828698 w 1027088"/>
                <a:gd name="connsiteY52" fmla="*/ 167164 h 931436"/>
                <a:gd name="connsiteX53" fmla="*/ 1027088 w 1027088"/>
                <a:gd name="connsiteY53" fmla="*/ 365520 h 931436"/>
                <a:gd name="connsiteX54" fmla="*/ 828831 w 1027088"/>
                <a:gd name="connsiteY54" fmla="*/ 558996 h 931436"/>
                <a:gd name="connsiteX55" fmla="*/ 166863 w 1027088"/>
                <a:gd name="connsiteY55" fmla="*/ 558996 h 931436"/>
                <a:gd name="connsiteX56" fmla="*/ 166863 w 1027088"/>
                <a:gd name="connsiteY56" fmla="*/ 258101 h 931436"/>
                <a:gd name="connsiteX57" fmla="*/ 24072 w 1027088"/>
                <a:gd name="connsiteY57" fmla="*/ 401795 h 931436"/>
                <a:gd name="connsiteX58" fmla="*/ 166997 w 1027088"/>
                <a:gd name="connsiteY58" fmla="*/ 534891 h 931436"/>
                <a:gd name="connsiteX59" fmla="*/ 828698 w 1027088"/>
                <a:gd name="connsiteY59" fmla="*/ 534891 h 931436"/>
                <a:gd name="connsiteX60" fmla="*/ 1002983 w 1027088"/>
                <a:gd name="connsiteY60" fmla="*/ 365520 h 931436"/>
                <a:gd name="connsiteX61" fmla="*/ 828698 w 1027088"/>
                <a:gd name="connsiteY61" fmla="*/ 191235 h 931436"/>
                <a:gd name="connsiteX62" fmla="*/ 765008 w 1027088"/>
                <a:gd name="connsiteY62" fmla="*/ 200596 h 931436"/>
                <a:gd name="connsiteX63" fmla="*/ 749930 w 1027088"/>
                <a:gd name="connsiteY63" fmla="*/ 193576 h 931436"/>
                <a:gd name="connsiteX64" fmla="*/ 511086 w 1027088"/>
                <a:gd name="connsiteY64" fmla="*/ 24072 h 931436"/>
                <a:gd name="connsiteX65" fmla="*/ 255861 w 1027088"/>
                <a:gd name="connsiteY65" fmla="*/ 267663 h 931436"/>
                <a:gd name="connsiteX66" fmla="*/ 249442 w 1027088"/>
                <a:gd name="connsiteY66" fmla="*/ 277224 h 931436"/>
                <a:gd name="connsiteX67" fmla="*/ 237941 w 1027088"/>
                <a:gd name="connsiteY67" fmla="*/ 277024 h 931436"/>
                <a:gd name="connsiteX68" fmla="*/ 166863 w 1027088"/>
                <a:gd name="connsiteY68" fmla="*/ 258101 h 931436"/>
                <a:gd name="connsiteX0" fmla="*/ 296214 w 1027088"/>
                <a:gd name="connsiteY0" fmla="*/ 931436 h 931436"/>
                <a:gd name="connsiteX1" fmla="*/ 262781 w 1027088"/>
                <a:gd name="connsiteY1" fmla="*/ 898004 h 931436"/>
                <a:gd name="connsiteX2" fmla="*/ 296214 w 1027088"/>
                <a:gd name="connsiteY2" fmla="*/ 931436 h 931436"/>
                <a:gd name="connsiteX3" fmla="*/ 630542 w 1027088"/>
                <a:gd name="connsiteY3" fmla="*/ 864571 h 931436"/>
                <a:gd name="connsiteX4" fmla="*/ 597109 w 1027088"/>
                <a:gd name="connsiteY4" fmla="*/ 898004 h 931436"/>
                <a:gd name="connsiteX5" fmla="*/ 630542 w 1027088"/>
                <a:gd name="connsiteY5" fmla="*/ 931436 h 931436"/>
                <a:gd name="connsiteX6" fmla="*/ 663974 w 1027088"/>
                <a:gd name="connsiteY6" fmla="*/ 898004 h 931436"/>
                <a:gd name="connsiteX7" fmla="*/ 630542 w 1027088"/>
                <a:gd name="connsiteY7" fmla="*/ 864571 h 931436"/>
                <a:gd name="connsiteX8" fmla="*/ 513527 w 1027088"/>
                <a:gd name="connsiteY8" fmla="*/ 780989 h 931436"/>
                <a:gd name="connsiteX9" fmla="*/ 480094 w 1027088"/>
                <a:gd name="connsiteY9" fmla="*/ 814422 h 931436"/>
                <a:gd name="connsiteX10" fmla="*/ 513527 w 1027088"/>
                <a:gd name="connsiteY10" fmla="*/ 847855 h 931436"/>
                <a:gd name="connsiteX11" fmla="*/ 546960 w 1027088"/>
                <a:gd name="connsiteY11" fmla="*/ 814422 h 931436"/>
                <a:gd name="connsiteX12" fmla="*/ 513527 w 1027088"/>
                <a:gd name="connsiteY12" fmla="*/ 780989 h 931436"/>
                <a:gd name="connsiteX13" fmla="*/ 672333 w 1027088"/>
                <a:gd name="connsiteY13" fmla="*/ 833010 h 931436"/>
                <a:gd name="connsiteX14" fmla="*/ 666315 w 1027088"/>
                <a:gd name="connsiteY14" fmla="*/ 831372 h 931436"/>
                <a:gd name="connsiteX15" fmla="*/ 661902 w 1027088"/>
                <a:gd name="connsiteY15" fmla="*/ 814957 h 931436"/>
                <a:gd name="connsiteX16" fmla="*/ 762200 w 1027088"/>
                <a:gd name="connsiteY16" fmla="*/ 641240 h 931436"/>
                <a:gd name="connsiteX17" fmla="*/ 778615 w 1027088"/>
                <a:gd name="connsiteY17" fmla="*/ 636827 h 931436"/>
                <a:gd name="connsiteX18" fmla="*/ 783028 w 1027088"/>
                <a:gd name="connsiteY18" fmla="*/ 653243 h 931436"/>
                <a:gd name="connsiteX19" fmla="*/ 682730 w 1027088"/>
                <a:gd name="connsiteY19" fmla="*/ 826959 h 931436"/>
                <a:gd name="connsiteX20" fmla="*/ 672333 w 1027088"/>
                <a:gd name="connsiteY20" fmla="*/ 833010 h 931436"/>
                <a:gd name="connsiteX21" fmla="*/ 338005 w 1027088"/>
                <a:gd name="connsiteY21" fmla="*/ 833010 h 931436"/>
                <a:gd name="connsiteX22" fmla="*/ 331987 w 1027088"/>
                <a:gd name="connsiteY22" fmla="*/ 831372 h 931436"/>
                <a:gd name="connsiteX23" fmla="*/ 327574 w 1027088"/>
                <a:gd name="connsiteY23" fmla="*/ 814957 h 931436"/>
                <a:gd name="connsiteX24" fmla="*/ 427872 w 1027088"/>
                <a:gd name="connsiteY24" fmla="*/ 641240 h 931436"/>
                <a:gd name="connsiteX25" fmla="*/ 444321 w 1027088"/>
                <a:gd name="connsiteY25" fmla="*/ 636827 h 931436"/>
                <a:gd name="connsiteX26" fmla="*/ 448734 w 1027088"/>
                <a:gd name="connsiteY26" fmla="*/ 653243 h 931436"/>
                <a:gd name="connsiteX27" fmla="*/ 348436 w 1027088"/>
                <a:gd name="connsiteY27" fmla="*/ 826959 h 931436"/>
                <a:gd name="connsiteX28" fmla="*/ 338005 w 1027088"/>
                <a:gd name="connsiteY28" fmla="*/ 833010 h 931436"/>
                <a:gd name="connsiteX29" fmla="*/ 555318 w 1027088"/>
                <a:gd name="connsiteY29" fmla="*/ 746186 h 931436"/>
                <a:gd name="connsiteX30" fmla="*/ 549300 w 1027088"/>
                <a:gd name="connsiteY30" fmla="*/ 744547 h 931436"/>
                <a:gd name="connsiteX31" fmla="*/ 544887 w 1027088"/>
                <a:gd name="connsiteY31" fmla="*/ 728132 h 931436"/>
                <a:gd name="connsiteX32" fmla="*/ 595036 w 1027088"/>
                <a:gd name="connsiteY32" fmla="*/ 641240 h 931436"/>
                <a:gd name="connsiteX33" fmla="*/ 611452 w 1027088"/>
                <a:gd name="connsiteY33" fmla="*/ 636827 h 931436"/>
                <a:gd name="connsiteX34" fmla="*/ 615865 w 1027088"/>
                <a:gd name="connsiteY34" fmla="*/ 653243 h 931436"/>
                <a:gd name="connsiteX35" fmla="*/ 565716 w 1027088"/>
                <a:gd name="connsiteY35" fmla="*/ 740134 h 931436"/>
                <a:gd name="connsiteX36" fmla="*/ 555318 w 1027088"/>
                <a:gd name="connsiteY36" fmla="*/ 746186 h 931436"/>
                <a:gd name="connsiteX37" fmla="*/ 220990 w 1027088"/>
                <a:gd name="connsiteY37" fmla="*/ 746186 h 931436"/>
                <a:gd name="connsiteX38" fmla="*/ 214973 w 1027088"/>
                <a:gd name="connsiteY38" fmla="*/ 744547 h 931436"/>
                <a:gd name="connsiteX39" fmla="*/ 210559 w 1027088"/>
                <a:gd name="connsiteY39" fmla="*/ 728132 h 931436"/>
                <a:gd name="connsiteX40" fmla="*/ 260709 w 1027088"/>
                <a:gd name="connsiteY40" fmla="*/ 641240 h 931436"/>
                <a:gd name="connsiteX41" fmla="*/ 277158 w 1027088"/>
                <a:gd name="connsiteY41" fmla="*/ 636827 h 931436"/>
                <a:gd name="connsiteX42" fmla="*/ 281571 w 1027088"/>
                <a:gd name="connsiteY42" fmla="*/ 653243 h 931436"/>
                <a:gd name="connsiteX43" fmla="*/ 231421 w 1027088"/>
                <a:gd name="connsiteY43" fmla="*/ 740134 h 931436"/>
                <a:gd name="connsiteX44" fmla="*/ 220990 w 1027088"/>
                <a:gd name="connsiteY44" fmla="*/ 746186 h 931436"/>
                <a:gd name="connsiteX45" fmla="*/ 166863 w 1027088"/>
                <a:gd name="connsiteY45" fmla="*/ 558996 h 931436"/>
                <a:gd name="connsiteX46" fmla="*/ 0 w 1027088"/>
                <a:gd name="connsiteY46" fmla="*/ 401795 h 931436"/>
                <a:gd name="connsiteX47" fmla="*/ 166863 w 1027088"/>
                <a:gd name="connsiteY47" fmla="*/ 234029 h 931436"/>
                <a:gd name="connsiteX48" fmla="*/ 234063 w 1027088"/>
                <a:gd name="connsiteY48" fmla="*/ 248138 h 931436"/>
                <a:gd name="connsiteX49" fmla="*/ 511086 w 1027088"/>
                <a:gd name="connsiteY49" fmla="*/ 0 h 931436"/>
                <a:gd name="connsiteX50" fmla="*/ 768151 w 1027088"/>
                <a:gd name="connsiteY50" fmla="*/ 174619 h 931436"/>
                <a:gd name="connsiteX51" fmla="*/ 828698 w 1027088"/>
                <a:gd name="connsiteY51" fmla="*/ 167164 h 931436"/>
                <a:gd name="connsiteX52" fmla="*/ 1027088 w 1027088"/>
                <a:gd name="connsiteY52" fmla="*/ 365520 h 931436"/>
                <a:gd name="connsiteX53" fmla="*/ 828831 w 1027088"/>
                <a:gd name="connsiteY53" fmla="*/ 558996 h 931436"/>
                <a:gd name="connsiteX54" fmla="*/ 166863 w 1027088"/>
                <a:gd name="connsiteY54" fmla="*/ 558996 h 931436"/>
                <a:gd name="connsiteX55" fmla="*/ 166863 w 1027088"/>
                <a:gd name="connsiteY55" fmla="*/ 258101 h 931436"/>
                <a:gd name="connsiteX56" fmla="*/ 24072 w 1027088"/>
                <a:gd name="connsiteY56" fmla="*/ 401795 h 931436"/>
                <a:gd name="connsiteX57" fmla="*/ 166997 w 1027088"/>
                <a:gd name="connsiteY57" fmla="*/ 534891 h 931436"/>
                <a:gd name="connsiteX58" fmla="*/ 828698 w 1027088"/>
                <a:gd name="connsiteY58" fmla="*/ 534891 h 931436"/>
                <a:gd name="connsiteX59" fmla="*/ 1002983 w 1027088"/>
                <a:gd name="connsiteY59" fmla="*/ 365520 h 931436"/>
                <a:gd name="connsiteX60" fmla="*/ 828698 w 1027088"/>
                <a:gd name="connsiteY60" fmla="*/ 191235 h 931436"/>
                <a:gd name="connsiteX61" fmla="*/ 765008 w 1027088"/>
                <a:gd name="connsiteY61" fmla="*/ 200596 h 931436"/>
                <a:gd name="connsiteX62" fmla="*/ 749930 w 1027088"/>
                <a:gd name="connsiteY62" fmla="*/ 193576 h 931436"/>
                <a:gd name="connsiteX63" fmla="*/ 511086 w 1027088"/>
                <a:gd name="connsiteY63" fmla="*/ 24072 h 931436"/>
                <a:gd name="connsiteX64" fmla="*/ 255861 w 1027088"/>
                <a:gd name="connsiteY64" fmla="*/ 267663 h 931436"/>
                <a:gd name="connsiteX65" fmla="*/ 249442 w 1027088"/>
                <a:gd name="connsiteY65" fmla="*/ 277224 h 931436"/>
                <a:gd name="connsiteX66" fmla="*/ 237941 w 1027088"/>
                <a:gd name="connsiteY66" fmla="*/ 277024 h 931436"/>
                <a:gd name="connsiteX67" fmla="*/ 166863 w 1027088"/>
                <a:gd name="connsiteY67" fmla="*/ 258101 h 931436"/>
                <a:gd name="connsiteX0" fmla="*/ 630542 w 1027088"/>
                <a:gd name="connsiteY0" fmla="*/ 864571 h 931436"/>
                <a:gd name="connsiteX1" fmla="*/ 597109 w 1027088"/>
                <a:gd name="connsiteY1" fmla="*/ 898004 h 931436"/>
                <a:gd name="connsiteX2" fmla="*/ 630542 w 1027088"/>
                <a:gd name="connsiteY2" fmla="*/ 931436 h 931436"/>
                <a:gd name="connsiteX3" fmla="*/ 663974 w 1027088"/>
                <a:gd name="connsiteY3" fmla="*/ 898004 h 931436"/>
                <a:gd name="connsiteX4" fmla="*/ 630542 w 1027088"/>
                <a:gd name="connsiteY4" fmla="*/ 864571 h 931436"/>
                <a:gd name="connsiteX5" fmla="*/ 513527 w 1027088"/>
                <a:gd name="connsiteY5" fmla="*/ 780989 h 931436"/>
                <a:gd name="connsiteX6" fmla="*/ 480094 w 1027088"/>
                <a:gd name="connsiteY6" fmla="*/ 814422 h 931436"/>
                <a:gd name="connsiteX7" fmla="*/ 513527 w 1027088"/>
                <a:gd name="connsiteY7" fmla="*/ 847855 h 931436"/>
                <a:gd name="connsiteX8" fmla="*/ 546960 w 1027088"/>
                <a:gd name="connsiteY8" fmla="*/ 814422 h 931436"/>
                <a:gd name="connsiteX9" fmla="*/ 513527 w 1027088"/>
                <a:gd name="connsiteY9" fmla="*/ 780989 h 931436"/>
                <a:gd name="connsiteX10" fmla="*/ 672333 w 1027088"/>
                <a:gd name="connsiteY10" fmla="*/ 833010 h 931436"/>
                <a:gd name="connsiteX11" fmla="*/ 666315 w 1027088"/>
                <a:gd name="connsiteY11" fmla="*/ 831372 h 931436"/>
                <a:gd name="connsiteX12" fmla="*/ 661902 w 1027088"/>
                <a:gd name="connsiteY12" fmla="*/ 814957 h 931436"/>
                <a:gd name="connsiteX13" fmla="*/ 762200 w 1027088"/>
                <a:gd name="connsiteY13" fmla="*/ 641240 h 931436"/>
                <a:gd name="connsiteX14" fmla="*/ 778615 w 1027088"/>
                <a:gd name="connsiteY14" fmla="*/ 636827 h 931436"/>
                <a:gd name="connsiteX15" fmla="*/ 783028 w 1027088"/>
                <a:gd name="connsiteY15" fmla="*/ 653243 h 931436"/>
                <a:gd name="connsiteX16" fmla="*/ 682730 w 1027088"/>
                <a:gd name="connsiteY16" fmla="*/ 826959 h 931436"/>
                <a:gd name="connsiteX17" fmla="*/ 672333 w 1027088"/>
                <a:gd name="connsiteY17" fmla="*/ 833010 h 931436"/>
                <a:gd name="connsiteX18" fmla="*/ 338005 w 1027088"/>
                <a:gd name="connsiteY18" fmla="*/ 833010 h 931436"/>
                <a:gd name="connsiteX19" fmla="*/ 331987 w 1027088"/>
                <a:gd name="connsiteY19" fmla="*/ 831372 h 931436"/>
                <a:gd name="connsiteX20" fmla="*/ 327574 w 1027088"/>
                <a:gd name="connsiteY20" fmla="*/ 814957 h 931436"/>
                <a:gd name="connsiteX21" fmla="*/ 427872 w 1027088"/>
                <a:gd name="connsiteY21" fmla="*/ 641240 h 931436"/>
                <a:gd name="connsiteX22" fmla="*/ 444321 w 1027088"/>
                <a:gd name="connsiteY22" fmla="*/ 636827 h 931436"/>
                <a:gd name="connsiteX23" fmla="*/ 448734 w 1027088"/>
                <a:gd name="connsiteY23" fmla="*/ 653243 h 931436"/>
                <a:gd name="connsiteX24" fmla="*/ 348436 w 1027088"/>
                <a:gd name="connsiteY24" fmla="*/ 826959 h 931436"/>
                <a:gd name="connsiteX25" fmla="*/ 338005 w 1027088"/>
                <a:gd name="connsiteY25" fmla="*/ 833010 h 931436"/>
                <a:gd name="connsiteX26" fmla="*/ 555318 w 1027088"/>
                <a:gd name="connsiteY26" fmla="*/ 746186 h 931436"/>
                <a:gd name="connsiteX27" fmla="*/ 549300 w 1027088"/>
                <a:gd name="connsiteY27" fmla="*/ 744547 h 931436"/>
                <a:gd name="connsiteX28" fmla="*/ 544887 w 1027088"/>
                <a:gd name="connsiteY28" fmla="*/ 728132 h 931436"/>
                <a:gd name="connsiteX29" fmla="*/ 595036 w 1027088"/>
                <a:gd name="connsiteY29" fmla="*/ 641240 h 931436"/>
                <a:gd name="connsiteX30" fmla="*/ 611452 w 1027088"/>
                <a:gd name="connsiteY30" fmla="*/ 636827 h 931436"/>
                <a:gd name="connsiteX31" fmla="*/ 615865 w 1027088"/>
                <a:gd name="connsiteY31" fmla="*/ 653243 h 931436"/>
                <a:gd name="connsiteX32" fmla="*/ 565716 w 1027088"/>
                <a:gd name="connsiteY32" fmla="*/ 740134 h 931436"/>
                <a:gd name="connsiteX33" fmla="*/ 555318 w 1027088"/>
                <a:gd name="connsiteY33" fmla="*/ 746186 h 931436"/>
                <a:gd name="connsiteX34" fmla="*/ 220990 w 1027088"/>
                <a:gd name="connsiteY34" fmla="*/ 746186 h 931436"/>
                <a:gd name="connsiteX35" fmla="*/ 214973 w 1027088"/>
                <a:gd name="connsiteY35" fmla="*/ 744547 h 931436"/>
                <a:gd name="connsiteX36" fmla="*/ 210559 w 1027088"/>
                <a:gd name="connsiteY36" fmla="*/ 728132 h 931436"/>
                <a:gd name="connsiteX37" fmla="*/ 260709 w 1027088"/>
                <a:gd name="connsiteY37" fmla="*/ 641240 h 931436"/>
                <a:gd name="connsiteX38" fmla="*/ 277158 w 1027088"/>
                <a:gd name="connsiteY38" fmla="*/ 636827 h 931436"/>
                <a:gd name="connsiteX39" fmla="*/ 281571 w 1027088"/>
                <a:gd name="connsiteY39" fmla="*/ 653243 h 931436"/>
                <a:gd name="connsiteX40" fmla="*/ 231421 w 1027088"/>
                <a:gd name="connsiteY40" fmla="*/ 740134 h 931436"/>
                <a:gd name="connsiteX41" fmla="*/ 220990 w 1027088"/>
                <a:gd name="connsiteY41" fmla="*/ 746186 h 931436"/>
                <a:gd name="connsiteX42" fmla="*/ 166863 w 1027088"/>
                <a:gd name="connsiteY42" fmla="*/ 558996 h 931436"/>
                <a:gd name="connsiteX43" fmla="*/ 0 w 1027088"/>
                <a:gd name="connsiteY43" fmla="*/ 401795 h 931436"/>
                <a:gd name="connsiteX44" fmla="*/ 166863 w 1027088"/>
                <a:gd name="connsiteY44" fmla="*/ 234029 h 931436"/>
                <a:gd name="connsiteX45" fmla="*/ 234063 w 1027088"/>
                <a:gd name="connsiteY45" fmla="*/ 248138 h 931436"/>
                <a:gd name="connsiteX46" fmla="*/ 511086 w 1027088"/>
                <a:gd name="connsiteY46" fmla="*/ 0 h 931436"/>
                <a:gd name="connsiteX47" fmla="*/ 768151 w 1027088"/>
                <a:gd name="connsiteY47" fmla="*/ 174619 h 931436"/>
                <a:gd name="connsiteX48" fmla="*/ 828698 w 1027088"/>
                <a:gd name="connsiteY48" fmla="*/ 167164 h 931436"/>
                <a:gd name="connsiteX49" fmla="*/ 1027088 w 1027088"/>
                <a:gd name="connsiteY49" fmla="*/ 365520 h 931436"/>
                <a:gd name="connsiteX50" fmla="*/ 828831 w 1027088"/>
                <a:gd name="connsiteY50" fmla="*/ 558996 h 931436"/>
                <a:gd name="connsiteX51" fmla="*/ 166863 w 1027088"/>
                <a:gd name="connsiteY51" fmla="*/ 558996 h 931436"/>
                <a:gd name="connsiteX52" fmla="*/ 166863 w 1027088"/>
                <a:gd name="connsiteY52" fmla="*/ 258101 h 931436"/>
                <a:gd name="connsiteX53" fmla="*/ 24072 w 1027088"/>
                <a:gd name="connsiteY53" fmla="*/ 401795 h 931436"/>
                <a:gd name="connsiteX54" fmla="*/ 166997 w 1027088"/>
                <a:gd name="connsiteY54" fmla="*/ 534891 h 931436"/>
                <a:gd name="connsiteX55" fmla="*/ 828698 w 1027088"/>
                <a:gd name="connsiteY55" fmla="*/ 534891 h 931436"/>
                <a:gd name="connsiteX56" fmla="*/ 1002983 w 1027088"/>
                <a:gd name="connsiteY56" fmla="*/ 365520 h 931436"/>
                <a:gd name="connsiteX57" fmla="*/ 828698 w 1027088"/>
                <a:gd name="connsiteY57" fmla="*/ 191235 h 931436"/>
                <a:gd name="connsiteX58" fmla="*/ 765008 w 1027088"/>
                <a:gd name="connsiteY58" fmla="*/ 200596 h 931436"/>
                <a:gd name="connsiteX59" fmla="*/ 749930 w 1027088"/>
                <a:gd name="connsiteY59" fmla="*/ 193576 h 931436"/>
                <a:gd name="connsiteX60" fmla="*/ 511086 w 1027088"/>
                <a:gd name="connsiteY60" fmla="*/ 24072 h 931436"/>
                <a:gd name="connsiteX61" fmla="*/ 255861 w 1027088"/>
                <a:gd name="connsiteY61" fmla="*/ 267663 h 931436"/>
                <a:gd name="connsiteX62" fmla="*/ 249442 w 1027088"/>
                <a:gd name="connsiteY62" fmla="*/ 277224 h 931436"/>
                <a:gd name="connsiteX63" fmla="*/ 237941 w 1027088"/>
                <a:gd name="connsiteY63" fmla="*/ 277024 h 931436"/>
                <a:gd name="connsiteX64" fmla="*/ 166863 w 1027088"/>
                <a:gd name="connsiteY64" fmla="*/ 258101 h 931436"/>
                <a:gd name="connsiteX0" fmla="*/ 663974 w 1027088"/>
                <a:gd name="connsiteY0" fmla="*/ 898004 h 931436"/>
                <a:gd name="connsiteX1" fmla="*/ 597109 w 1027088"/>
                <a:gd name="connsiteY1" fmla="*/ 898004 h 931436"/>
                <a:gd name="connsiteX2" fmla="*/ 630542 w 1027088"/>
                <a:gd name="connsiteY2" fmla="*/ 931436 h 931436"/>
                <a:gd name="connsiteX3" fmla="*/ 663974 w 1027088"/>
                <a:gd name="connsiteY3" fmla="*/ 898004 h 931436"/>
                <a:gd name="connsiteX4" fmla="*/ 513527 w 1027088"/>
                <a:gd name="connsiteY4" fmla="*/ 780989 h 931436"/>
                <a:gd name="connsiteX5" fmla="*/ 480094 w 1027088"/>
                <a:gd name="connsiteY5" fmla="*/ 814422 h 931436"/>
                <a:gd name="connsiteX6" fmla="*/ 513527 w 1027088"/>
                <a:gd name="connsiteY6" fmla="*/ 847855 h 931436"/>
                <a:gd name="connsiteX7" fmla="*/ 546960 w 1027088"/>
                <a:gd name="connsiteY7" fmla="*/ 814422 h 931436"/>
                <a:gd name="connsiteX8" fmla="*/ 513527 w 1027088"/>
                <a:gd name="connsiteY8" fmla="*/ 780989 h 931436"/>
                <a:gd name="connsiteX9" fmla="*/ 672333 w 1027088"/>
                <a:gd name="connsiteY9" fmla="*/ 833010 h 931436"/>
                <a:gd name="connsiteX10" fmla="*/ 666315 w 1027088"/>
                <a:gd name="connsiteY10" fmla="*/ 831372 h 931436"/>
                <a:gd name="connsiteX11" fmla="*/ 661902 w 1027088"/>
                <a:gd name="connsiteY11" fmla="*/ 814957 h 931436"/>
                <a:gd name="connsiteX12" fmla="*/ 762200 w 1027088"/>
                <a:gd name="connsiteY12" fmla="*/ 641240 h 931436"/>
                <a:gd name="connsiteX13" fmla="*/ 778615 w 1027088"/>
                <a:gd name="connsiteY13" fmla="*/ 636827 h 931436"/>
                <a:gd name="connsiteX14" fmla="*/ 783028 w 1027088"/>
                <a:gd name="connsiteY14" fmla="*/ 653243 h 931436"/>
                <a:gd name="connsiteX15" fmla="*/ 682730 w 1027088"/>
                <a:gd name="connsiteY15" fmla="*/ 826959 h 931436"/>
                <a:gd name="connsiteX16" fmla="*/ 672333 w 1027088"/>
                <a:gd name="connsiteY16" fmla="*/ 833010 h 931436"/>
                <a:gd name="connsiteX17" fmla="*/ 338005 w 1027088"/>
                <a:gd name="connsiteY17" fmla="*/ 833010 h 931436"/>
                <a:gd name="connsiteX18" fmla="*/ 331987 w 1027088"/>
                <a:gd name="connsiteY18" fmla="*/ 831372 h 931436"/>
                <a:gd name="connsiteX19" fmla="*/ 327574 w 1027088"/>
                <a:gd name="connsiteY19" fmla="*/ 814957 h 931436"/>
                <a:gd name="connsiteX20" fmla="*/ 427872 w 1027088"/>
                <a:gd name="connsiteY20" fmla="*/ 641240 h 931436"/>
                <a:gd name="connsiteX21" fmla="*/ 444321 w 1027088"/>
                <a:gd name="connsiteY21" fmla="*/ 636827 h 931436"/>
                <a:gd name="connsiteX22" fmla="*/ 448734 w 1027088"/>
                <a:gd name="connsiteY22" fmla="*/ 653243 h 931436"/>
                <a:gd name="connsiteX23" fmla="*/ 348436 w 1027088"/>
                <a:gd name="connsiteY23" fmla="*/ 826959 h 931436"/>
                <a:gd name="connsiteX24" fmla="*/ 338005 w 1027088"/>
                <a:gd name="connsiteY24" fmla="*/ 833010 h 931436"/>
                <a:gd name="connsiteX25" fmla="*/ 555318 w 1027088"/>
                <a:gd name="connsiteY25" fmla="*/ 746186 h 931436"/>
                <a:gd name="connsiteX26" fmla="*/ 549300 w 1027088"/>
                <a:gd name="connsiteY26" fmla="*/ 744547 h 931436"/>
                <a:gd name="connsiteX27" fmla="*/ 544887 w 1027088"/>
                <a:gd name="connsiteY27" fmla="*/ 728132 h 931436"/>
                <a:gd name="connsiteX28" fmla="*/ 595036 w 1027088"/>
                <a:gd name="connsiteY28" fmla="*/ 641240 h 931436"/>
                <a:gd name="connsiteX29" fmla="*/ 611452 w 1027088"/>
                <a:gd name="connsiteY29" fmla="*/ 636827 h 931436"/>
                <a:gd name="connsiteX30" fmla="*/ 615865 w 1027088"/>
                <a:gd name="connsiteY30" fmla="*/ 653243 h 931436"/>
                <a:gd name="connsiteX31" fmla="*/ 565716 w 1027088"/>
                <a:gd name="connsiteY31" fmla="*/ 740134 h 931436"/>
                <a:gd name="connsiteX32" fmla="*/ 555318 w 1027088"/>
                <a:gd name="connsiteY32" fmla="*/ 746186 h 931436"/>
                <a:gd name="connsiteX33" fmla="*/ 220990 w 1027088"/>
                <a:gd name="connsiteY33" fmla="*/ 746186 h 931436"/>
                <a:gd name="connsiteX34" fmla="*/ 214973 w 1027088"/>
                <a:gd name="connsiteY34" fmla="*/ 744547 h 931436"/>
                <a:gd name="connsiteX35" fmla="*/ 210559 w 1027088"/>
                <a:gd name="connsiteY35" fmla="*/ 728132 h 931436"/>
                <a:gd name="connsiteX36" fmla="*/ 260709 w 1027088"/>
                <a:gd name="connsiteY36" fmla="*/ 641240 h 931436"/>
                <a:gd name="connsiteX37" fmla="*/ 277158 w 1027088"/>
                <a:gd name="connsiteY37" fmla="*/ 636827 h 931436"/>
                <a:gd name="connsiteX38" fmla="*/ 281571 w 1027088"/>
                <a:gd name="connsiteY38" fmla="*/ 653243 h 931436"/>
                <a:gd name="connsiteX39" fmla="*/ 231421 w 1027088"/>
                <a:gd name="connsiteY39" fmla="*/ 740134 h 931436"/>
                <a:gd name="connsiteX40" fmla="*/ 220990 w 1027088"/>
                <a:gd name="connsiteY40" fmla="*/ 746186 h 931436"/>
                <a:gd name="connsiteX41" fmla="*/ 166863 w 1027088"/>
                <a:gd name="connsiteY41" fmla="*/ 558996 h 931436"/>
                <a:gd name="connsiteX42" fmla="*/ 0 w 1027088"/>
                <a:gd name="connsiteY42" fmla="*/ 401795 h 931436"/>
                <a:gd name="connsiteX43" fmla="*/ 166863 w 1027088"/>
                <a:gd name="connsiteY43" fmla="*/ 234029 h 931436"/>
                <a:gd name="connsiteX44" fmla="*/ 234063 w 1027088"/>
                <a:gd name="connsiteY44" fmla="*/ 248138 h 931436"/>
                <a:gd name="connsiteX45" fmla="*/ 511086 w 1027088"/>
                <a:gd name="connsiteY45" fmla="*/ 0 h 931436"/>
                <a:gd name="connsiteX46" fmla="*/ 768151 w 1027088"/>
                <a:gd name="connsiteY46" fmla="*/ 174619 h 931436"/>
                <a:gd name="connsiteX47" fmla="*/ 828698 w 1027088"/>
                <a:gd name="connsiteY47" fmla="*/ 167164 h 931436"/>
                <a:gd name="connsiteX48" fmla="*/ 1027088 w 1027088"/>
                <a:gd name="connsiteY48" fmla="*/ 365520 h 931436"/>
                <a:gd name="connsiteX49" fmla="*/ 828831 w 1027088"/>
                <a:gd name="connsiteY49" fmla="*/ 558996 h 931436"/>
                <a:gd name="connsiteX50" fmla="*/ 166863 w 1027088"/>
                <a:gd name="connsiteY50" fmla="*/ 558996 h 931436"/>
                <a:gd name="connsiteX51" fmla="*/ 166863 w 1027088"/>
                <a:gd name="connsiteY51" fmla="*/ 258101 h 931436"/>
                <a:gd name="connsiteX52" fmla="*/ 24072 w 1027088"/>
                <a:gd name="connsiteY52" fmla="*/ 401795 h 931436"/>
                <a:gd name="connsiteX53" fmla="*/ 166997 w 1027088"/>
                <a:gd name="connsiteY53" fmla="*/ 534891 h 931436"/>
                <a:gd name="connsiteX54" fmla="*/ 828698 w 1027088"/>
                <a:gd name="connsiteY54" fmla="*/ 534891 h 931436"/>
                <a:gd name="connsiteX55" fmla="*/ 1002983 w 1027088"/>
                <a:gd name="connsiteY55" fmla="*/ 365520 h 931436"/>
                <a:gd name="connsiteX56" fmla="*/ 828698 w 1027088"/>
                <a:gd name="connsiteY56" fmla="*/ 191235 h 931436"/>
                <a:gd name="connsiteX57" fmla="*/ 765008 w 1027088"/>
                <a:gd name="connsiteY57" fmla="*/ 200596 h 931436"/>
                <a:gd name="connsiteX58" fmla="*/ 749930 w 1027088"/>
                <a:gd name="connsiteY58" fmla="*/ 193576 h 931436"/>
                <a:gd name="connsiteX59" fmla="*/ 511086 w 1027088"/>
                <a:gd name="connsiteY59" fmla="*/ 24072 h 931436"/>
                <a:gd name="connsiteX60" fmla="*/ 255861 w 1027088"/>
                <a:gd name="connsiteY60" fmla="*/ 267663 h 931436"/>
                <a:gd name="connsiteX61" fmla="*/ 249442 w 1027088"/>
                <a:gd name="connsiteY61" fmla="*/ 277224 h 931436"/>
                <a:gd name="connsiteX62" fmla="*/ 237941 w 1027088"/>
                <a:gd name="connsiteY62" fmla="*/ 277024 h 931436"/>
                <a:gd name="connsiteX63" fmla="*/ 166863 w 1027088"/>
                <a:gd name="connsiteY63" fmla="*/ 258101 h 931436"/>
                <a:gd name="connsiteX0" fmla="*/ 663974 w 1027088"/>
                <a:gd name="connsiteY0" fmla="*/ 898004 h 898004"/>
                <a:gd name="connsiteX1" fmla="*/ 597109 w 1027088"/>
                <a:gd name="connsiteY1" fmla="*/ 898004 h 898004"/>
                <a:gd name="connsiteX2" fmla="*/ 663974 w 1027088"/>
                <a:gd name="connsiteY2" fmla="*/ 898004 h 898004"/>
                <a:gd name="connsiteX3" fmla="*/ 513527 w 1027088"/>
                <a:gd name="connsiteY3" fmla="*/ 780989 h 898004"/>
                <a:gd name="connsiteX4" fmla="*/ 480094 w 1027088"/>
                <a:gd name="connsiteY4" fmla="*/ 814422 h 898004"/>
                <a:gd name="connsiteX5" fmla="*/ 513527 w 1027088"/>
                <a:gd name="connsiteY5" fmla="*/ 847855 h 898004"/>
                <a:gd name="connsiteX6" fmla="*/ 546960 w 1027088"/>
                <a:gd name="connsiteY6" fmla="*/ 814422 h 898004"/>
                <a:gd name="connsiteX7" fmla="*/ 513527 w 1027088"/>
                <a:gd name="connsiteY7" fmla="*/ 780989 h 898004"/>
                <a:gd name="connsiteX8" fmla="*/ 672333 w 1027088"/>
                <a:gd name="connsiteY8" fmla="*/ 833010 h 898004"/>
                <a:gd name="connsiteX9" fmla="*/ 666315 w 1027088"/>
                <a:gd name="connsiteY9" fmla="*/ 831372 h 898004"/>
                <a:gd name="connsiteX10" fmla="*/ 661902 w 1027088"/>
                <a:gd name="connsiteY10" fmla="*/ 814957 h 898004"/>
                <a:gd name="connsiteX11" fmla="*/ 762200 w 1027088"/>
                <a:gd name="connsiteY11" fmla="*/ 641240 h 898004"/>
                <a:gd name="connsiteX12" fmla="*/ 778615 w 1027088"/>
                <a:gd name="connsiteY12" fmla="*/ 636827 h 898004"/>
                <a:gd name="connsiteX13" fmla="*/ 783028 w 1027088"/>
                <a:gd name="connsiteY13" fmla="*/ 653243 h 898004"/>
                <a:gd name="connsiteX14" fmla="*/ 682730 w 1027088"/>
                <a:gd name="connsiteY14" fmla="*/ 826959 h 898004"/>
                <a:gd name="connsiteX15" fmla="*/ 672333 w 1027088"/>
                <a:gd name="connsiteY15" fmla="*/ 833010 h 898004"/>
                <a:gd name="connsiteX16" fmla="*/ 338005 w 1027088"/>
                <a:gd name="connsiteY16" fmla="*/ 833010 h 898004"/>
                <a:gd name="connsiteX17" fmla="*/ 331987 w 1027088"/>
                <a:gd name="connsiteY17" fmla="*/ 831372 h 898004"/>
                <a:gd name="connsiteX18" fmla="*/ 327574 w 1027088"/>
                <a:gd name="connsiteY18" fmla="*/ 814957 h 898004"/>
                <a:gd name="connsiteX19" fmla="*/ 427872 w 1027088"/>
                <a:gd name="connsiteY19" fmla="*/ 641240 h 898004"/>
                <a:gd name="connsiteX20" fmla="*/ 444321 w 1027088"/>
                <a:gd name="connsiteY20" fmla="*/ 636827 h 898004"/>
                <a:gd name="connsiteX21" fmla="*/ 448734 w 1027088"/>
                <a:gd name="connsiteY21" fmla="*/ 653243 h 898004"/>
                <a:gd name="connsiteX22" fmla="*/ 348436 w 1027088"/>
                <a:gd name="connsiteY22" fmla="*/ 826959 h 898004"/>
                <a:gd name="connsiteX23" fmla="*/ 338005 w 1027088"/>
                <a:gd name="connsiteY23" fmla="*/ 833010 h 898004"/>
                <a:gd name="connsiteX24" fmla="*/ 555318 w 1027088"/>
                <a:gd name="connsiteY24" fmla="*/ 746186 h 898004"/>
                <a:gd name="connsiteX25" fmla="*/ 549300 w 1027088"/>
                <a:gd name="connsiteY25" fmla="*/ 744547 h 898004"/>
                <a:gd name="connsiteX26" fmla="*/ 544887 w 1027088"/>
                <a:gd name="connsiteY26" fmla="*/ 728132 h 898004"/>
                <a:gd name="connsiteX27" fmla="*/ 595036 w 1027088"/>
                <a:gd name="connsiteY27" fmla="*/ 641240 h 898004"/>
                <a:gd name="connsiteX28" fmla="*/ 611452 w 1027088"/>
                <a:gd name="connsiteY28" fmla="*/ 636827 h 898004"/>
                <a:gd name="connsiteX29" fmla="*/ 615865 w 1027088"/>
                <a:gd name="connsiteY29" fmla="*/ 653243 h 898004"/>
                <a:gd name="connsiteX30" fmla="*/ 565716 w 1027088"/>
                <a:gd name="connsiteY30" fmla="*/ 740134 h 898004"/>
                <a:gd name="connsiteX31" fmla="*/ 555318 w 1027088"/>
                <a:gd name="connsiteY31" fmla="*/ 746186 h 898004"/>
                <a:gd name="connsiteX32" fmla="*/ 220990 w 1027088"/>
                <a:gd name="connsiteY32" fmla="*/ 746186 h 898004"/>
                <a:gd name="connsiteX33" fmla="*/ 214973 w 1027088"/>
                <a:gd name="connsiteY33" fmla="*/ 744547 h 898004"/>
                <a:gd name="connsiteX34" fmla="*/ 210559 w 1027088"/>
                <a:gd name="connsiteY34" fmla="*/ 728132 h 898004"/>
                <a:gd name="connsiteX35" fmla="*/ 260709 w 1027088"/>
                <a:gd name="connsiteY35" fmla="*/ 641240 h 898004"/>
                <a:gd name="connsiteX36" fmla="*/ 277158 w 1027088"/>
                <a:gd name="connsiteY36" fmla="*/ 636827 h 898004"/>
                <a:gd name="connsiteX37" fmla="*/ 281571 w 1027088"/>
                <a:gd name="connsiteY37" fmla="*/ 653243 h 898004"/>
                <a:gd name="connsiteX38" fmla="*/ 231421 w 1027088"/>
                <a:gd name="connsiteY38" fmla="*/ 740134 h 898004"/>
                <a:gd name="connsiteX39" fmla="*/ 220990 w 1027088"/>
                <a:gd name="connsiteY39" fmla="*/ 746186 h 898004"/>
                <a:gd name="connsiteX40" fmla="*/ 166863 w 1027088"/>
                <a:gd name="connsiteY40" fmla="*/ 558996 h 898004"/>
                <a:gd name="connsiteX41" fmla="*/ 0 w 1027088"/>
                <a:gd name="connsiteY41" fmla="*/ 401795 h 898004"/>
                <a:gd name="connsiteX42" fmla="*/ 166863 w 1027088"/>
                <a:gd name="connsiteY42" fmla="*/ 234029 h 898004"/>
                <a:gd name="connsiteX43" fmla="*/ 234063 w 1027088"/>
                <a:gd name="connsiteY43" fmla="*/ 248138 h 898004"/>
                <a:gd name="connsiteX44" fmla="*/ 511086 w 1027088"/>
                <a:gd name="connsiteY44" fmla="*/ 0 h 898004"/>
                <a:gd name="connsiteX45" fmla="*/ 768151 w 1027088"/>
                <a:gd name="connsiteY45" fmla="*/ 174619 h 898004"/>
                <a:gd name="connsiteX46" fmla="*/ 828698 w 1027088"/>
                <a:gd name="connsiteY46" fmla="*/ 167164 h 898004"/>
                <a:gd name="connsiteX47" fmla="*/ 1027088 w 1027088"/>
                <a:gd name="connsiteY47" fmla="*/ 365520 h 898004"/>
                <a:gd name="connsiteX48" fmla="*/ 828831 w 1027088"/>
                <a:gd name="connsiteY48" fmla="*/ 558996 h 898004"/>
                <a:gd name="connsiteX49" fmla="*/ 166863 w 1027088"/>
                <a:gd name="connsiteY49" fmla="*/ 558996 h 898004"/>
                <a:gd name="connsiteX50" fmla="*/ 166863 w 1027088"/>
                <a:gd name="connsiteY50" fmla="*/ 258101 h 898004"/>
                <a:gd name="connsiteX51" fmla="*/ 24072 w 1027088"/>
                <a:gd name="connsiteY51" fmla="*/ 401795 h 898004"/>
                <a:gd name="connsiteX52" fmla="*/ 166997 w 1027088"/>
                <a:gd name="connsiteY52" fmla="*/ 534891 h 898004"/>
                <a:gd name="connsiteX53" fmla="*/ 828698 w 1027088"/>
                <a:gd name="connsiteY53" fmla="*/ 534891 h 898004"/>
                <a:gd name="connsiteX54" fmla="*/ 1002983 w 1027088"/>
                <a:gd name="connsiteY54" fmla="*/ 365520 h 898004"/>
                <a:gd name="connsiteX55" fmla="*/ 828698 w 1027088"/>
                <a:gd name="connsiteY55" fmla="*/ 191235 h 898004"/>
                <a:gd name="connsiteX56" fmla="*/ 765008 w 1027088"/>
                <a:gd name="connsiteY56" fmla="*/ 200596 h 898004"/>
                <a:gd name="connsiteX57" fmla="*/ 749930 w 1027088"/>
                <a:gd name="connsiteY57" fmla="*/ 193576 h 898004"/>
                <a:gd name="connsiteX58" fmla="*/ 511086 w 1027088"/>
                <a:gd name="connsiteY58" fmla="*/ 24072 h 898004"/>
                <a:gd name="connsiteX59" fmla="*/ 255861 w 1027088"/>
                <a:gd name="connsiteY59" fmla="*/ 267663 h 898004"/>
                <a:gd name="connsiteX60" fmla="*/ 249442 w 1027088"/>
                <a:gd name="connsiteY60" fmla="*/ 277224 h 898004"/>
                <a:gd name="connsiteX61" fmla="*/ 237941 w 1027088"/>
                <a:gd name="connsiteY61" fmla="*/ 277024 h 898004"/>
                <a:gd name="connsiteX62" fmla="*/ 166863 w 1027088"/>
                <a:gd name="connsiteY62" fmla="*/ 258101 h 898004"/>
                <a:gd name="connsiteX0" fmla="*/ 513527 w 1027088"/>
                <a:gd name="connsiteY0" fmla="*/ 780989 h 847855"/>
                <a:gd name="connsiteX1" fmla="*/ 480094 w 1027088"/>
                <a:gd name="connsiteY1" fmla="*/ 814422 h 847855"/>
                <a:gd name="connsiteX2" fmla="*/ 513527 w 1027088"/>
                <a:gd name="connsiteY2" fmla="*/ 847855 h 847855"/>
                <a:gd name="connsiteX3" fmla="*/ 546960 w 1027088"/>
                <a:gd name="connsiteY3" fmla="*/ 814422 h 847855"/>
                <a:gd name="connsiteX4" fmla="*/ 513527 w 1027088"/>
                <a:gd name="connsiteY4" fmla="*/ 780989 h 847855"/>
                <a:gd name="connsiteX5" fmla="*/ 672333 w 1027088"/>
                <a:gd name="connsiteY5" fmla="*/ 833010 h 847855"/>
                <a:gd name="connsiteX6" fmla="*/ 666315 w 1027088"/>
                <a:gd name="connsiteY6" fmla="*/ 831372 h 847855"/>
                <a:gd name="connsiteX7" fmla="*/ 661902 w 1027088"/>
                <a:gd name="connsiteY7" fmla="*/ 814957 h 847855"/>
                <a:gd name="connsiteX8" fmla="*/ 762200 w 1027088"/>
                <a:gd name="connsiteY8" fmla="*/ 641240 h 847855"/>
                <a:gd name="connsiteX9" fmla="*/ 778615 w 1027088"/>
                <a:gd name="connsiteY9" fmla="*/ 636827 h 847855"/>
                <a:gd name="connsiteX10" fmla="*/ 783028 w 1027088"/>
                <a:gd name="connsiteY10" fmla="*/ 653243 h 847855"/>
                <a:gd name="connsiteX11" fmla="*/ 682730 w 1027088"/>
                <a:gd name="connsiteY11" fmla="*/ 826959 h 847855"/>
                <a:gd name="connsiteX12" fmla="*/ 672333 w 1027088"/>
                <a:gd name="connsiteY12" fmla="*/ 833010 h 847855"/>
                <a:gd name="connsiteX13" fmla="*/ 338005 w 1027088"/>
                <a:gd name="connsiteY13" fmla="*/ 833010 h 847855"/>
                <a:gd name="connsiteX14" fmla="*/ 331987 w 1027088"/>
                <a:gd name="connsiteY14" fmla="*/ 831372 h 847855"/>
                <a:gd name="connsiteX15" fmla="*/ 327574 w 1027088"/>
                <a:gd name="connsiteY15" fmla="*/ 814957 h 847855"/>
                <a:gd name="connsiteX16" fmla="*/ 427872 w 1027088"/>
                <a:gd name="connsiteY16" fmla="*/ 641240 h 847855"/>
                <a:gd name="connsiteX17" fmla="*/ 444321 w 1027088"/>
                <a:gd name="connsiteY17" fmla="*/ 636827 h 847855"/>
                <a:gd name="connsiteX18" fmla="*/ 448734 w 1027088"/>
                <a:gd name="connsiteY18" fmla="*/ 653243 h 847855"/>
                <a:gd name="connsiteX19" fmla="*/ 348436 w 1027088"/>
                <a:gd name="connsiteY19" fmla="*/ 826959 h 847855"/>
                <a:gd name="connsiteX20" fmla="*/ 338005 w 1027088"/>
                <a:gd name="connsiteY20" fmla="*/ 833010 h 847855"/>
                <a:gd name="connsiteX21" fmla="*/ 555318 w 1027088"/>
                <a:gd name="connsiteY21" fmla="*/ 746186 h 847855"/>
                <a:gd name="connsiteX22" fmla="*/ 549300 w 1027088"/>
                <a:gd name="connsiteY22" fmla="*/ 744547 h 847855"/>
                <a:gd name="connsiteX23" fmla="*/ 544887 w 1027088"/>
                <a:gd name="connsiteY23" fmla="*/ 728132 h 847855"/>
                <a:gd name="connsiteX24" fmla="*/ 595036 w 1027088"/>
                <a:gd name="connsiteY24" fmla="*/ 641240 h 847855"/>
                <a:gd name="connsiteX25" fmla="*/ 611452 w 1027088"/>
                <a:gd name="connsiteY25" fmla="*/ 636827 h 847855"/>
                <a:gd name="connsiteX26" fmla="*/ 615865 w 1027088"/>
                <a:gd name="connsiteY26" fmla="*/ 653243 h 847855"/>
                <a:gd name="connsiteX27" fmla="*/ 565716 w 1027088"/>
                <a:gd name="connsiteY27" fmla="*/ 740134 h 847855"/>
                <a:gd name="connsiteX28" fmla="*/ 555318 w 1027088"/>
                <a:gd name="connsiteY28" fmla="*/ 746186 h 847855"/>
                <a:gd name="connsiteX29" fmla="*/ 220990 w 1027088"/>
                <a:gd name="connsiteY29" fmla="*/ 746186 h 847855"/>
                <a:gd name="connsiteX30" fmla="*/ 214973 w 1027088"/>
                <a:gd name="connsiteY30" fmla="*/ 744547 h 847855"/>
                <a:gd name="connsiteX31" fmla="*/ 210559 w 1027088"/>
                <a:gd name="connsiteY31" fmla="*/ 728132 h 847855"/>
                <a:gd name="connsiteX32" fmla="*/ 260709 w 1027088"/>
                <a:gd name="connsiteY32" fmla="*/ 641240 h 847855"/>
                <a:gd name="connsiteX33" fmla="*/ 277158 w 1027088"/>
                <a:gd name="connsiteY33" fmla="*/ 636827 h 847855"/>
                <a:gd name="connsiteX34" fmla="*/ 281571 w 1027088"/>
                <a:gd name="connsiteY34" fmla="*/ 653243 h 847855"/>
                <a:gd name="connsiteX35" fmla="*/ 231421 w 1027088"/>
                <a:gd name="connsiteY35" fmla="*/ 740134 h 847855"/>
                <a:gd name="connsiteX36" fmla="*/ 220990 w 1027088"/>
                <a:gd name="connsiteY36" fmla="*/ 746186 h 847855"/>
                <a:gd name="connsiteX37" fmla="*/ 166863 w 1027088"/>
                <a:gd name="connsiteY37" fmla="*/ 558996 h 847855"/>
                <a:gd name="connsiteX38" fmla="*/ 0 w 1027088"/>
                <a:gd name="connsiteY38" fmla="*/ 401795 h 847855"/>
                <a:gd name="connsiteX39" fmla="*/ 166863 w 1027088"/>
                <a:gd name="connsiteY39" fmla="*/ 234029 h 847855"/>
                <a:gd name="connsiteX40" fmla="*/ 234063 w 1027088"/>
                <a:gd name="connsiteY40" fmla="*/ 248138 h 847855"/>
                <a:gd name="connsiteX41" fmla="*/ 511086 w 1027088"/>
                <a:gd name="connsiteY41" fmla="*/ 0 h 847855"/>
                <a:gd name="connsiteX42" fmla="*/ 768151 w 1027088"/>
                <a:gd name="connsiteY42" fmla="*/ 174619 h 847855"/>
                <a:gd name="connsiteX43" fmla="*/ 828698 w 1027088"/>
                <a:gd name="connsiteY43" fmla="*/ 167164 h 847855"/>
                <a:gd name="connsiteX44" fmla="*/ 1027088 w 1027088"/>
                <a:gd name="connsiteY44" fmla="*/ 365520 h 847855"/>
                <a:gd name="connsiteX45" fmla="*/ 828831 w 1027088"/>
                <a:gd name="connsiteY45" fmla="*/ 558996 h 847855"/>
                <a:gd name="connsiteX46" fmla="*/ 166863 w 1027088"/>
                <a:gd name="connsiteY46" fmla="*/ 558996 h 847855"/>
                <a:gd name="connsiteX47" fmla="*/ 166863 w 1027088"/>
                <a:gd name="connsiteY47" fmla="*/ 258101 h 847855"/>
                <a:gd name="connsiteX48" fmla="*/ 24072 w 1027088"/>
                <a:gd name="connsiteY48" fmla="*/ 401795 h 847855"/>
                <a:gd name="connsiteX49" fmla="*/ 166997 w 1027088"/>
                <a:gd name="connsiteY49" fmla="*/ 534891 h 847855"/>
                <a:gd name="connsiteX50" fmla="*/ 828698 w 1027088"/>
                <a:gd name="connsiteY50" fmla="*/ 534891 h 847855"/>
                <a:gd name="connsiteX51" fmla="*/ 1002983 w 1027088"/>
                <a:gd name="connsiteY51" fmla="*/ 365520 h 847855"/>
                <a:gd name="connsiteX52" fmla="*/ 828698 w 1027088"/>
                <a:gd name="connsiteY52" fmla="*/ 191235 h 847855"/>
                <a:gd name="connsiteX53" fmla="*/ 765008 w 1027088"/>
                <a:gd name="connsiteY53" fmla="*/ 200596 h 847855"/>
                <a:gd name="connsiteX54" fmla="*/ 749930 w 1027088"/>
                <a:gd name="connsiteY54" fmla="*/ 193576 h 847855"/>
                <a:gd name="connsiteX55" fmla="*/ 511086 w 1027088"/>
                <a:gd name="connsiteY55" fmla="*/ 24072 h 847855"/>
                <a:gd name="connsiteX56" fmla="*/ 255861 w 1027088"/>
                <a:gd name="connsiteY56" fmla="*/ 267663 h 847855"/>
                <a:gd name="connsiteX57" fmla="*/ 249442 w 1027088"/>
                <a:gd name="connsiteY57" fmla="*/ 277224 h 847855"/>
                <a:gd name="connsiteX58" fmla="*/ 237941 w 1027088"/>
                <a:gd name="connsiteY58" fmla="*/ 277024 h 847855"/>
                <a:gd name="connsiteX59" fmla="*/ 166863 w 1027088"/>
                <a:gd name="connsiteY59" fmla="*/ 258101 h 847855"/>
                <a:gd name="connsiteX0" fmla="*/ 546960 w 1027088"/>
                <a:gd name="connsiteY0" fmla="*/ 814422 h 847855"/>
                <a:gd name="connsiteX1" fmla="*/ 480094 w 1027088"/>
                <a:gd name="connsiteY1" fmla="*/ 814422 h 847855"/>
                <a:gd name="connsiteX2" fmla="*/ 513527 w 1027088"/>
                <a:gd name="connsiteY2" fmla="*/ 847855 h 847855"/>
                <a:gd name="connsiteX3" fmla="*/ 546960 w 1027088"/>
                <a:gd name="connsiteY3" fmla="*/ 814422 h 847855"/>
                <a:gd name="connsiteX4" fmla="*/ 672333 w 1027088"/>
                <a:gd name="connsiteY4" fmla="*/ 833010 h 847855"/>
                <a:gd name="connsiteX5" fmla="*/ 666315 w 1027088"/>
                <a:gd name="connsiteY5" fmla="*/ 831372 h 847855"/>
                <a:gd name="connsiteX6" fmla="*/ 661902 w 1027088"/>
                <a:gd name="connsiteY6" fmla="*/ 814957 h 847855"/>
                <a:gd name="connsiteX7" fmla="*/ 762200 w 1027088"/>
                <a:gd name="connsiteY7" fmla="*/ 641240 h 847855"/>
                <a:gd name="connsiteX8" fmla="*/ 778615 w 1027088"/>
                <a:gd name="connsiteY8" fmla="*/ 636827 h 847855"/>
                <a:gd name="connsiteX9" fmla="*/ 783028 w 1027088"/>
                <a:gd name="connsiteY9" fmla="*/ 653243 h 847855"/>
                <a:gd name="connsiteX10" fmla="*/ 682730 w 1027088"/>
                <a:gd name="connsiteY10" fmla="*/ 826959 h 847855"/>
                <a:gd name="connsiteX11" fmla="*/ 672333 w 1027088"/>
                <a:gd name="connsiteY11" fmla="*/ 833010 h 847855"/>
                <a:gd name="connsiteX12" fmla="*/ 338005 w 1027088"/>
                <a:gd name="connsiteY12" fmla="*/ 833010 h 847855"/>
                <a:gd name="connsiteX13" fmla="*/ 331987 w 1027088"/>
                <a:gd name="connsiteY13" fmla="*/ 831372 h 847855"/>
                <a:gd name="connsiteX14" fmla="*/ 327574 w 1027088"/>
                <a:gd name="connsiteY14" fmla="*/ 814957 h 847855"/>
                <a:gd name="connsiteX15" fmla="*/ 427872 w 1027088"/>
                <a:gd name="connsiteY15" fmla="*/ 641240 h 847855"/>
                <a:gd name="connsiteX16" fmla="*/ 444321 w 1027088"/>
                <a:gd name="connsiteY16" fmla="*/ 636827 h 847855"/>
                <a:gd name="connsiteX17" fmla="*/ 448734 w 1027088"/>
                <a:gd name="connsiteY17" fmla="*/ 653243 h 847855"/>
                <a:gd name="connsiteX18" fmla="*/ 348436 w 1027088"/>
                <a:gd name="connsiteY18" fmla="*/ 826959 h 847855"/>
                <a:gd name="connsiteX19" fmla="*/ 338005 w 1027088"/>
                <a:gd name="connsiteY19" fmla="*/ 833010 h 847855"/>
                <a:gd name="connsiteX20" fmla="*/ 555318 w 1027088"/>
                <a:gd name="connsiteY20" fmla="*/ 746186 h 847855"/>
                <a:gd name="connsiteX21" fmla="*/ 549300 w 1027088"/>
                <a:gd name="connsiteY21" fmla="*/ 744547 h 847855"/>
                <a:gd name="connsiteX22" fmla="*/ 544887 w 1027088"/>
                <a:gd name="connsiteY22" fmla="*/ 728132 h 847855"/>
                <a:gd name="connsiteX23" fmla="*/ 595036 w 1027088"/>
                <a:gd name="connsiteY23" fmla="*/ 641240 h 847855"/>
                <a:gd name="connsiteX24" fmla="*/ 611452 w 1027088"/>
                <a:gd name="connsiteY24" fmla="*/ 636827 h 847855"/>
                <a:gd name="connsiteX25" fmla="*/ 615865 w 1027088"/>
                <a:gd name="connsiteY25" fmla="*/ 653243 h 847855"/>
                <a:gd name="connsiteX26" fmla="*/ 565716 w 1027088"/>
                <a:gd name="connsiteY26" fmla="*/ 740134 h 847855"/>
                <a:gd name="connsiteX27" fmla="*/ 555318 w 1027088"/>
                <a:gd name="connsiteY27" fmla="*/ 746186 h 847855"/>
                <a:gd name="connsiteX28" fmla="*/ 220990 w 1027088"/>
                <a:gd name="connsiteY28" fmla="*/ 746186 h 847855"/>
                <a:gd name="connsiteX29" fmla="*/ 214973 w 1027088"/>
                <a:gd name="connsiteY29" fmla="*/ 744547 h 847855"/>
                <a:gd name="connsiteX30" fmla="*/ 210559 w 1027088"/>
                <a:gd name="connsiteY30" fmla="*/ 728132 h 847855"/>
                <a:gd name="connsiteX31" fmla="*/ 260709 w 1027088"/>
                <a:gd name="connsiteY31" fmla="*/ 641240 h 847855"/>
                <a:gd name="connsiteX32" fmla="*/ 277158 w 1027088"/>
                <a:gd name="connsiteY32" fmla="*/ 636827 h 847855"/>
                <a:gd name="connsiteX33" fmla="*/ 281571 w 1027088"/>
                <a:gd name="connsiteY33" fmla="*/ 653243 h 847855"/>
                <a:gd name="connsiteX34" fmla="*/ 231421 w 1027088"/>
                <a:gd name="connsiteY34" fmla="*/ 740134 h 847855"/>
                <a:gd name="connsiteX35" fmla="*/ 220990 w 1027088"/>
                <a:gd name="connsiteY35" fmla="*/ 746186 h 847855"/>
                <a:gd name="connsiteX36" fmla="*/ 166863 w 1027088"/>
                <a:gd name="connsiteY36" fmla="*/ 558996 h 847855"/>
                <a:gd name="connsiteX37" fmla="*/ 0 w 1027088"/>
                <a:gd name="connsiteY37" fmla="*/ 401795 h 847855"/>
                <a:gd name="connsiteX38" fmla="*/ 166863 w 1027088"/>
                <a:gd name="connsiteY38" fmla="*/ 234029 h 847855"/>
                <a:gd name="connsiteX39" fmla="*/ 234063 w 1027088"/>
                <a:gd name="connsiteY39" fmla="*/ 248138 h 847855"/>
                <a:gd name="connsiteX40" fmla="*/ 511086 w 1027088"/>
                <a:gd name="connsiteY40" fmla="*/ 0 h 847855"/>
                <a:gd name="connsiteX41" fmla="*/ 768151 w 1027088"/>
                <a:gd name="connsiteY41" fmla="*/ 174619 h 847855"/>
                <a:gd name="connsiteX42" fmla="*/ 828698 w 1027088"/>
                <a:gd name="connsiteY42" fmla="*/ 167164 h 847855"/>
                <a:gd name="connsiteX43" fmla="*/ 1027088 w 1027088"/>
                <a:gd name="connsiteY43" fmla="*/ 365520 h 847855"/>
                <a:gd name="connsiteX44" fmla="*/ 828831 w 1027088"/>
                <a:gd name="connsiteY44" fmla="*/ 558996 h 847855"/>
                <a:gd name="connsiteX45" fmla="*/ 166863 w 1027088"/>
                <a:gd name="connsiteY45" fmla="*/ 558996 h 847855"/>
                <a:gd name="connsiteX46" fmla="*/ 166863 w 1027088"/>
                <a:gd name="connsiteY46" fmla="*/ 258101 h 847855"/>
                <a:gd name="connsiteX47" fmla="*/ 24072 w 1027088"/>
                <a:gd name="connsiteY47" fmla="*/ 401795 h 847855"/>
                <a:gd name="connsiteX48" fmla="*/ 166997 w 1027088"/>
                <a:gd name="connsiteY48" fmla="*/ 534891 h 847855"/>
                <a:gd name="connsiteX49" fmla="*/ 828698 w 1027088"/>
                <a:gd name="connsiteY49" fmla="*/ 534891 h 847855"/>
                <a:gd name="connsiteX50" fmla="*/ 1002983 w 1027088"/>
                <a:gd name="connsiteY50" fmla="*/ 365520 h 847855"/>
                <a:gd name="connsiteX51" fmla="*/ 828698 w 1027088"/>
                <a:gd name="connsiteY51" fmla="*/ 191235 h 847855"/>
                <a:gd name="connsiteX52" fmla="*/ 765008 w 1027088"/>
                <a:gd name="connsiteY52" fmla="*/ 200596 h 847855"/>
                <a:gd name="connsiteX53" fmla="*/ 749930 w 1027088"/>
                <a:gd name="connsiteY53" fmla="*/ 193576 h 847855"/>
                <a:gd name="connsiteX54" fmla="*/ 511086 w 1027088"/>
                <a:gd name="connsiteY54" fmla="*/ 24072 h 847855"/>
                <a:gd name="connsiteX55" fmla="*/ 255861 w 1027088"/>
                <a:gd name="connsiteY55" fmla="*/ 267663 h 847855"/>
                <a:gd name="connsiteX56" fmla="*/ 249442 w 1027088"/>
                <a:gd name="connsiteY56" fmla="*/ 277224 h 847855"/>
                <a:gd name="connsiteX57" fmla="*/ 237941 w 1027088"/>
                <a:gd name="connsiteY57" fmla="*/ 277024 h 847855"/>
                <a:gd name="connsiteX58" fmla="*/ 166863 w 1027088"/>
                <a:gd name="connsiteY58" fmla="*/ 258101 h 847855"/>
                <a:gd name="connsiteX0" fmla="*/ 546960 w 1027088"/>
                <a:gd name="connsiteY0" fmla="*/ 814422 h 847855"/>
                <a:gd name="connsiteX1" fmla="*/ 513527 w 1027088"/>
                <a:gd name="connsiteY1" fmla="*/ 847855 h 847855"/>
                <a:gd name="connsiteX2" fmla="*/ 546960 w 1027088"/>
                <a:gd name="connsiteY2" fmla="*/ 814422 h 847855"/>
                <a:gd name="connsiteX3" fmla="*/ 672333 w 1027088"/>
                <a:gd name="connsiteY3" fmla="*/ 833010 h 847855"/>
                <a:gd name="connsiteX4" fmla="*/ 666315 w 1027088"/>
                <a:gd name="connsiteY4" fmla="*/ 831372 h 847855"/>
                <a:gd name="connsiteX5" fmla="*/ 661902 w 1027088"/>
                <a:gd name="connsiteY5" fmla="*/ 814957 h 847855"/>
                <a:gd name="connsiteX6" fmla="*/ 762200 w 1027088"/>
                <a:gd name="connsiteY6" fmla="*/ 641240 h 847855"/>
                <a:gd name="connsiteX7" fmla="*/ 778615 w 1027088"/>
                <a:gd name="connsiteY7" fmla="*/ 636827 h 847855"/>
                <a:gd name="connsiteX8" fmla="*/ 783028 w 1027088"/>
                <a:gd name="connsiteY8" fmla="*/ 653243 h 847855"/>
                <a:gd name="connsiteX9" fmla="*/ 682730 w 1027088"/>
                <a:gd name="connsiteY9" fmla="*/ 826959 h 847855"/>
                <a:gd name="connsiteX10" fmla="*/ 672333 w 1027088"/>
                <a:gd name="connsiteY10" fmla="*/ 833010 h 847855"/>
                <a:gd name="connsiteX11" fmla="*/ 338005 w 1027088"/>
                <a:gd name="connsiteY11" fmla="*/ 833010 h 847855"/>
                <a:gd name="connsiteX12" fmla="*/ 331987 w 1027088"/>
                <a:gd name="connsiteY12" fmla="*/ 831372 h 847855"/>
                <a:gd name="connsiteX13" fmla="*/ 327574 w 1027088"/>
                <a:gd name="connsiteY13" fmla="*/ 814957 h 847855"/>
                <a:gd name="connsiteX14" fmla="*/ 427872 w 1027088"/>
                <a:gd name="connsiteY14" fmla="*/ 641240 h 847855"/>
                <a:gd name="connsiteX15" fmla="*/ 444321 w 1027088"/>
                <a:gd name="connsiteY15" fmla="*/ 636827 h 847855"/>
                <a:gd name="connsiteX16" fmla="*/ 448734 w 1027088"/>
                <a:gd name="connsiteY16" fmla="*/ 653243 h 847855"/>
                <a:gd name="connsiteX17" fmla="*/ 348436 w 1027088"/>
                <a:gd name="connsiteY17" fmla="*/ 826959 h 847855"/>
                <a:gd name="connsiteX18" fmla="*/ 338005 w 1027088"/>
                <a:gd name="connsiteY18" fmla="*/ 833010 h 847855"/>
                <a:gd name="connsiteX19" fmla="*/ 555318 w 1027088"/>
                <a:gd name="connsiteY19" fmla="*/ 746186 h 847855"/>
                <a:gd name="connsiteX20" fmla="*/ 549300 w 1027088"/>
                <a:gd name="connsiteY20" fmla="*/ 744547 h 847855"/>
                <a:gd name="connsiteX21" fmla="*/ 544887 w 1027088"/>
                <a:gd name="connsiteY21" fmla="*/ 728132 h 847855"/>
                <a:gd name="connsiteX22" fmla="*/ 595036 w 1027088"/>
                <a:gd name="connsiteY22" fmla="*/ 641240 h 847855"/>
                <a:gd name="connsiteX23" fmla="*/ 611452 w 1027088"/>
                <a:gd name="connsiteY23" fmla="*/ 636827 h 847855"/>
                <a:gd name="connsiteX24" fmla="*/ 615865 w 1027088"/>
                <a:gd name="connsiteY24" fmla="*/ 653243 h 847855"/>
                <a:gd name="connsiteX25" fmla="*/ 565716 w 1027088"/>
                <a:gd name="connsiteY25" fmla="*/ 740134 h 847855"/>
                <a:gd name="connsiteX26" fmla="*/ 555318 w 1027088"/>
                <a:gd name="connsiteY26" fmla="*/ 746186 h 847855"/>
                <a:gd name="connsiteX27" fmla="*/ 220990 w 1027088"/>
                <a:gd name="connsiteY27" fmla="*/ 746186 h 847855"/>
                <a:gd name="connsiteX28" fmla="*/ 214973 w 1027088"/>
                <a:gd name="connsiteY28" fmla="*/ 744547 h 847855"/>
                <a:gd name="connsiteX29" fmla="*/ 210559 w 1027088"/>
                <a:gd name="connsiteY29" fmla="*/ 728132 h 847855"/>
                <a:gd name="connsiteX30" fmla="*/ 260709 w 1027088"/>
                <a:gd name="connsiteY30" fmla="*/ 641240 h 847855"/>
                <a:gd name="connsiteX31" fmla="*/ 277158 w 1027088"/>
                <a:gd name="connsiteY31" fmla="*/ 636827 h 847855"/>
                <a:gd name="connsiteX32" fmla="*/ 281571 w 1027088"/>
                <a:gd name="connsiteY32" fmla="*/ 653243 h 847855"/>
                <a:gd name="connsiteX33" fmla="*/ 231421 w 1027088"/>
                <a:gd name="connsiteY33" fmla="*/ 740134 h 847855"/>
                <a:gd name="connsiteX34" fmla="*/ 220990 w 1027088"/>
                <a:gd name="connsiteY34" fmla="*/ 746186 h 847855"/>
                <a:gd name="connsiteX35" fmla="*/ 166863 w 1027088"/>
                <a:gd name="connsiteY35" fmla="*/ 558996 h 847855"/>
                <a:gd name="connsiteX36" fmla="*/ 0 w 1027088"/>
                <a:gd name="connsiteY36" fmla="*/ 401795 h 847855"/>
                <a:gd name="connsiteX37" fmla="*/ 166863 w 1027088"/>
                <a:gd name="connsiteY37" fmla="*/ 234029 h 847855"/>
                <a:gd name="connsiteX38" fmla="*/ 234063 w 1027088"/>
                <a:gd name="connsiteY38" fmla="*/ 248138 h 847855"/>
                <a:gd name="connsiteX39" fmla="*/ 511086 w 1027088"/>
                <a:gd name="connsiteY39" fmla="*/ 0 h 847855"/>
                <a:gd name="connsiteX40" fmla="*/ 768151 w 1027088"/>
                <a:gd name="connsiteY40" fmla="*/ 174619 h 847855"/>
                <a:gd name="connsiteX41" fmla="*/ 828698 w 1027088"/>
                <a:gd name="connsiteY41" fmla="*/ 167164 h 847855"/>
                <a:gd name="connsiteX42" fmla="*/ 1027088 w 1027088"/>
                <a:gd name="connsiteY42" fmla="*/ 365520 h 847855"/>
                <a:gd name="connsiteX43" fmla="*/ 828831 w 1027088"/>
                <a:gd name="connsiteY43" fmla="*/ 558996 h 847855"/>
                <a:gd name="connsiteX44" fmla="*/ 166863 w 1027088"/>
                <a:gd name="connsiteY44" fmla="*/ 558996 h 847855"/>
                <a:gd name="connsiteX45" fmla="*/ 166863 w 1027088"/>
                <a:gd name="connsiteY45" fmla="*/ 258101 h 847855"/>
                <a:gd name="connsiteX46" fmla="*/ 24072 w 1027088"/>
                <a:gd name="connsiteY46" fmla="*/ 401795 h 847855"/>
                <a:gd name="connsiteX47" fmla="*/ 166997 w 1027088"/>
                <a:gd name="connsiteY47" fmla="*/ 534891 h 847855"/>
                <a:gd name="connsiteX48" fmla="*/ 828698 w 1027088"/>
                <a:gd name="connsiteY48" fmla="*/ 534891 h 847855"/>
                <a:gd name="connsiteX49" fmla="*/ 1002983 w 1027088"/>
                <a:gd name="connsiteY49" fmla="*/ 365520 h 847855"/>
                <a:gd name="connsiteX50" fmla="*/ 828698 w 1027088"/>
                <a:gd name="connsiteY50" fmla="*/ 191235 h 847855"/>
                <a:gd name="connsiteX51" fmla="*/ 765008 w 1027088"/>
                <a:gd name="connsiteY51" fmla="*/ 200596 h 847855"/>
                <a:gd name="connsiteX52" fmla="*/ 749930 w 1027088"/>
                <a:gd name="connsiteY52" fmla="*/ 193576 h 847855"/>
                <a:gd name="connsiteX53" fmla="*/ 511086 w 1027088"/>
                <a:gd name="connsiteY53" fmla="*/ 24072 h 847855"/>
                <a:gd name="connsiteX54" fmla="*/ 255861 w 1027088"/>
                <a:gd name="connsiteY54" fmla="*/ 267663 h 847855"/>
                <a:gd name="connsiteX55" fmla="*/ 249442 w 1027088"/>
                <a:gd name="connsiteY55" fmla="*/ 277224 h 847855"/>
                <a:gd name="connsiteX56" fmla="*/ 237941 w 1027088"/>
                <a:gd name="connsiteY56" fmla="*/ 277024 h 847855"/>
                <a:gd name="connsiteX57" fmla="*/ 166863 w 1027088"/>
                <a:gd name="connsiteY57" fmla="*/ 258101 h 847855"/>
                <a:gd name="connsiteX0" fmla="*/ 672333 w 1027088"/>
                <a:gd name="connsiteY0" fmla="*/ 833010 h 833010"/>
                <a:gd name="connsiteX1" fmla="*/ 666315 w 1027088"/>
                <a:gd name="connsiteY1" fmla="*/ 831372 h 833010"/>
                <a:gd name="connsiteX2" fmla="*/ 661902 w 1027088"/>
                <a:gd name="connsiteY2" fmla="*/ 814957 h 833010"/>
                <a:gd name="connsiteX3" fmla="*/ 762200 w 1027088"/>
                <a:gd name="connsiteY3" fmla="*/ 641240 h 833010"/>
                <a:gd name="connsiteX4" fmla="*/ 778615 w 1027088"/>
                <a:gd name="connsiteY4" fmla="*/ 636827 h 833010"/>
                <a:gd name="connsiteX5" fmla="*/ 783028 w 1027088"/>
                <a:gd name="connsiteY5" fmla="*/ 653243 h 833010"/>
                <a:gd name="connsiteX6" fmla="*/ 682730 w 1027088"/>
                <a:gd name="connsiteY6" fmla="*/ 826959 h 833010"/>
                <a:gd name="connsiteX7" fmla="*/ 672333 w 1027088"/>
                <a:gd name="connsiteY7" fmla="*/ 833010 h 833010"/>
                <a:gd name="connsiteX8" fmla="*/ 338005 w 1027088"/>
                <a:gd name="connsiteY8" fmla="*/ 833010 h 833010"/>
                <a:gd name="connsiteX9" fmla="*/ 331987 w 1027088"/>
                <a:gd name="connsiteY9" fmla="*/ 831372 h 833010"/>
                <a:gd name="connsiteX10" fmla="*/ 327574 w 1027088"/>
                <a:gd name="connsiteY10" fmla="*/ 814957 h 833010"/>
                <a:gd name="connsiteX11" fmla="*/ 427872 w 1027088"/>
                <a:gd name="connsiteY11" fmla="*/ 641240 h 833010"/>
                <a:gd name="connsiteX12" fmla="*/ 444321 w 1027088"/>
                <a:gd name="connsiteY12" fmla="*/ 636827 h 833010"/>
                <a:gd name="connsiteX13" fmla="*/ 448734 w 1027088"/>
                <a:gd name="connsiteY13" fmla="*/ 653243 h 833010"/>
                <a:gd name="connsiteX14" fmla="*/ 348436 w 1027088"/>
                <a:gd name="connsiteY14" fmla="*/ 826959 h 833010"/>
                <a:gd name="connsiteX15" fmla="*/ 338005 w 1027088"/>
                <a:gd name="connsiteY15" fmla="*/ 833010 h 833010"/>
                <a:gd name="connsiteX16" fmla="*/ 555318 w 1027088"/>
                <a:gd name="connsiteY16" fmla="*/ 746186 h 833010"/>
                <a:gd name="connsiteX17" fmla="*/ 549300 w 1027088"/>
                <a:gd name="connsiteY17" fmla="*/ 744547 h 833010"/>
                <a:gd name="connsiteX18" fmla="*/ 544887 w 1027088"/>
                <a:gd name="connsiteY18" fmla="*/ 728132 h 833010"/>
                <a:gd name="connsiteX19" fmla="*/ 595036 w 1027088"/>
                <a:gd name="connsiteY19" fmla="*/ 641240 h 833010"/>
                <a:gd name="connsiteX20" fmla="*/ 611452 w 1027088"/>
                <a:gd name="connsiteY20" fmla="*/ 636827 h 833010"/>
                <a:gd name="connsiteX21" fmla="*/ 615865 w 1027088"/>
                <a:gd name="connsiteY21" fmla="*/ 653243 h 833010"/>
                <a:gd name="connsiteX22" fmla="*/ 565716 w 1027088"/>
                <a:gd name="connsiteY22" fmla="*/ 740134 h 833010"/>
                <a:gd name="connsiteX23" fmla="*/ 555318 w 1027088"/>
                <a:gd name="connsiteY23" fmla="*/ 746186 h 833010"/>
                <a:gd name="connsiteX24" fmla="*/ 220990 w 1027088"/>
                <a:gd name="connsiteY24" fmla="*/ 746186 h 833010"/>
                <a:gd name="connsiteX25" fmla="*/ 214973 w 1027088"/>
                <a:gd name="connsiteY25" fmla="*/ 744547 h 833010"/>
                <a:gd name="connsiteX26" fmla="*/ 210559 w 1027088"/>
                <a:gd name="connsiteY26" fmla="*/ 728132 h 833010"/>
                <a:gd name="connsiteX27" fmla="*/ 260709 w 1027088"/>
                <a:gd name="connsiteY27" fmla="*/ 641240 h 833010"/>
                <a:gd name="connsiteX28" fmla="*/ 277158 w 1027088"/>
                <a:gd name="connsiteY28" fmla="*/ 636827 h 833010"/>
                <a:gd name="connsiteX29" fmla="*/ 281571 w 1027088"/>
                <a:gd name="connsiteY29" fmla="*/ 653243 h 833010"/>
                <a:gd name="connsiteX30" fmla="*/ 231421 w 1027088"/>
                <a:gd name="connsiteY30" fmla="*/ 740134 h 833010"/>
                <a:gd name="connsiteX31" fmla="*/ 220990 w 1027088"/>
                <a:gd name="connsiteY31" fmla="*/ 746186 h 833010"/>
                <a:gd name="connsiteX32" fmla="*/ 166863 w 1027088"/>
                <a:gd name="connsiteY32" fmla="*/ 558996 h 833010"/>
                <a:gd name="connsiteX33" fmla="*/ 0 w 1027088"/>
                <a:gd name="connsiteY33" fmla="*/ 401795 h 833010"/>
                <a:gd name="connsiteX34" fmla="*/ 166863 w 1027088"/>
                <a:gd name="connsiteY34" fmla="*/ 234029 h 833010"/>
                <a:gd name="connsiteX35" fmla="*/ 234063 w 1027088"/>
                <a:gd name="connsiteY35" fmla="*/ 248138 h 833010"/>
                <a:gd name="connsiteX36" fmla="*/ 511086 w 1027088"/>
                <a:gd name="connsiteY36" fmla="*/ 0 h 833010"/>
                <a:gd name="connsiteX37" fmla="*/ 768151 w 1027088"/>
                <a:gd name="connsiteY37" fmla="*/ 174619 h 833010"/>
                <a:gd name="connsiteX38" fmla="*/ 828698 w 1027088"/>
                <a:gd name="connsiteY38" fmla="*/ 167164 h 833010"/>
                <a:gd name="connsiteX39" fmla="*/ 1027088 w 1027088"/>
                <a:gd name="connsiteY39" fmla="*/ 365520 h 833010"/>
                <a:gd name="connsiteX40" fmla="*/ 828831 w 1027088"/>
                <a:gd name="connsiteY40" fmla="*/ 558996 h 833010"/>
                <a:gd name="connsiteX41" fmla="*/ 166863 w 1027088"/>
                <a:gd name="connsiteY41" fmla="*/ 558996 h 833010"/>
                <a:gd name="connsiteX42" fmla="*/ 166863 w 1027088"/>
                <a:gd name="connsiteY42" fmla="*/ 258101 h 833010"/>
                <a:gd name="connsiteX43" fmla="*/ 24072 w 1027088"/>
                <a:gd name="connsiteY43" fmla="*/ 401795 h 833010"/>
                <a:gd name="connsiteX44" fmla="*/ 166997 w 1027088"/>
                <a:gd name="connsiteY44" fmla="*/ 534891 h 833010"/>
                <a:gd name="connsiteX45" fmla="*/ 828698 w 1027088"/>
                <a:gd name="connsiteY45" fmla="*/ 534891 h 833010"/>
                <a:gd name="connsiteX46" fmla="*/ 1002983 w 1027088"/>
                <a:gd name="connsiteY46" fmla="*/ 365520 h 833010"/>
                <a:gd name="connsiteX47" fmla="*/ 828698 w 1027088"/>
                <a:gd name="connsiteY47" fmla="*/ 191235 h 833010"/>
                <a:gd name="connsiteX48" fmla="*/ 765008 w 1027088"/>
                <a:gd name="connsiteY48" fmla="*/ 200596 h 833010"/>
                <a:gd name="connsiteX49" fmla="*/ 749930 w 1027088"/>
                <a:gd name="connsiteY49" fmla="*/ 193576 h 833010"/>
                <a:gd name="connsiteX50" fmla="*/ 511086 w 1027088"/>
                <a:gd name="connsiteY50" fmla="*/ 24072 h 833010"/>
                <a:gd name="connsiteX51" fmla="*/ 255861 w 1027088"/>
                <a:gd name="connsiteY51" fmla="*/ 267663 h 833010"/>
                <a:gd name="connsiteX52" fmla="*/ 249442 w 1027088"/>
                <a:gd name="connsiteY52" fmla="*/ 277224 h 833010"/>
                <a:gd name="connsiteX53" fmla="*/ 237941 w 1027088"/>
                <a:gd name="connsiteY53" fmla="*/ 277024 h 833010"/>
                <a:gd name="connsiteX54" fmla="*/ 166863 w 1027088"/>
                <a:gd name="connsiteY54" fmla="*/ 258101 h 833010"/>
                <a:gd name="connsiteX0" fmla="*/ 682730 w 1027088"/>
                <a:gd name="connsiteY0" fmla="*/ 826959 h 841934"/>
                <a:gd name="connsiteX1" fmla="*/ 666315 w 1027088"/>
                <a:gd name="connsiteY1" fmla="*/ 831372 h 841934"/>
                <a:gd name="connsiteX2" fmla="*/ 661902 w 1027088"/>
                <a:gd name="connsiteY2" fmla="*/ 814957 h 841934"/>
                <a:gd name="connsiteX3" fmla="*/ 762200 w 1027088"/>
                <a:gd name="connsiteY3" fmla="*/ 641240 h 841934"/>
                <a:gd name="connsiteX4" fmla="*/ 778615 w 1027088"/>
                <a:gd name="connsiteY4" fmla="*/ 636827 h 841934"/>
                <a:gd name="connsiteX5" fmla="*/ 783028 w 1027088"/>
                <a:gd name="connsiteY5" fmla="*/ 653243 h 841934"/>
                <a:gd name="connsiteX6" fmla="*/ 682730 w 1027088"/>
                <a:gd name="connsiteY6" fmla="*/ 826959 h 841934"/>
                <a:gd name="connsiteX7" fmla="*/ 338005 w 1027088"/>
                <a:gd name="connsiteY7" fmla="*/ 833010 h 841934"/>
                <a:gd name="connsiteX8" fmla="*/ 331987 w 1027088"/>
                <a:gd name="connsiteY8" fmla="*/ 831372 h 841934"/>
                <a:gd name="connsiteX9" fmla="*/ 327574 w 1027088"/>
                <a:gd name="connsiteY9" fmla="*/ 814957 h 841934"/>
                <a:gd name="connsiteX10" fmla="*/ 427872 w 1027088"/>
                <a:gd name="connsiteY10" fmla="*/ 641240 h 841934"/>
                <a:gd name="connsiteX11" fmla="*/ 444321 w 1027088"/>
                <a:gd name="connsiteY11" fmla="*/ 636827 h 841934"/>
                <a:gd name="connsiteX12" fmla="*/ 448734 w 1027088"/>
                <a:gd name="connsiteY12" fmla="*/ 653243 h 841934"/>
                <a:gd name="connsiteX13" fmla="*/ 348436 w 1027088"/>
                <a:gd name="connsiteY13" fmla="*/ 826959 h 841934"/>
                <a:gd name="connsiteX14" fmla="*/ 338005 w 1027088"/>
                <a:gd name="connsiteY14" fmla="*/ 833010 h 841934"/>
                <a:gd name="connsiteX15" fmla="*/ 555318 w 1027088"/>
                <a:gd name="connsiteY15" fmla="*/ 746186 h 841934"/>
                <a:gd name="connsiteX16" fmla="*/ 549300 w 1027088"/>
                <a:gd name="connsiteY16" fmla="*/ 744547 h 841934"/>
                <a:gd name="connsiteX17" fmla="*/ 544887 w 1027088"/>
                <a:gd name="connsiteY17" fmla="*/ 728132 h 841934"/>
                <a:gd name="connsiteX18" fmla="*/ 595036 w 1027088"/>
                <a:gd name="connsiteY18" fmla="*/ 641240 h 841934"/>
                <a:gd name="connsiteX19" fmla="*/ 611452 w 1027088"/>
                <a:gd name="connsiteY19" fmla="*/ 636827 h 841934"/>
                <a:gd name="connsiteX20" fmla="*/ 615865 w 1027088"/>
                <a:gd name="connsiteY20" fmla="*/ 653243 h 841934"/>
                <a:gd name="connsiteX21" fmla="*/ 565716 w 1027088"/>
                <a:gd name="connsiteY21" fmla="*/ 740134 h 841934"/>
                <a:gd name="connsiteX22" fmla="*/ 555318 w 1027088"/>
                <a:gd name="connsiteY22" fmla="*/ 746186 h 841934"/>
                <a:gd name="connsiteX23" fmla="*/ 220990 w 1027088"/>
                <a:gd name="connsiteY23" fmla="*/ 746186 h 841934"/>
                <a:gd name="connsiteX24" fmla="*/ 214973 w 1027088"/>
                <a:gd name="connsiteY24" fmla="*/ 744547 h 841934"/>
                <a:gd name="connsiteX25" fmla="*/ 210559 w 1027088"/>
                <a:gd name="connsiteY25" fmla="*/ 728132 h 841934"/>
                <a:gd name="connsiteX26" fmla="*/ 260709 w 1027088"/>
                <a:gd name="connsiteY26" fmla="*/ 641240 h 841934"/>
                <a:gd name="connsiteX27" fmla="*/ 277158 w 1027088"/>
                <a:gd name="connsiteY27" fmla="*/ 636827 h 841934"/>
                <a:gd name="connsiteX28" fmla="*/ 281571 w 1027088"/>
                <a:gd name="connsiteY28" fmla="*/ 653243 h 841934"/>
                <a:gd name="connsiteX29" fmla="*/ 231421 w 1027088"/>
                <a:gd name="connsiteY29" fmla="*/ 740134 h 841934"/>
                <a:gd name="connsiteX30" fmla="*/ 220990 w 1027088"/>
                <a:gd name="connsiteY30" fmla="*/ 746186 h 841934"/>
                <a:gd name="connsiteX31" fmla="*/ 166863 w 1027088"/>
                <a:gd name="connsiteY31" fmla="*/ 558996 h 841934"/>
                <a:gd name="connsiteX32" fmla="*/ 0 w 1027088"/>
                <a:gd name="connsiteY32" fmla="*/ 401795 h 841934"/>
                <a:gd name="connsiteX33" fmla="*/ 166863 w 1027088"/>
                <a:gd name="connsiteY33" fmla="*/ 234029 h 841934"/>
                <a:gd name="connsiteX34" fmla="*/ 234063 w 1027088"/>
                <a:gd name="connsiteY34" fmla="*/ 248138 h 841934"/>
                <a:gd name="connsiteX35" fmla="*/ 511086 w 1027088"/>
                <a:gd name="connsiteY35" fmla="*/ 0 h 841934"/>
                <a:gd name="connsiteX36" fmla="*/ 768151 w 1027088"/>
                <a:gd name="connsiteY36" fmla="*/ 174619 h 841934"/>
                <a:gd name="connsiteX37" fmla="*/ 828698 w 1027088"/>
                <a:gd name="connsiteY37" fmla="*/ 167164 h 841934"/>
                <a:gd name="connsiteX38" fmla="*/ 1027088 w 1027088"/>
                <a:gd name="connsiteY38" fmla="*/ 365520 h 841934"/>
                <a:gd name="connsiteX39" fmla="*/ 828831 w 1027088"/>
                <a:gd name="connsiteY39" fmla="*/ 558996 h 841934"/>
                <a:gd name="connsiteX40" fmla="*/ 166863 w 1027088"/>
                <a:gd name="connsiteY40" fmla="*/ 558996 h 841934"/>
                <a:gd name="connsiteX41" fmla="*/ 166863 w 1027088"/>
                <a:gd name="connsiteY41" fmla="*/ 258101 h 841934"/>
                <a:gd name="connsiteX42" fmla="*/ 24072 w 1027088"/>
                <a:gd name="connsiteY42" fmla="*/ 401795 h 841934"/>
                <a:gd name="connsiteX43" fmla="*/ 166997 w 1027088"/>
                <a:gd name="connsiteY43" fmla="*/ 534891 h 841934"/>
                <a:gd name="connsiteX44" fmla="*/ 828698 w 1027088"/>
                <a:gd name="connsiteY44" fmla="*/ 534891 h 841934"/>
                <a:gd name="connsiteX45" fmla="*/ 1002983 w 1027088"/>
                <a:gd name="connsiteY45" fmla="*/ 365520 h 841934"/>
                <a:gd name="connsiteX46" fmla="*/ 828698 w 1027088"/>
                <a:gd name="connsiteY46" fmla="*/ 191235 h 841934"/>
                <a:gd name="connsiteX47" fmla="*/ 765008 w 1027088"/>
                <a:gd name="connsiteY47" fmla="*/ 200596 h 841934"/>
                <a:gd name="connsiteX48" fmla="*/ 749930 w 1027088"/>
                <a:gd name="connsiteY48" fmla="*/ 193576 h 841934"/>
                <a:gd name="connsiteX49" fmla="*/ 511086 w 1027088"/>
                <a:gd name="connsiteY49" fmla="*/ 24072 h 841934"/>
                <a:gd name="connsiteX50" fmla="*/ 255861 w 1027088"/>
                <a:gd name="connsiteY50" fmla="*/ 267663 h 841934"/>
                <a:gd name="connsiteX51" fmla="*/ 249442 w 1027088"/>
                <a:gd name="connsiteY51" fmla="*/ 277224 h 841934"/>
                <a:gd name="connsiteX52" fmla="*/ 237941 w 1027088"/>
                <a:gd name="connsiteY52" fmla="*/ 277024 h 841934"/>
                <a:gd name="connsiteX53" fmla="*/ 166863 w 1027088"/>
                <a:gd name="connsiteY53" fmla="*/ 258101 h 841934"/>
                <a:gd name="connsiteX0" fmla="*/ 783028 w 1027088"/>
                <a:gd name="connsiteY0" fmla="*/ 653243 h 833010"/>
                <a:gd name="connsiteX1" fmla="*/ 666315 w 1027088"/>
                <a:gd name="connsiteY1" fmla="*/ 831372 h 833010"/>
                <a:gd name="connsiteX2" fmla="*/ 661902 w 1027088"/>
                <a:gd name="connsiteY2" fmla="*/ 814957 h 833010"/>
                <a:gd name="connsiteX3" fmla="*/ 762200 w 1027088"/>
                <a:gd name="connsiteY3" fmla="*/ 641240 h 833010"/>
                <a:gd name="connsiteX4" fmla="*/ 778615 w 1027088"/>
                <a:gd name="connsiteY4" fmla="*/ 636827 h 833010"/>
                <a:gd name="connsiteX5" fmla="*/ 783028 w 1027088"/>
                <a:gd name="connsiteY5" fmla="*/ 653243 h 833010"/>
                <a:gd name="connsiteX6" fmla="*/ 338005 w 1027088"/>
                <a:gd name="connsiteY6" fmla="*/ 833010 h 833010"/>
                <a:gd name="connsiteX7" fmla="*/ 331987 w 1027088"/>
                <a:gd name="connsiteY7" fmla="*/ 831372 h 833010"/>
                <a:gd name="connsiteX8" fmla="*/ 327574 w 1027088"/>
                <a:gd name="connsiteY8" fmla="*/ 814957 h 833010"/>
                <a:gd name="connsiteX9" fmla="*/ 427872 w 1027088"/>
                <a:gd name="connsiteY9" fmla="*/ 641240 h 833010"/>
                <a:gd name="connsiteX10" fmla="*/ 444321 w 1027088"/>
                <a:gd name="connsiteY10" fmla="*/ 636827 h 833010"/>
                <a:gd name="connsiteX11" fmla="*/ 448734 w 1027088"/>
                <a:gd name="connsiteY11" fmla="*/ 653243 h 833010"/>
                <a:gd name="connsiteX12" fmla="*/ 348436 w 1027088"/>
                <a:gd name="connsiteY12" fmla="*/ 826959 h 833010"/>
                <a:gd name="connsiteX13" fmla="*/ 338005 w 1027088"/>
                <a:gd name="connsiteY13" fmla="*/ 833010 h 833010"/>
                <a:gd name="connsiteX14" fmla="*/ 555318 w 1027088"/>
                <a:gd name="connsiteY14" fmla="*/ 746186 h 833010"/>
                <a:gd name="connsiteX15" fmla="*/ 549300 w 1027088"/>
                <a:gd name="connsiteY15" fmla="*/ 744547 h 833010"/>
                <a:gd name="connsiteX16" fmla="*/ 544887 w 1027088"/>
                <a:gd name="connsiteY16" fmla="*/ 728132 h 833010"/>
                <a:gd name="connsiteX17" fmla="*/ 595036 w 1027088"/>
                <a:gd name="connsiteY17" fmla="*/ 641240 h 833010"/>
                <a:gd name="connsiteX18" fmla="*/ 611452 w 1027088"/>
                <a:gd name="connsiteY18" fmla="*/ 636827 h 833010"/>
                <a:gd name="connsiteX19" fmla="*/ 615865 w 1027088"/>
                <a:gd name="connsiteY19" fmla="*/ 653243 h 833010"/>
                <a:gd name="connsiteX20" fmla="*/ 565716 w 1027088"/>
                <a:gd name="connsiteY20" fmla="*/ 740134 h 833010"/>
                <a:gd name="connsiteX21" fmla="*/ 555318 w 1027088"/>
                <a:gd name="connsiteY21" fmla="*/ 746186 h 833010"/>
                <a:gd name="connsiteX22" fmla="*/ 220990 w 1027088"/>
                <a:gd name="connsiteY22" fmla="*/ 746186 h 833010"/>
                <a:gd name="connsiteX23" fmla="*/ 214973 w 1027088"/>
                <a:gd name="connsiteY23" fmla="*/ 744547 h 833010"/>
                <a:gd name="connsiteX24" fmla="*/ 210559 w 1027088"/>
                <a:gd name="connsiteY24" fmla="*/ 728132 h 833010"/>
                <a:gd name="connsiteX25" fmla="*/ 260709 w 1027088"/>
                <a:gd name="connsiteY25" fmla="*/ 641240 h 833010"/>
                <a:gd name="connsiteX26" fmla="*/ 277158 w 1027088"/>
                <a:gd name="connsiteY26" fmla="*/ 636827 h 833010"/>
                <a:gd name="connsiteX27" fmla="*/ 281571 w 1027088"/>
                <a:gd name="connsiteY27" fmla="*/ 653243 h 833010"/>
                <a:gd name="connsiteX28" fmla="*/ 231421 w 1027088"/>
                <a:gd name="connsiteY28" fmla="*/ 740134 h 833010"/>
                <a:gd name="connsiteX29" fmla="*/ 220990 w 1027088"/>
                <a:gd name="connsiteY29" fmla="*/ 746186 h 833010"/>
                <a:gd name="connsiteX30" fmla="*/ 166863 w 1027088"/>
                <a:gd name="connsiteY30" fmla="*/ 558996 h 833010"/>
                <a:gd name="connsiteX31" fmla="*/ 0 w 1027088"/>
                <a:gd name="connsiteY31" fmla="*/ 401795 h 833010"/>
                <a:gd name="connsiteX32" fmla="*/ 166863 w 1027088"/>
                <a:gd name="connsiteY32" fmla="*/ 234029 h 833010"/>
                <a:gd name="connsiteX33" fmla="*/ 234063 w 1027088"/>
                <a:gd name="connsiteY33" fmla="*/ 248138 h 833010"/>
                <a:gd name="connsiteX34" fmla="*/ 511086 w 1027088"/>
                <a:gd name="connsiteY34" fmla="*/ 0 h 833010"/>
                <a:gd name="connsiteX35" fmla="*/ 768151 w 1027088"/>
                <a:gd name="connsiteY35" fmla="*/ 174619 h 833010"/>
                <a:gd name="connsiteX36" fmla="*/ 828698 w 1027088"/>
                <a:gd name="connsiteY36" fmla="*/ 167164 h 833010"/>
                <a:gd name="connsiteX37" fmla="*/ 1027088 w 1027088"/>
                <a:gd name="connsiteY37" fmla="*/ 365520 h 833010"/>
                <a:gd name="connsiteX38" fmla="*/ 828831 w 1027088"/>
                <a:gd name="connsiteY38" fmla="*/ 558996 h 833010"/>
                <a:gd name="connsiteX39" fmla="*/ 166863 w 1027088"/>
                <a:gd name="connsiteY39" fmla="*/ 558996 h 833010"/>
                <a:gd name="connsiteX40" fmla="*/ 166863 w 1027088"/>
                <a:gd name="connsiteY40" fmla="*/ 258101 h 833010"/>
                <a:gd name="connsiteX41" fmla="*/ 24072 w 1027088"/>
                <a:gd name="connsiteY41" fmla="*/ 401795 h 833010"/>
                <a:gd name="connsiteX42" fmla="*/ 166997 w 1027088"/>
                <a:gd name="connsiteY42" fmla="*/ 534891 h 833010"/>
                <a:gd name="connsiteX43" fmla="*/ 828698 w 1027088"/>
                <a:gd name="connsiteY43" fmla="*/ 534891 h 833010"/>
                <a:gd name="connsiteX44" fmla="*/ 1002983 w 1027088"/>
                <a:gd name="connsiteY44" fmla="*/ 365520 h 833010"/>
                <a:gd name="connsiteX45" fmla="*/ 828698 w 1027088"/>
                <a:gd name="connsiteY45" fmla="*/ 191235 h 833010"/>
                <a:gd name="connsiteX46" fmla="*/ 765008 w 1027088"/>
                <a:gd name="connsiteY46" fmla="*/ 200596 h 833010"/>
                <a:gd name="connsiteX47" fmla="*/ 749930 w 1027088"/>
                <a:gd name="connsiteY47" fmla="*/ 193576 h 833010"/>
                <a:gd name="connsiteX48" fmla="*/ 511086 w 1027088"/>
                <a:gd name="connsiteY48" fmla="*/ 24072 h 833010"/>
                <a:gd name="connsiteX49" fmla="*/ 255861 w 1027088"/>
                <a:gd name="connsiteY49" fmla="*/ 267663 h 833010"/>
                <a:gd name="connsiteX50" fmla="*/ 249442 w 1027088"/>
                <a:gd name="connsiteY50" fmla="*/ 277224 h 833010"/>
                <a:gd name="connsiteX51" fmla="*/ 237941 w 1027088"/>
                <a:gd name="connsiteY51" fmla="*/ 277024 h 833010"/>
                <a:gd name="connsiteX52" fmla="*/ 166863 w 1027088"/>
                <a:gd name="connsiteY52" fmla="*/ 258101 h 833010"/>
                <a:gd name="connsiteX0" fmla="*/ 783028 w 1027088"/>
                <a:gd name="connsiteY0" fmla="*/ 653243 h 833010"/>
                <a:gd name="connsiteX1" fmla="*/ 666315 w 1027088"/>
                <a:gd name="connsiteY1" fmla="*/ 831372 h 833010"/>
                <a:gd name="connsiteX2" fmla="*/ 661902 w 1027088"/>
                <a:gd name="connsiteY2" fmla="*/ 814957 h 833010"/>
                <a:gd name="connsiteX3" fmla="*/ 778615 w 1027088"/>
                <a:gd name="connsiteY3" fmla="*/ 636827 h 833010"/>
                <a:gd name="connsiteX4" fmla="*/ 783028 w 1027088"/>
                <a:gd name="connsiteY4" fmla="*/ 653243 h 833010"/>
                <a:gd name="connsiteX5" fmla="*/ 338005 w 1027088"/>
                <a:gd name="connsiteY5" fmla="*/ 833010 h 833010"/>
                <a:gd name="connsiteX6" fmla="*/ 331987 w 1027088"/>
                <a:gd name="connsiteY6" fmla="*/ 831372 h 833010"/>
                <a:gd name="connsiteX7" fmla="*/ 327574 w 1027088"/>
                <a:gd name="connsiteY7" fmla="*/ 814957 h 833010"/>
                <a:gd name="connsiteX8" fmla="*/ 427872 w 1027088"/>
                <a:gd name="connsiteY8" fmla="*/ 641240 h 833010"/>
                <a:gd name="connsiteX9" fmla="*/ 444321 w 1027088"/>
                <a:gd name="connsiteY9" fmla="*/ 636827 h 833010"/>
                <a:gd name="connsiteX10" fmla="*/ 448734 w 1027088"/>
                <a:gd name="connsiteY10" fmla="*/ 653243 h 833010"/>
                <a:gd name="connsiteX11" fmla="*/ 348436 w 1027088"/>
                <a:gd name="connsiteY11" fmla="*/ 826959 h 833010"/>
                <a:gd name="connsiteX12" fmla="*/ 338005 w 1027088"/>
                <a:gd name="connsiteY12" fmla="*/ 833010 h 833010"/>
                <a:gd name="connsiteX13" fmla="*/ 555318 w 1027088"/>
                <a:gd name="connsiteY13" fmla="*/ 746186 h 833010"/>
                <a:gd name="connsiteX14" fmla="*/ 549300 w 1027088"/>
                <a:gd name="connsiteY14" fmla="*/ 744547 h 833010"/>
                <a:gd name="connsiteX15" fmla="*/ 544887 w 1027088"/>
                <a:gd name="connsiteY15" fmla="*/ 728132 h 833010"/>
                <a:gd name="connsiteX16" fmla="*/ 595036 w 1027088"/>
                <a:gd name="connsiteY16" fmla="*/ 641240 h 833010"/>
                <a:gd name="connsiteX17" fmla="*/ 611452 w 1027088"/>
                <a:gd name="connsiteY17" fmla="*/ 636827 h 833010"/>
                <a:gd name="connsiteX18" fmla="*/ 615865 w 1027088"/>
                <a:gd name="connsiteY18" fmla="*/ 653243 h 833010"/>
                <a:gd name="connsiteX19" fmla="*/ 565716 w 1027088"/>
                <a:gd name="connsiteY19" fmla="*/ 740134 h 833010"/>
                <a:gd name="connsiteX20" fmla="*/ 555318 w 1027088"/>
                <a:gd name="connsiteY20" fmla="*/ 746186 h 833010"/>
                <a:gd name="connsiteX21" fmla="*/ 220990 w 1027088"/>
                <a:gd name="connsiteY21" fmla="*/ 746186 h 833010"/>
                <a:gd name="connsiteX22" fmla="*/ 214973 w 1027088"/>
                <a:gd name="connsiteY22" fmla="*/ 744547 h 833010"/>
                <a:gd name="connsiteX23" fmla="*/ 210559 w 1027088"/>
                <a:gd name="connsiteY23" fmla="*/ 728132 h 833010"/>
                <a:gd name="connsiteX24" fmla="*/ 260709 w 1027088"/>
                <a:gd name="connsiteY24" fmla="*/ 641240 h 833010"/>
                <a:gd name="connsiteX25" fmla="*/ 277158 w 1027088"/>
                <a:gd name="connsiteY25" fmla="*/ 636827 h 833010"/>
                <a:gd name="connsiteX26" fmla="*/ 281571 w 1027088"/>
                <a:gd name="connsiteY26" fmla="*/ 653243 h 833010"/>
                <a:gd name="connsiteX27" fmla="*/ 231421 w 1027088"/>
                <a:gd name="connsiteY27" fmla="*/ 740134 h 833010"/>
                <a:gd name="connsiteX28" fmla="*/ 220990 w 1027088"/>
                <a:gd name="connsiteY28" fmla="*/ 746186 h 833010"/>
                <a:gd name="connsiteX29" fmla="*/ 166863 w 1027088"/>
                <a:gd name="connsiteY29" fmla="*/ 558996 h 833010"/>
                <a:gd name="connsiteX30" fmla="*/ 0 w 1027088"/>
                <a:gd name="connsiteY30" fmla="*/ 401795 h 833010"/>
                <a:gd name="connsiteX31" fmla="*/ 166863 w 1027088"/>
                <a:gd name="connsiteY31" fmla="*/ 234029 h 833010"/>
                <a:gd name="connsiteX32" fmla="*/ 234063 w 1027088"/>
                <a:gd name="connsiteY32" fmla="*/ 248138 h 833010"/>
                <a:gd name="connsiteX33" fmla="*/ 511086 w 1027088"/>
                <a:gd name="connsiteY33" fmla="*/ 0 h 833010"/>
                <a:gd name="connsiteX34" fmla="*/ 768151 w 1027088"/>
                <a:gd name="connsiteY34" fmla="*/ 174619 h 833010"/>
                <a:gd name="connsiteX35" fmla="*/ 828698 w 1027088"/>
                <a:gd name="connsiteY35" fmla="*/ 167164 h 833010"/>
                <a:gd name="connsiteX36" fmla="*/ 1027088 w 1027088"/>
                <a:gd name="connsiteY36" fmla="*/ 365520 h 833010"/>
                <a:gd name="connsiteX37" fmla="*/ 828831 w 1027088"/>
                <a:gd name="connsiteY37" fmla="*/ 558996 h 833010"/>
                <a:gd name="connsiteX38" fmla="*/ 166863 w 1027088"/>
                <a:gd name="connsiteY38" fmla="*/ 558996 h 833010"/>
                <a:gd name="connsiteX39" fmla="*/ 166863 w 1027088"/>
                <a:gd name="connsiteY39" fmla="*/ 258101 h 833010"/>
                <a:gd name="connsiteX40" fmla="*/ 24072 w 1027088"/>
                <a:gd name="connsiteY40" fmla="*/ 401795 h 833010"/>
                <a:gd name="connsiteX41" fmla="*/ 166997 w 1027088"/>
                <a:gd name="connsiteY41" fmla="*/ 534891 h 833010"/>
                <a:gd name="connsiteX42" fmla="*/ 828698 w 1027088"/>
                <a:gd name="connsiteY42" fmla="*/ 534891 h 833010"/>
                <a:gd name="connsiteX43" fmla="*/ 1002983 w 1027088"/>
                <a:gd name="connsiteY43" fmla="*/ 365520 h 833010"/>
                <a:gd name="connsiteX44" fmla="*/ 828698 w 1027088"/>
                <a:gd name="connsiteY44" fmla="*/ 191235 h 833010"/>
                <a:gd name="connsiteX45" fmla="*/ 765008 w 1027088"/>
                <a:gd name="connsiteY45" fmla="*/ 200596 h 833010"/>
                <a:gd name="connsiteX46" fmla="*/ 749930 w 1027088"/>
                <a:gd name="connsiteY46" fmla="*/ 193576 h 833010"/>
                <a:gd name="connsiteX47" fmla="*/ 511086 w 1027088"/>
                <a:gd name="connsiteY47" fmla="*/ 24072 h 833010"/>
                <a:gd name="connsiteX48" fmla="*/ 255861 w 1027088"/>
                <a:gd name="connsiteY48" fmla="*/ 267663 h 833010"/>
                <a:gd name="connsiteX49" fmla="*/ 249442 w 1027088"/>
                <a:gd name="connsiteY49" fmla="*/ 277224 h 833010"/>
                <a:gd name="connsiteX50" fmla="*/ 237941 w 1027088"/>
                <a:gd name="connsiteY50" fmla="*/ 277024 h 833010"/>
                <a:gd name="connsiteX51" fmla="*/ 166863 w 1027088"/>
                <a:gd name="connsiteY51" fmla="*/ 258101 h 833010"/>
                <a:gd name="connsiteX0" fmla="*/ 778615 w 1027088"/>
                <a:gd name="connsiteY0" fmla="*/ 636827 h 842165"/>
                <a:gd name="connsiteX1" fmla="*/ 666315 w 1027088"/>
                <a:gd name="connsiteY1" fmla="*/ 831372 h 842165"/>
                <a:gd name="connsiteX2" fmla="*/ 661902 w 1027088"/>
                <a:gd name="connsiteY2" fmla="*/ 814957 h 842165"/>
                <a:gd name="connsiteX3" fmla="*/ 778615 w 1027088"/>
                <a:gd name="connsiteY3" fmla="*/ 636827 h 842165"/>
                <a:gd name="connsiteX4" fmla="*/ 338005 w 1027088"/>
                <a:gd name="connsiteY4" fmla="*/ 833010 h 842165"/>
                <a:gd name="connsiteX5" fmla="*/ 331987 w 1027088"/>
                <a:gd name="connsiteY5" fmla="*/ 831372 h 842165"/>
                <a:gd name="connsiteX6" fmla="*/ 327574 w 1027088"/>
                <a:gd name="connsiteY6" fmla="*/ 814957 h 842165"/>
                <a:gd name="connsiteX7" fmla="*/ 427872 w 1027088"/>
                <a:gd name="connsiteY7" fmla="*/ 641240 h 842165"/>
                <a:gd name="connsiteX8" fmla="*/ 444321 w 1027088"/>
                <a:gd name="connsiteY8" fmla="*/ 636827 h 842165"/>
                <a:gd name="connsiteX9" fmla="*/ 448734 w 1027088"/>
                <a:gd name="connsiteY9" fmla="*/ 653243 h 842165"/>
                <a:gd name="connsiteX10" fmla="*/ 348436 w 1027088"/>
                <a:gd name="connsiteY10" fmla="*/ 826959 h 842165"/>
                <a:gd name="connsiteX11" fmla="*/ 338005 w 1027088"/>
                <a:gd name="connsiteY11" fmla="*/ 833010 h 842165"/>
                <a:gd name="connsiteX12" fmla="*/ 555318 w 1027088"/>
                <a:gd name="connsiteY12" fmla="*/ 746186 h 842165"/>
                <a:gd name="connsiteX13" fmla="*/ 549300 w 1027088"/>
                <a:gd name="connsiteY13" fmla="*/ 744547 h 842165"/>
                <a:gd name="connsiteX14" fmla="*/ 544887 w 1027088"/>
                <a:gd name="connsiteY14" fmla="*/ 728132 h 842165"/>
                <a:gd name="connsiteX15" fmla="*/ 595036 w 1027088"/>
                <a:gd name="connsiteY15" fmla="*/ 641240 h 842165"/>
                <a:gd name="connsiteX16" fmla="*/ 611452 w 1027088"/>
                <a:gd name="connsiteY16" fmla="*/ 636827 h 842165"/>
                <a:gd name="connsiteX17" fmla="*/ 615865 w 1027088"/>
                <a:gd name="connsiteY17" fmla="*/ 653243 h 842165"/>
                <a:gd name="connsiteX18" fmla="*/ 565716 w 1027088"/>
                <a:gd name="connsiteY18" fmla="*/ 740134 h 842165"/>
                <a:gd name="connsiteX19" fmla="*/ 555318 w 1027088"/>
                <a:gd name="connsiteY19" fmla="*/ 746186 h 842165"/>
                <a:gd name="connsiteX20" fmla="*/ 220990 w 1027088"/>
                <a:gd name="connsiteY20" fmla="*/ 746186 h 842165"/>
                <a:gd name="connsiteX21" fmla="*/ 214973 w 1027088"/>
                <a:gd name="connsiteY21" fmla="*/ 744547 h 842165"/>
                <a:gd name="connsiteX22" fmla="*/ 210559 w 1027088"/>
                <a:gd name="connsiteY22" fmla="*/ 728132 h 842165"/>
                <a:gd name="connsiteX23" fmla="*/ 260709 w 1027088"/>
                <a:gd name="connsiteY23" fmla="*/ 641240 h 842165"/>
                <a:gd name="connsiteX24" fmla="*/ 277158 w 1027088"/>
                <a:gd name="connsiteY24" fmla="*/ 636827 h 842165"/>
                <a:gd name="connsiteX25" fmla="*/ 281571 w 1027088"/>
                <a:gd name="connsiteY25" fmla="*/ 653243 h 842165"/>
                <a:gd name="connsiteX26" fmla="*/ 231421 w 1027088"/>
                <a:gd name="connsiteY26" fmla="*/ 740134 h 842165"/>
                <a:gd name="connsiteX27" fmla="*/ 220990 w 1027088"/>
                <a:gd name="connsiteY27" fmla="*/ 746186 h 842165"/>
                <a:gd name="connsiteX28" fmla="*/ 166863 w 1027088"/>
                <a:gd name="connsiteY28" fmla="*/ 558996 h 842165"/>
                <a:gd name="connsiteX29" fmla="*/ 0 w 1027088"/>
                <a:gd name="connsiteY29" fmla="*/ 401795 h 842165"/>
                <a:gd name="connsiteX30" fmla="*/ 166863 w 1027088"/>
                <a:gd name="connsiteY30" fmla="*/ 234029 h 842165"/>
                <a:gd name="connsiteX31" fmla="*/ 234063 w 1027088"/>
                <a:gd name="connsiteY31" fmla="*/ 248138 h 842165"/>
                <a:gd name="connsiteX32" fmla="*/ 511086 w 1027088"/>
                <a:gd name="connsiteY32" fmla="*/ 0 h 842165"/>
                <a:gd name="connsiteX33" fmla="*/ 768151 w 1027088"/>
                <a:gd name="connsiteY33" fmla="*/ 174619 h 842165"/>
                <a:gd name="connsiteX34" fmla="*/ 828698 w 1027088"/>
                <a:gd name="connsiteY34" fmla="*/ 167164 h 842165"/>
                <a:gd name="connsiteX35" fmla="*/ 1027088 w 1027088"/>
                <a:gd name="connsiteY35" fmla="*/ 365520 h 842165"/>
                <a:gd name="connsiteX36" fmla="*/ 828831 w 1027088"/>
                <a:gd name="connsiteY36" fmla="*/ 558996 h 842165"/>
                <a:gd name="connsiteX37" fmla="*/ 166863 w 1027088"/>
                <a:gd name="connsiteY37" fmla="*/ 558996 h 842165"/>
                <a:gd name="connsiteX38" fmla="*/ 166863 w 1027088"/>
                <a:gd name="connsiteY38" fmla="*/ 258101 h 842165"/>
                <a:gd name="connsiteX39" fmla="*/ 24072 w 1027088"/>
                <a:gd name="connsiteY39" fmla="*/ 401795 h 842165"/>
                <a:gd name="connsiteX40" fmla="*/ 166997 w 1027088"/>
                <a:gd name="connsiteY40" fmla="*/ 534891 h 842165"/>
                <a:gd name="connsiteX41" fmla="*/ 828698 w 1027088"/>
                <a:gd name="connsiteY41" fmla="*/ 534891 h 842165"/>
                <a:gd name="connsiteX42" fmla="*/ 1002983 w 1027088"/>
                <a:gd name="connsiteY42" fmla="*/ 365520 h 842165"/>
                <a:gd name="connsiteX43" fmla="*/ 828698 w 1027088"/>
                <a:gd name="connsiteY43" fmla="*/ 191235 h 842165"/>
                <a:gd name="connsiteX44" fmla="*/ 765008 w 1027088"/>
                <a:gd name="connsiteY44" fmla="*/ 200596 h 842165"/>
                <a:gd name="connsiteX45" fmla="*/ 749930 w 1027088"/>
                <a:gd name="connsiteY45" fmla="*/ 193576 h 842165"/>
                <a:gd name="connsiteX46" fmla="*/ 511086 w 1027088"/>
                <a:gd name="connsiteY46" fmla="*/ 24072 h 842165"/>
                <a:gd name="connsiteX47" fmla="*/ 255861 w 1027088"/>
                <a:gd name="connsiteY47" fmla="*/ 267663 h 842165"/>
                <a:gd name="connsiteX48" fmla="*/ 249442 w 1027088"/>
                <a:gd name="connsiteY48" fmla="*/ 277224 h 842165"/>
                <a:gd name="connsiteX49" fmla="*/ 237941 w 1027088"/>
                <a:gd name="connsiteY49" fmla="*/ 277024 h 842165"/>
                <a:gd name="connsiteX50" fmla="*/ 166863 w 1027088"/>
                <a:gd name="connsiteY50" fmla="*/ 258101 h 842165"/>
                <a:gd name="connsiteX0" fmla="*/ 661902 w 1027088"/>
                <a:gd name="connsiteY0" fmla="*/ 814957 h 833010"/>
                <a:gd name="connsiteX1" fmla="*/ 666315 w 1027088"/>
                <a:gd name="connsiteY1" fmla="*/ 831372 h 833010"/>
                <a:gd name="connsiteX2" fmla="*/ 661902 w 1027088"/>
                <a:gd name="connsiteY2" fmla="*/ 814957 h 833010"/>
                <a:gd name="connsiteX3" fmla="*/ 338005 w 1027088"/>
                <a:gd name="connsiteY3" fmla="*/ 833010 h 833010"/>
                <a:gd name="connsiteX4" fmla="*/ 331987 w 1027088"/>
                <a:gd name="connsiteY4" fmla="*/ 831372 h 833010"/>
                <a:gd name="connsiteX5" fmla="*/ 327574 w 1027088"/>
                <a:gd name="connsiteY5" fmla="*/ 814957 h 833010"/>
                <a:gd name="connsiteX6" fmla="*/ 427872 w 1027088"/>
                <a:gd name="connsiteY6" fmla="*/ 641240 h 833010"/>
                <a:gd name="connsiteX7" fmla="*/ 444321 w 1027088"/>
                <a:gd name="connsiteY7" fmla="*/ 636827 h 833010"/>
                <a:gd name="connsiteX8" fmla="*/ 448734 w 1027088"/>
                <a:gd name="connsiteY8" fmla="*/ 653243 h 833010"/>
                <a:gd name="connsiteX9" fmla="*/ 348436 w 1027088"/>
                <a:gd name="connsiteY9" fmla="*/ 826959 h 833010"/>
                <a:gd name="connsiteX10" fmla="*/ 338005 w 1027088"/>
                <a:gd name="connsiteY10" fmla="*/ 833010 h 833010"/>
                <a:gd name="connsiteX11" fmla="*/ 555318 w 1027088"/>
                <a:gd name="connsiteY11" fmla="*/ 746186 h 833010"/>
                <a:gd name="connsiteX12" fmla="*/ 549300 w 1027088"/>
                <a:gd name="connsiteY12" fmla="*/ 744547 h 833010"/>
                <a:gd name="connsiteX13" fmla="*/ 544887 w 1027088"/>
                <a:gd name="connsiteY13" fmla="*/ 728132 h 833010"/>
                <a:gd name="connsiteX14" fmla="*/ 595036 w 1027088"/>
                <a:gd name="connsiteY14" fmla="*/ 641240 h 833010"/>
                <a:gd name="connsiteX15" fmla="*/ 611452 w 1027088"/>
                <a:gd name="connsiteY15" fmla="*/ 636827 h 833010"/>
                <a:gd name="connsiteX16" fmla="*/ 615865 w 1027088"/>
                <a:gd name="connsiteY16" fmla="*/ 653243 h 833010"/>
                <a:gd name="connsiteX17" fmla="*/ 565716 w 1027088"/>
                <a:gd name="connsiteY17" fmla="*/ 740134 h 833010"/>
                <a:gd name="connsiteX18" fmla="*/ 555318 w 1027088"/>
                <a:gd name="connsiteY18" fmla="*/ 746186 h 833010"/>
                <a:gd name="connsiteX19" fmla="*/ 220990 w 1027088"/>
                <a:gd name="connsiteY19" fmla="*/ 746186 h 833010"/>
                <a:gd name="connsiteX20" fmla="*/ 214973 w 1027088"/>
                <a:gd name="connsiteY20" fmla="*/ 744547 h 833010"/>
                <a:gd name="connsiteX21" fmla="*/ 210559 w 1027088"/>
                <a:gd name="connsiteY21" fmla="*/ 728132 h 833010"/>
                <a:gd name="connsiteX22" fmla="*/ 260709 w 1027088"/>
                <a:gd name="connsiteY22" fmla="*/ 641240 h 833010"/>
                <a:gd name="connsiteX23" fmla="*/ 277158 w 1027088"/>
                <a:gd name="connsiteY23" fmla="*/ 636827 h 833010"/>
                <a:gd name="connsiteX24" fmla="*/ 281571 w 1027088"/>
                <a:gd name="connsiteY24" fmla="*/ 653243 h 833010"/>
                <a:gd name="connsiteX25" fmla="*/ 231421 w 1027088"/>
                <a:gd name="connsiteY25" fmla="*/ 740134 h 833010"/>
                <a:gd name="connsiteX26" fmla="*/ 220990 w 1027088"/>
                <a:gd name="connsiteY26" fmla="*/ 746186 h 833010"/>
                <a:gd name="connsiteX27" fmla="*/ 166863 w 1027088"/>
                <a:gd name="connsiteY27" fmla="*/ 558996 h 833010"/>
                <a:gd name="connsiteX28" fmla="*/ 0 w 1027088"/>
                <a:gd name="connsiteY28" fmla="*/ 401795 h 833010"/>
                <a:gd name="connsiteX29" fmla="*/ 166863 w 1027088"/>
                <a:gd name="connsiteY29" fmla="*/ 234029 h 833010"/>
                <a:gd name="connsiteX30" fmla="*/ 234063 w 1027088"/>
                <a:gd name="connsiteY30" fmla="*/ 248138 h 833010"/>
                <a:gd name="connsiteX31" fmla="*/ 511086 w 1027088"/>
                <a:gd name="connsiteY31" fmla="*/ 0 h 833010"/>
                <a:gd name="connsiteX32" fmla="*/ 768151 w 1027088"/>
                <a:gd name="connsiteY32" fmla="*/ 174619 h 833010"/>
                <a:gd name="connsiteX33" fmla="*/ 828698 w 1027088"/>
                <a:gd name="connsiteY33" fmla="*/ 167164 h 833010"/>
                <a:gd name="connsiteX34" fmla="*/ 1027088 w 1027088"/>
                <a:gd name="connsiteY34" fmla="*/ 365520 h 833010"/>
                <a:gd name="connsiteX35" fmla="*/ 828831 w 1027088"/>
                <a:gd name="connsiteY35" fmla="*/ 558996 h 833010"/>
                <a:gd name="connsiteX36" fmla="*/ 166863 w 1027088"/>
                <a:gd name="connsiteY36" fmla="*/ 558996 h 833010"/>
                <a:gd name="connsiteX37" fmla="*/ 166863 w 1027088"/>
                <a:gd name="connsiteY37" fmla="*/ 258101 h 833010"/>
                <a:gd name="connsiteX38" fmla="*/ 24072 w 1027088"/>
                <a:gd name="connsiteY38" fmla="*/ 401795 h 833010"/>
                <a:gd name="connsiteX39" fmla="*/ 166997 w 1027088"/>
                <a:gd name="connsiteY39" fmla="*/ 534891 h 833010"/>
                <a:gd name="connsiteX40" fmla="*/ 828698 w 1027088"/>
                <a:gd name="connsiteY40" fmla="*/ 534891 h 833010"/>
                <a:gd name="connsiteX41" fmla="*/ 1002983 w 1027088"/>
                <a:gd name="connsiteY41" fmla="*/ 365520 h 833010"/>
                <a:gd name="connsiteX42" fmla="*/ 828698 w 1027088"/>
                <a:gd name="connsiteY42" fmla="*/ 191235 h 833010"/>
                <a:gd name="connsiteX43" fmla="*/ 765008 w 1027088"/>
                <a:gd name="connsiteY43" fmla="*/ 200596 h 833010"/>
                <a:gd name="connsiteX44" fmla="*/ 749930 w 1027088"/>
                <a:gd name="connsiteY44" fmla="*/ 193576 h 833010"/>
                <a:gd name="connsiteX45" fmla="*/ 511086 w 1027088"/>
                <a:gd name="connsiteY45" fmla="*/ 24072 h 833010"/>
                <a:gd name="connsiteX46" fmla="*/ 255861 w 1027088"/>
                <a:gd name="connsiteY46" fmla="*/ 267663 h 833010"/>
                <a:gd name="connsiteX47" fmla="*/ 249442 w 1027088"/>
                <a:gd name="connsiteY47" fmla="*/ 277224 h 833010"/>
                <a:gd name="connsiteX48" fmla="*/ 237941 w 1027088"/>
                <a:gd name="connsiteY48" fmla="*/ 277024 h 833010"/>
                <a:gd name="connsiteX49" fmla="*/ 166863 w 1027088"/>
                <a:gd name="connsiteY49" fmla="*/ 258101 h 833010"/>
                <a:gd name="connsiteX0" fmla="*/ 338005 w 1027088"/>
                <a:gd name="connsiteY0" fmla="*/ 833010 h 833010"/>
                <a:gd name="connsiteX1" fmla="*/ 331987 w 1027088"/>
                <a:gd name="connsiteY1" fmla="*/ 831372 h 833010"/>
                <a:gd name="connsiteX2" fmla="*/ 327574 w 1027088"/>
                <a:gd name="connsiteY2" fmla="*/ 814957 h 833010"/>
                <a:gd name="connsiteX3" fmla="*/ 427872 w 1027088"/>
                <a:gd name="connsiteY3" fmla="*/ 641240 h 833010"/>
                <a:gd name="connsiteX4" fmla="*/ 444321 w 1027088"/>
                <a:gd name="connsiteY4" fmla="*/ 636827 h 833010"/>
                <a:gd name="connsiteX5" fmla="*/ 448734 w 1027088"/>
                <a:gd name="connsiteY5" fmla="*/ 653243 h 833010"/>
                <a:gd name="connsiteX6" fmla="*/ 348436 w 1027088"/>
                <a:gd name="connsiteY6" fmla="*/ 826959 h 833010"/>
                <a:gd name="connsiteX7" fmla="*/ 338005 w 1027088"/>
                <a:gd name="connsiteY7" fmla="*/ 833010 h 833010"/>
                <a:gd name="connsiteX8" fmla="*/ 555318 w 1027088"/>
                <a:gd name="connsiteY8" fmla="*/ 746186 h 833010"/>
                <a:gd name="connsiteX9" fmla="*/ 549300 w 1027088"/>
                <a:gd name="connsiteY9" fmla="*/ 744547 h 833010"/>
                <a:gd name="connsiteX10" fmla="*/ 544887 w 1027088"/>
                <a:gd name="connsiteY10" fmla="*/ 728132 h 833010"/>
                <a:gd name="connsiteX11" fmla="*/ 595036 w 1027088"/>
                <a:gd name="connsiteY11" fmla="*/ 641240 h 833010"/>
                <a:gd name="connsiteX12" fmla="*/ 611452 w 1027088"/>
                <a:gd name="connsiteY12" fmla="*/ 636827 h 833010"/>
                <a:gd name="connsiteX13" fmla="*/ 615865 w 1027088"/>
                <a:gd name="connsiteY13" fmla="*/ 653243 h 833010"/>
                <a:gd name="connsiteX14" fmla="*/ 565716 w 1027088"/>
                <a:gd name="connsiteY14" fmla="*/ 740134 h 833010"/>
                <a:gd name="connsiteX15" fmla="*/ 555318 w 1027088"/>
                <a:gd name="connsiteY15" fmla="*/ 746186 h 833010"/>
                <a:gd name="connsiteX16" fmla="*/ 220990 w 1027088"/>
                <a:gd name="connsiteY16" fmla="*/ 746186 h 833010"/>
                <a:gd name="connsiteX17" fmla="*/ 214973 w 1027088"/>
                <a:gd name="connsiteY17" fmla="*/ 744547 h 833010"/>
                <a:gd name="connsiteX18" fmla="*/ 210559 w 1027088"/>
                <a:gd name="connsiteY18" fmla="*/ 728132 h 833010"/>
                <a:gd name="connsiteX19" fmla="*/ 260709 w 1027088"/>
                <a:gd name="connsiteY19" fmla="*/ 641240 h 833010"/>
                <a:gd name="connsiteX20" fmla="*/ 277158 w 1027088"/>
                <a:gd name="connsiteY20" fmla="*/ 636827 h 833010"/>
                <a:gd name="connsiteX21" fmla="*/ 281571 w 1027088"/>
                <a:gd name="connsiteY21" fmla="*/ 653243 h 833010"/>
                <a:gd name="connsiteX22" fmla="*/ 231421 w 1027088"/>
                <a:gd name="connsiteY22" fmla="*/ 740134 h 833010"/>
                <a:gd name="connsiteX23" fmla="*/ 220990 w 1027088"/>
                <a:gd name="connsiteY23" fmla="*/ 746186 h 833010"/>
                <a:gd name="connsiteX24" fmla="*/ 166863 w 1027088"/>
                <a:gd name="connsiteY24" fmla="*/ 558996 h 833010"/>
                <a:gd name="connsiteX25" fmla="*/ 0 w 1027088"/>
                <a:gd name="connsiteY25" fmla="*/ 401795 h 833010"/>
                <a:gd name="connsiteX26" fmla="*/ 166863 w 1027088"/>
                <a:gd name="connsiteY26" fmla="*/ 234029 h 833010"/>
                <a:gd name="connsiteX27" fmla="*/ 234063 w 1027088"/>
                <a:gd name="connsiteY27" fmla="*/ 248138 h 833010"/>
                <a:gd name="connsiteX28" fmla="*/ 511086 w 1027088"/>
                <a:gd name="connsiteY28" fmla="*/ 0 h 833010"/>
                <a:gd name="connsiteX29" fmla="*/ 768151 w 1027088"/>
                <a:gd name="connsiteY29" fmla="*/ 174619 h 833010"/>
                <a:gd name="connsiteX30" fmla="*/ 828698 w 1027088"/>
                <a:gd name="connsiteY30" fmla="*/ 167164 h 833010"/>
                <a:gd name="connsiteX31" fmla="*/ 1027088 w 1027088"/>
                <a:gd name="connsiteY31" fmla="*/ 365520 h 833010"/>
                <a:gd name="connsiteX32" fmla="*/ 828831 w 1027088"/>
                <a:gd name="connsiteY32" fmla="*/ 558996 h 833010"/>
                <a:gd name="connsiteX33" fmla="*/ 166863 w 1027088"/>
                <a:gd name="connsiteY33" fmla="*/ 558996 h 833010"/>
                <a:gd name="connsiteX34" fmla="*/ 166863 w 1027088"/>
                <a:gd name="connsiteY34" fmla="*/ 258101 h 833010"/>
                <a:gd name="connsiteX35" fmla="*/ 24072 w 1027088"/>
                <a:gd name="connsiteY35" fmla="*/ 401795 h 833010"/>
                <a:gd name="connsiteX36" fmla="*/ 166997 w 1027088"/>
                <a:gd name="connsiteY36" fmla="*/ 534891 h 833010"/>
                <a:gd name="connsiteX37" fmla="*/ 828698 w 1027088"/>
                <a:gd name="connsiteY37" fmla="*/ 534891 h 833010"/>
                <a:gd name="connsiteX38" fmla="*/ 1002983 w 1027088"/>
                <a:gd name="connsiteY38" fmla="*/ 365520 h 833010"/>
                <a:gd name="connsiteX39" fmla="*/ 828698 w 1027088"/>
                <a:gd name="connsiteY39" fmla="*/ 191235 h 833010"/>
                <a:gd name="connsiteX40" fmla="*/ 765008 w 1027088"/>
                <a:gd name="connsiteY40" fmla="*/ 200596 h 833010"/>
                <a:gd name="connsiteX41" fmla="*/ 749930 w 1027088"/>
                <a:gd name="connsiteY41" fmla="*/ 193576 h 833010"/>
                <a:gd name="connsiteX42" fmla="*/ 511086 w 1027088"/>
                <a:gd name="connsiteY42" fmla="*/ 24072 h 833010"/>
                <a:gd name="connsiteX43" fmla="*/ 255861 w 1027088"/>
                <a:gd name="connsiteY43" fmla="*/ 267663 h 833010"/>
                <a:gd name="connsiteX44" fmla="*/ 249442 w 1027088"/>
                <a:gd name="connsiteY44" fmla="*/ 277224 h 833010"/>
                <a:gd name="connsiteX45" fmla="*/ 237941 w 1027088"/>
                <a:gd name="connsiteY45" fmla="*/ 277024 h 833010"/>
                <a:gd name="connsiteX46" fmla="*/ 166863 w 1027088"/>
                <a:gd name="connsiteY46" fmla="*/ 258101 h 833010"/>
                <a:gd name="connsiteX0" fmla="*/ 348436 w 1027088"/>
                <a:gd name="connsiteY0" fmla="*/ 826959 h 841934"/>
                <a:gd name="connsiteX1" fmla="*/ 331987 w 1027088"/>
                <a:gd name="connsiteY1" fmla="*/ 831372 h 841934"/>
                <a:gd name="connsiteX2" fmla="*/ 327574 w 1027088"/>
                <a:gd name="connsiteY2" fmla="*/ 814957 h 841934"/>
                <a:gd name="connsiteX3" fmla="*/ 427872 w 1027088"/>
                <a:gd name="connsiteY3" fmla="*/ 641240 h 841934"/>
                <a:gd name="connsiteX4" fmla="*/ 444321 w 1027088"/>
                <a:gd name="connsiteY4" fmla="*/ 636827 h 841934"/>
                <a:gd name="connsiteX5" fmla="*/ 448734 w 1027088"/>
                <a:gd name="connsiteY5" fmla="*/ 653243 h 841934"/>
                <a:gd name="connsiteX6" fmla="*/ 348436 w 1027088"/>
                <a:gd name="connsiteY6" fmla="*/ 826959 h 841934"/>
                <a:gd name="connsiteX7" fmla="*/ 555318 w 1027088"/>
                <a:gd name="connsiteY7" fmla="*/ 746186 h 841934"/>
                <a:gd name="connsiteX8" fmla="*/ 549300 w 1027088"/>
                <a:gd name="connsiteY8" fmla="*/ 744547 h 841934"/>
                <a:gd name="connsiteX9" fmla="*/ 544887 w 1027088"/>
                <a:gd name="connsiteY9" fmla="*/ 728132 h 841934"/>
                <a:gd name="connsiteX10" fmla="*/ 595036 w 1027088"/>
                <a:gd name="connsiteY10" fmla="*/ 641240 h 841934"/>
                <a:gd name="connsiteX11" fmla="*/ 611452 w 1027088"/>
                <a:gd name="connsiteY11" fmla="*/ 636827 h 841934"/>
                <a:gd name="connsiteX12" fmla="*/ 615865 w 1027088"/>
                <a:gd name="connsiteY12" fmla="*/ 653243 h 841934"/>
                <a:gd name="connsiteX13" fmla="*/ 565716 w 1027088"/>
                <a:gd name="connsiteY13" fmla="*/ 740134 h 841934"/>
                <a:gd name="connsiteX14" fmla="*/ 555318 w 1027088"/>
                <a:gd name="connsiteY14" fmla="*/ 746186 h 841934"/>
                <a:gd name="connsiteX15" fmla="*/ 220990 w 1027088"/>
                <a:gd name="connsiteY15" fmla="*/ 746186 h 841934"/>
                <a:gd name="connsiteX16" fmla="*/ 214973 w 1027088"/>
                <a:gd name="connsiteY16" fmla="*/ 744547 h 841934"/>
                <a:gd name="connsiteX17" fmla="*/ 210559 w 1027088"/>
                <a:gd name="connsiteY17" fmla="*/ 728132 h 841934"/>
                <a:gd name="connsiteX18" fmla="*/ 260709 w 1027088"/>
                <a:gd name="connsiteY18" fmla="*/ 641240 h 841934"/>
                <a:gd name="connsiteX19" fmla="*/ 277158 w 1027088"/>
                <a:gd name="connsiteY19" fmla="*/ 636827 h 841934"/>
                <a:gd name="connsiteX20" fmla="*/ 281571 w 1027088"/>
                <a:gd name="connsiteY20" fmla="*/ 653243 h 841934"/>
                <a:gd name="connsiteX21" fmla="*/ 231421 w 1027088"/>
                <a:gd name="connsiteY21" fmla="*/ 740134 h 841934"/>
                <a:gd name="connsiteX22" fmla="*/ 220990 w 1027088"/>
                <a:gd name="connsiteY22" fmla="*/ 746186 h 841934"/>
                <a:gd name="connsiteX23" fmla="*/ 166863 w 1027088"/>
                <a:gd name="connsiteY23" fmla="*/ 558996 h 841934"/>
                <a:gd name="connsiteX24" fmla="*/ 0 w 1027088"/>
                <a:gd name="connsiteY24" fmla="*/ 401795 h 841934"/>
                <a:gd name="connsiteX25" fmla="*/ 166863 w 1027088"/>
                <a:gd name="connsiteY25" fmla="*/ 234029 h 841934"/>
                <a:gd name="connsiteX26" fmla="*/ 234063 w 1027088"/>
                <a:gd name="connsiteY26" fmla="*/ 248138 h 841934"/>
                <a:gd name="connsiteX27" fmla="*/ 511086 w 1027088"/>
                <a:gd name="connsiteY27" fmla="*/ 0 h 841934"/>
                <a:gd name="connsiteX28" fmla="*/ 768151 w 1027088"/>
                <a:gd name="connsiteY28" fmla="*/ 174619 h 841934"/>
                <a:gd name="connsiteX29" fmla="*/ 828698 w 1027088"/>
                <a:gd name="connsiteY29" fmla="*/ 167164 h 841934"/>
                <a:gd name="connsiteX30" fmla="*/ 1027088 w 1027088"/>
                <a:gd name="connsiteY30" fmla="*/ 365520 h 841934"/>
                <a:gd name="connsiteX31" fmla="*/ 828831 w 1027088"/>
                <a:gd name="connsiteY31" fmla="*/ 558996 h 841934"/>
                <a:gd name="connsiteX32" fmla="*/ 166863 w 1027088"/>
                <a:gd name="connsiteY32" fmla="*/ 558996 h 841934"/>
                <a:gd name="connsiteX33" fmla="*/ 166863 w 1027088"/>
                <a:gd name="connsiteY33" fmla="*/ 258101 h 841934"/>
                <a:gd name="connsiteX34" fmla="*/ 24072 w 1027088"/>
                <a:gd name="connsiteY34" fmla="*/ 401795 h 841934"/>
                <a:gd name="connsiteX35" fmla="*/ 166997 w 1027088"/>
                <a:gd name="connsiteY35" fmla="*/ 534891 h 841934"/>
                <a:gd name="connsiteX36" fmla="*/ 828698 w 1027088"/>
                <a:gd name="connsiteY36" fmla="*/ 534891 h 841934"/>
                <a:gd name="connsiteX37" fmla="*/ 1002983 w 1027088"/>
                <a:gd name="connsiteY37" fmla="*/ 365520 h 841934"/>
                <a:gd name="connsiteX38" fmla="*/ 828698 w 1027088"/>
                <a:gd name="connsiteY38" fmla="*/ 191235 h 841934"/>
                <a:gd name="connsiteX39" fmla="*/ 765008 w 1027088"/>
                <a:gd name="connsiteY39" fmla="*/ 200596 h 841934"/>
                <a:gd name="connsiteX40" fmla="*/ 749930 w 1027088"/>
                <a:gd name="connsiteY40" fmla="*/ 193576 h 841934"/>
                <a:gd name="connsiteX41" fmla="*/ 511086 w 1027088"/>
                <a:gd name="connsiteY41" fmla="*/ 24072 h 841934"/>
                <a:gd name="connsiteX42" fmla="*/ 255861 w 1027088"/>
                <a:gd name="connsiteY42" fmla="*/ 267663 h 841934"/>
                <a:gd name="connsiteX43" fmla="*/ 249442 w 1027088"/>
                <a:gd name="connsiteY43" fmla="*/ 277224 h 841934"/>
                <a:gd name="connsiteX44" fmla="*/ 237941 w 1027088"/>
                <a:gd name="connsiteY44" fmla="*/ 277024 h 841934"/>
                <a:gd name="connsiteX45" fmla="*/ 166863 w 1027088"/>
                <a:gd name="connsiteY45" fmla="*/ 258101 h 841934"/>
                <a:gd name="connsiteX0" fmla="*/ 448734 w 1027088"/>
                <a:gd name="connsiteY0" fmla="*/ 653243 h 831372"/>
                <a:gd name="connsiteX1" fmla="*/ 331987 w 1027088"/>
                <a:gd name="connsiteY1" fmla="*/ 831372 h 831372"/>
                <a:gd name="connsiteX2" fmla="*/ 327574 w 1027088"/>
                <a:gd name="connsiteY2" fmla="*/ 814957 h 831372"/>
                <a:gd name="connsiteX3" fmla="*/ 427872 w 1027088"/>
                <a:gd name="connsiteY3" fmla="*/ 641240 h 831372"/>
                <a:gd name="connsiteX4" fmla="*/ 444321 w 1027088"/>
                <a:gd name="connsiteY4" fmla="*/ 636827 h 831372"/>
                <a:gd name="connsiteX5" fmla="*/ 448734 w 1027088"/>
                <a:gd name="connsiteY5" fmla="*/ 653243 h 831372"/>
                <a:gd name="connsiteX6" fmla="*/ 555318 w 1027088"/>
                <a:gd name="connsiteY6" fmla="*/ 746186 h 831372"/>
                <a:gd name="connsiteX7" fmla="*/ 549300 w 1027088"/>
                <a:gd name="connsiteY7" fmla="*/ 744547 h 831372"/>
                <a:gd name="connsiteX8" fmla="*/ 544887 w 1027088"/>
                <a:gd name="connsiteY8" fmla="*/ 728132 h 831372"/>
                <a:gd name="connsiteX9" fmla="*/ 595036 w 1027088"/>
                <a:gd name="connsiteY9" fmla="*/ 641240 h 831372"/>
                <a:gd name="connsiteX10" fmla="*/ 611452 w 1027088"/>
                <a:gd name="connsiteY10" fmla="*/ 636827 h 831372"/>
                <a:gd name="connsiteX11" fmla="*/ 615865 w 1027088"/>
                <a:gd name="connsiteY11" fmla="*/ 653243 h 831372"/>
                <a:gd name="connsiteX12" fmla="*/ 565716 w 1027088"/>
                <a:gd name="connsiteY12" fmla="*/ 740134 h 831372"/>
                <a:gd name="connsiteX13" fmla="*/ 555318 w 1027088"/>
                <a:gd name="connsiteY13" fmla="*/ 746186 h 831372"/>
                <a:gd name="connsiteX14" fmla="*/ 220990 w 1027088"/>
                <a:gd name="connsiteY14" fmla="*/ 746186 h 831372"/>
                <a:gd name="connsiteX15" fmla="*/ 214973 w 1027088"/>
                <a:gd name="connsiteY15" fmla="*/ 744547 h 831372"/>
                <a:gd name="connsiteX16" fmla="*/ 210559 w 1027088"/>
                <a:gd name="connsiteY16" fmla="*/ 728132 h 831372"/>
                <a:gd name="connsiteX17" fmla="*/ 260709 w 1027088"/>
                <a:gd name="connsiteY17" fmla="*/ 641240 h 831372"/>
                <a:gd name="connsiteX18" fmla="*/ 277158 w 1027088"/>
                <a:gd name="connsiteY18" fmla="*/ 636827 h 831372"/>
                <a:gd name="connsiteX19" fmla="*/ 281571 w 1027088"/>
                <a:gd name="connsiteY19" fmla="*/ 653243 h 831372"/>
                <a:gd name="connsiteX20" fmla="*/ 231421 w 1027088"/>
                <a:gd name="connsiteY20" fmla="*/ 740134 h 831372"/>
                <a:gd name="connsiteX21" fmla="*/ 220990 w 1027088"/>
                <a:gd name="connsiteY21" fmla="*/ 746186 h 831372"/>
                <a:gd name="connsiteX22" fmla="*/ 166863 w 1027088"/>
                <a:gd name="connsiteY22" fmla="*/ 558996 h 831372"/>
                <a:gd name="connsiteX23" fmla="*/ 0 w 1027088"/>
                <a:gd name="connsiteY23" fmla="*/ 401795 h 831372"/>
                <a:gd name="connsiteX24" fmla="*/ 166863 w 1027088"/>
                <a:gd name="connsiteY24" fmla="*/ 234029 h 831372"/>
                <a:gd name="connsiteX25" fmla="*/ 234063 w 1027088"/>
                <a:gd name="connsiteY25" fmla="*/ 248138 h 831372"/>
                <a:gd name="connsiteX26" fmla="*/ 511086 w 1027088"/>
                <a:gd name="connsiteY26" fmla="*/ 0 h 831372"/>
                <a:gd name="connsiteX27" fmla="*/ 768151 w 1027088"/>
                <a:gd name="connsiteY27" fmla="*/ 174619 h 831372"/>
                <a:gd name="connsiteX28" fmla="*/ 828698 w 1027088"/>
                <a:gd name="connsiteY28" fmla="*/ 167164 h 831372"/>
                <a:gd name="connsiteX29" fmla="*/ 1027088 w 1027088"/>
                <a:gd name="connsiteY29" fmla="*/ 365520 h 831372"/>
                <a:gd name="connsiteX30" fmla="*/ 828831 w 1027088"/>
                <a:gd name="connsiteY30" fmla="*/ 558996 h 831372"/>
                <a:gd name="connsiteX31" fmla="*/ 166863 w 1027088"/>
                <a:gd name="connsiteY31" fmla="*/ 558996 h 831372"/>
                <a:gd name="connsiteX32" fmla="*/ 166863 w 1027088"/>
                <a:gd name="connsiteY32" fmla="*/ 258101 h 831372"/>
                <a:gd name="connsiteX33" fmla="*/ 24072 w 1027088"/>
                <a:gd name="connsiteY33" fmla="*/ 401795 h 831372"/>
                <a:gd name="connsiteX34" fmla="*/ 166997 w 1027088"/>
                <a:gd name="connsiteY34" fmla="*/ 534891 h 831372"/>
                <a:gd name="connsiteX35" fmla="*/ 828698 w 1027088"/>
                <a:gd name="connsiteY35" fmla="*/ 534891 h 831372"/>
                <a:gd name="connsiteX36" fmla="*/ 1002983 w 1027088"/>
                <a:gd name="connsiteY36" fmla="*/ 365520 h 831372"/>
                <a:gd name="connsiteX37" fmla="*/ 828698 w 1027088"/>
                <a:gd name="connsiteY37" fmla="*/ 191235 h 831372"/>
                <a:gd name="connsiteX38" fmla="*/ 765008 w 1027088"/>
                <a:gd name="connsiteY38" fmla="*/ 200596 h 831372"/>
                <a:gd name="connsiteX39" fmla="*/ 749930 w 1027088"/>
                <a:gd name="connsiteY39" fmla="*/ 193576 h 831372"/>
                <a:gd name="connsiteX40" fmla="*/ 511086 w 1027088"/>
                <a:gd name="connsiteY40" fmla="*/ 24072 h 831372"/>
                <a:gd name="connsiteX41" fmla="*/ 255861 w 1027088"/>
                <a:gd name="connsiteY41" fmla="*/ 267663 h 831372"/>
                <a:gd name="connsiteX42" fmla="*/ 249442 w 1027088"/>
                <a:gd name="connsiteY42" fmla="*/ 277224 h 831372"/>
                <a:gd name="connsiteX43" fmla="*/ 237941 w 1027088"/>
                <a:gd name="connsiteY43" fmla="*/ 277024 h 831372"/>
                <a:gd name="connsiteX44" fmla="*/ 166863 w 1027088"/>
                <a:gd name="connsiteY44" fmla="*/ 258101 h 831372"/>
                <a:gd name="connsiteX0" fmla="*/ 444321 w 1027088"/>
                <a:gd name="connsiteY0" fmla="*/ 636827 h 842165"/>
                <a:gd name="connsiteX1" fmla="*/ 331987 w 1027088"/>
                <a:gd name="connsiteY1" fmla="*/ 831372 h 842165"/>
                <a:gd name="connsiteX2" fmla="*/ 327574 w 1027088"/>
                <a:gd name="connsiteY2" fmla="*/ 814957 h 842165"/>
                <a:gd name="connsiteX3" fmla="*/ 427872 w 1027088"/>
                <a:gd name="connsiteY3" fmla="*/ 641240 h 842165"/>
                <a:gd name="connsiteX4" fmla="*/ 444321 w 1027088"/>
                <a:gd name="connsiteY4" fmla="*/ 636827 h 842165"/>
                <a:gd name="connsiteX5" fmla="*/ 555318 w 1027088"/>
                <a:gd name="connsiteY5" fmla="*/ 746186 h 842165"/>
                <a:gd name="connsiteX6" fmla="*/ 549300 w 1027088"/>
                <a:gd name="connsiteY6" fmla="*/ 744547 h 842165"/>
                <a:gd name="connsiteX7" fmla="*/ 544887 w 1027088"/>
                <a:gd name="connsiteY7" fmla="*/ 728132 h 842165"/>
                <a:gd name="connsiteX8" fmla="*/ 595036 w 1027088"/>
                <a:gd name="connsiteY8" fmla="*/ 641240 h 842165"/>
                <a:gd name="connsiteX9" fmla="*/ 611452 w 1027088"/>
                <a:gd name="connsiteY9" fmla="*/ 636827 h 842165"/>
                <a:gd name="connsiteX10" fmla="*/ 615865 w 1027088"/>
                <a:gd name="connsiteY10" fmla="*/ 653243 h 842165"/>
                <a:gd name="connsiteX11" fmla="*/ 565716 w 1027088"/>
                <a:gd name="connsiteY11" fmla="*/ 740134 h 842165"/>
                <a:gd name="connsiteX12" fmla="*/ 555318 w 1027088"/>
                <a:gd name="connsiteY12" fmla="*/ 746186 h 842165"/>
                <a:gd name="connsiteX13" fmla="*/ 220990 w 1027088"/>
                <a:gd name="connsiteY13" fmla="*/ 746186 h 842165"/>
                <a:gd name="connsiteX14" fmla="*/ 214973 w 1027088"/>
                <a:gd name="connsiteY14" fmla="*/ 744547 h 842165"/>
                <a:gd name="connsiteX15" fmla="*/ 210559 w 1027088"/>
                <a:gd name="connsiteY15" fmla="*/ 728132 h 842165"/>
                <a:gd name="connsiteX16" fmla="*/ 260709 w 1027088"/>
                <a:gd name="connsiteY16" fmla="*/ 641240 h 842165"/>
                <a:gd name="connsiteX17" fmla="*/ 277158 w 1027088"/>
                <a:gd name="connsiteY17" fmla="*/ 636827 h 842165"/>
                <a:gd name="connsiteX18" fmla="*/ 281571 w 1027088"/>
                <a:gd name="connsiteY18" fmla="*/ 653243 h 842165"/>
                <a:gd name="connsiteX19" fmla="*/ 231421 w 1027088"/>
                <a:gd name="connsiteY19" fmla="*/ 740134 h 842165"/>
                <a:gd name="connsiteX20" fmla="*/ 220990 w 1027088"/>
                <a:gd name="connsiteY20" fmla="*/ 746186 h 842165"/>
                <a:gd name="connsiteX21" fmla="*/ 166863 w 1027088"/>
                <a:gd name="connsiteY21" fmla="*/ 558996 h 842165"/>
                <a:gd name="connsiteX22" fmla="*/ 0 w 1027088"/>
                <a:gd name="connsiteY22" fmla="*/ 401795 h 842165"/>
                <a:gd name="connsiteX23" fmla="*/ 166863 w 1027088"/>
                <a:gd name="connsiteY23" fmla="*/ 234029 h 842165"/>
                <a:gd name="connsiteX24" fmla="*/ 234063 w 1027088"/>
                <a:gd name="connsiteY24" fmla="*/ 248138 h 842165"/>
                <a:gd name="connsiteX25" fmla="*/ 511086 w 1027088"/>
                <a:gd name="connsiteY25" fmla="*/ 0 h 842165"/>
                <a:gd name="connsiteX26" fmla="*/ 768151 w 1027088"/>
                <a:gd name="connsiteY26" fmla="*/ 174619 h 842165"/>
                <a:gd name="connsiteX27" fmla="*/ 828698 w 1027088"/>
                <a:gd name="connsiteY27" fmla="*/ 167164 h 842165"/>
                <a:gd name="connsiteX28" fmla="*/ 1027088 w 1027088"/>
                <a:gd name="connsiteY28" fmla="*/ 365520 h 842165"/>
                <a:gd name="connsiteX29" fmla="*/ 828831 w 1027088"/>
                <a:gd name="connsiteY29" fmla="*/ 558996 h 842165"/>
                <a:gd name="connsiteX30" fmla="*/ 166863 w 1027088"/>
                <a:gd name="connsiteY30" fmla="*/ 558996 h 842165"/>
                <a:gd name="connsiteX31" fmla="*/ 166863 w 1027088"/>
                <a:gd name="connsiteY31" fmla="*/ 258101 h 842165"/>
                <a:gd name="connsiteX32" fmla="*/ 24072 w 1027088"/>
                <a:gd name="connsiteY32" fmla="*/ 401795 h 842165"/>
                <a:gd name="connsiteX33" fmla="*/ 166997 w 1027088"/>
                <a:gd name="connsiteY33" fmla="*/ 534891 h 842165"/>
                <a:gd name="connsiteX34" fmla="*/ 828698 w 1027088"/>
                <a:gd name="connsiteY34" fmla="*/ 534891 h 842165"/>
                <a:gd name="connsiteX35" fmla="*/ 1002983 w 1027088"/>
                <a:gd name="connsiteY35" fmla="*/ 365520 h 842165"/>
                <a:gd name="connsiteX36" fmla="*/ 828698 w 1027088"/>
                <a:gd name="connsiteY36" fmla="*/ 191235 h 842165"/>
                <a:gd name="connsiteX37" fmla="*/ 765008 w 1027088"/>
                <a:gd name="connsiteY37" fmla="*/ 200596 h 842165"/>
                <a:gd name="connsiteX38" fmla="*/ 749930 w 1027088"/>
                <a:gd name="connsiteY38" fmla="*/ 193576 h 842165"/>
                <a:gd name="connsiteX39" fmla="*/ 511086 w 1027088"/>
                <a:gd name="connsiteY39" fmla="*/ 24072 h 842165"/>
                <a:gd name="connsiteX40" fmla="*/ 255861 w 1027088"/>
                <a:gd name="connsiteY40" fmla="*/ 267663 h 842165"/>
                <a:gd name="connsiteX41" fmla="*/ 249442 w 1027088"/>
                <a:gd name="connsiteY41" fmla="*/ 277224 h 842165"/>
                <a:gd name="connsiteX42" fmla="*/ 237941 w 1027088"/>
                <a:gd name="connsiteY42" fmla="*/ 277024 h 842165"/>
                <a:gd name="connsiteX43" fmla="*/ 166863 w 1027088"/>
                <a:gd name="connsiteY43" fmla="*/ 258101 h 842165"/>
                <a:gd name="connsiteX0" fmla="*/ 427872 w 1027088"/>
                <a:gd name="connsiteY0" fmla="*/ 641240 h 841850"/>
                <a:gd name="connsiteX1" fmla="*/ 331987 w 1027088"/>
                <a:gd name="connsiteY1" fmla="*/ 831372 h 841850"/>
                <a:gd name="connsiteX2" fmla="*/ 327574 w 1027088"/>
                <a:gd name="connsiteY2" fmla="*/ 814957 h 841850"/>
                <a:gd name="connsiteX3" fmla="*/ 427872 w 1027088"/>
                <a:gd name="connsiteY3" fmla="*/ 641240 h 841850"/>
                <a:gd name="connsiteX4" fmla="*/ 555318 w 1027088"/>
                <a:gd name="connsiteY4" fmla="*/ 746186 h 841850"/>
                <a:gd name="connsiteX5" fmla="*/ 549300 w 1027088"/>
                <a:gd name="connsiteY5" fmla="*/ 744547 h 841850"/>
                <a:gd name="connsiteX6" fmla="*/ 544887 w 1027088"/>
                <a:gd name="connsiteY6" fmla="*/ 728132 h 841850"/>
                <a:gd name="connsiteX7" fmla="*/ 595036 w 1027088"/>
                <a:gd name="connsiteY7" fmla="*/ 641240 h 841850"/>
                <a:gd name="connsiteX8" fmla="*/ 611452 w 1027088"/>
                <a:gd name="connsiteY8" fmla="*/ 636827 h 841850"/>
                <a:gd name="connsiteX9" fmla="*/ 615865 w 1027088"/>
                <a:gd name="connsiteY9" fmla="*/ 653243 h 841850"/>
                <a:gd name="connsiteX10" fmla="*/ 565716 w 1027088"/>
                <a:gd name="connsiteY10" fmla="*/ 740134 h 841850"/>
                <a:gd name="connsiteX11" fmla="*/ 555318 w 1027088"/>
                <a:gd name="connsiteY11" fmla="*/ 746186 h 841850"/>
                <a:gd name="connsiteX12" fmla="*/ 220990 w 1027088"/>
                <a:gd name="connsiteY12" fmla="*/ 746186 h 841850"/>
                <a:gd name="connsiteX13" fmla="*/ 214973 w 1027088"/>
                <a:gd name="connsiteY13" fmla="*/ 744547 h 841850"/>
                <a:gd name="connsiteX14" fmla="*/ 210559 w 1027088"/>
                <a:gd name="connsiteY14" fmla="*/ 728132 h 841850"/>
                <a:gd name="connsiteX15" fmla="*/ 260709 w 1027088"/>
                <a:gd name="connsiteY15" fmla="*/ 641240 h 841850"/>
                <a:gd name="connsiteX16" fmla="*/ 277158 w 1027088"/>
                <a:gd name="connsiteY16" fmla="*/ 636827 h 841850"/>
                <a:gd name="connsiteX17" fmla="*/ 281571 w 1027088"/>
                <a:gd name="connsiteY17" fmla="*/ 653243 h 841850"/>
                <a:gd name="connsiteX18" fmla="*/ 231421 w 1027088"/>
                <a:gd name="connsiteY18" fmla="*/ 740134 h 841850"/>
                <a:gd name="connsiteX19" fmla="*/ 220990 w 1027088"/>
                <a:gd name="connsiteY19" fmla="*/ 746186 h 841850"/>
                <a:gd name="connsiteX20" fmla="*/ 166863 w 1027088"/>
                <a:gd name="connsiteY20" fmla="*/ 558996 h 841850"/>
                <a:gd name="connsiteX21" fmla="*/ 0 w 1027088"/>
                <a:gd name="connsiteY21" fmla="*/ 401795 h 841850"/>
                <a:gd name="connsiteX22" fmla="*/ 166863 w 1027088"/>
                <a:gd name="connsiteY22" fmla="*/ 234029 h 841850"/>
                <a:gd name="connsiteX23" fmla="*/ 234063 w 1027088"/>
                <a:gd name="connsiteY23" fmla="*/ 248138 h 841850"/>
                <a:gd name="connsiteX24" fmla="*/ 511086 w 1027088"/>
                <a:gd name="connsiteY24" fmla="*/ 0 h 841850"/>
                <a:gd name="connsiteX25" fmla="*/ 768151 w 1027088"/>
                <a:gd name="connsiteY25" fmla="*/ 174619 h 841850"/>
                <a:gd name="connsiteX26" fmla="*/ 828698 w 1027088"/>
                <a:gd name="connsiteY26" fmla="*/ 167164 h 841850"/>
                <a:gd name="connsiteX27" fmla="*/ 1027088 w 1027088"/>
                <a:gd name="connsiteY27" fmla="*/ 365520 h 841850"/>
                <a:gd name="connsiteX28" fmla="*/ 828831 w 1027088"/>
                <a:gd name="connsiteY28" fmla="*/ 558996 h 841850"/>
                <a:gd name="connsiteX29" fmla="*/ 166863 w 1027088"/>
                <a:gd name="connsiteY29" fmla="*/ 558996 h 841850"/>
                <a:gd name="connsiteX30" fmla="*/ 166863 w 1027088"/>
                <a:gd name="connsiteY30" fmla="*/ 258101 h 841850"/>
                <a:gd name="connsiteX31" fmla="*/ 24072 w 1027088"/>
                <a:gd name="connsiteY31" fmla="*/ 401795 h 841850"/>
                <a:gd name="connsiteX32" fmla="*/ 166997 w 1027088"/>
                <a:gd name="connsiteY32" fmla="*/ 534891 h 841850"/>
                <a:gd name="connsiteX33" fmla="*/ 828698 w 1027088"/>
                <a:gd name="connsiteY33" fmla="*/ 534891 h 841850"/>
                <a:gd name="connsiteX34" fmla="*/ 1002983 w 1027088"/>
                <a:gd name="connsiteY34" fmla="*/ 365520 h 841850"/>
                <a:gd name="connsiteX35" fmla="*/ 828698 w 1027088"/>
                <a:gd name="connsiteY35" fmla="*/ 191235 h 841850"/>
                <a:gd name="connsiteX36" fmla="*/ 765008 w 1027088"/>
                <a:gd name="connsiteY36" fmla="*/ 200596 h 841850"/>
                <a:gd name="connsiteX37" fmla="*/ 749930 w 1027088"/>
                <a:gd name="connsiteY37" fmla="*/ 193576 h 841850"/>
                <a:gd name="connsiteX38" fmla="*/ 511086 w 1027088"/>
                <a:gd name="connsiteY38" fmla="*/ 24072 h 841850"/>
                <a:gd name="connsiteX39" fmla="*/ 255861 w 1027088"/>
                <a:gd name="connsiteY39" fmla="*/ 267663 h 841850"/>
                <a:gd name="connsiteX40" fmla="*/ 249442 w 1027088"/>
                <a:gd name="connsiteY40" fmla="*/ 277224 h 841850"/>
                <a:gd name="connsiteX41" fmla="*/ 237941 w 1027088"/>
                <a:gd name="connsiteY41" fmla="*/ 277024 h 841850"/>
                <a:gd name="connsiteX42" fmla="*/ 166863 w 1027088"/>
                <a:gd name="connsiteY42" fmla="*/ 258101 h 841850"/>
                <a:gd name="connsiteX0" fmla="*/ 327574 w 1027088"/>
                <a:gd name="connsiteY0" fmla="*/ 814957 h 841850"/>
                <a:gd name="connsiteX1" fmla="*/ 331987 w 1027088"/>
                <a:gd name="connsiteY1" fmla="*/ 831372 h 841850"/>
                <a:gd name="connsiteX2" fmla="*/ 327574 w 1027088"/>
                <a:gd name="connsiteY2" fmla="*/ 814957 h 841850"/>
                <a:gd name="connsiteX3" fmla="*/ 555318 w 1027088"/>
                <a:gd name="connsiteY3" fmla="*/ 746186 h 841850"/>
                <a:gd name="connsiteX4" fmla="*/ 549300 w 1027088"/>
                <a:gd name="connsiteY4" fmla="*/ 744547 h 841850"/>
                <a:gd name="connsiteX5" fmla="*/ 544887 w 1027088"/>
                <a:gd name="connsiteY5" fmla="*/ 728132 h 841850"/>
                <a:gd name="connsiteX6" fmla="*/ 595036 w 1027088"/>
                <a:gd name="connsiteY6" fmla="*/ 641240 h 841850"/>
                <a:gd name="connsiteX7" fmla="*/ 611452 w 1027088"/>
                <a:gd name="connsiteY7" fmla="*/ 636827 h 841850"/>
                <a:gd name="connsiteX8" fmla="*/ 615865 w 1027088"/>
                <a:gd name="connsiteY8" fmla="*/ 653243 h 841850"/>
                <a:gd name="connsiteX9" fmla="*/ 565716 w 1027088"/>
                <a:gd name="connsiteY9" fmla="*/ 740134 h 841850"/>
                <a:gd name="connsiteX10" fmla="*/ 555318 w 1027088"/>
                <a:gd name="connsiteY10" fmla="*/ 746186 h 841850"/>
                <a:gd name="connsiteX11" fmla="*/ 220990 w 1027088"/>
                <a:gd name="connsiteY11" fmla="*/ 746186 h 841850"/>
                <a:gd name="connsiteX12" fmla="*/ 214973 w 1027088"/>
                <a:gd name="connsiteY12" fmla="*/ 744547 h 841850"/>
                <a:gd name="connsiteX13" fmla="*/ 210559 w 1027088"/>
                <a:gd name="connsiteY13" fmla="*/ 728132 h 841850"/>
                <a:gd name="connsiteX14" fmla="*/ 260709 w 1027088"/>
                <a:gd name="connsiteY14" fmla="*/ 641240 h 841850"/>
                <a:gd name="connsiteX15" fmla="*/ 277158 w 1027088"/>
                <a:gd name="connsiteY15" fmla="*/ 636827 h 841850"/>
                <a:gd name="connsiteX16" fmla="*/ 281571 w 1027088"/>
                <a:gd name="connsiteY16" fmla="*/ 653243 h 841850"/>
                <a:gd name="connsiteX17" fmla="*/ 231421 w 1027088"/>
                <a:gd name="connsiteY17" fmla="*/ 740134 h 841850"/>
                <a:gd name="connsiteX18" fmla="*/ 220990 w 1027088"/>
                <a:gd name="connsiteY18" fmla="*/ 746186 h 841850"/>
                <a:gd name="connsiteX19" fmla="*/ 166863 w 1027088"/>
                <a:gd name="connsiteY19" fmla="*/ 558996 h 841850"/>
                <a:gd name="connsiteX20" fmla="*/ 0 w 1027088"/>
                <a:gd name="connsiteY20" fmla="*/ 401795 h 841850"/>
                <a:gd name="connsiteX21" fmla="*/ 166863 w 1027088"/>
                <a:gd name="connsiteY21" fmla="*/ 234029 h 841850"/>
                <a:gd name="connsiteX22" fmla="*/ 234063 w 1027088"/>
                <a:gd name="connsiteY22" fmla="*/ 248138 h 841850"/>
                <a:gd name="connsiteX23" fmla="*/ 511086 w 1027088"/>
                <a:gd name="connsiteY23" fmla="*/ 0 h 841850"/>
                <a:gd name="connsiteX24" fmla="*/ 768151 w 1027088"/>
                <a:gd name="connsiteY24" fmla="*/ 174619 h 841850"/>
                <a:gd name="connsiteX25" fmla="*/ 828698 w 1027088"/>
                <a:gd name="connsiteY25" fmla="*/ 167164 h 841850"/>
                <a:gd name="connsiteX26" fmla="*/ 1027088 w 1027088"/>
                <a:gd name="connsiteY26" fmla="*/ 365520 h 841850"/>
                <a:gd name="connsiteX27" fmla="*/ 828831 w 1027088"/>
                <a:gd name="connsiteY27" fmla="*/ 558996 h 841850"/>
                <a:gd name="connsiteX28" fmla="*/ 166863 w 1027088"/>
                <a:gd name="connsiteY28" fmla="*/ 558996 h 841850"/>
                <a:gd name="connsiteX29" fmla="*/ 166863 w 1027088"/>
                <a:gd name="connsiteY29" fmla="*/ 258101 h 841850"/>
                <a:gd name="connsiteX30" fmla="*/ 24072 w 1027088"/>
                <a:gd name="connsiteY30" fmla="*/ 401795 h 841850"/>
                <a:gd name="connsiteX31" fmla="*/ 166997 w 1027088"/>
                <a:gd name="connsiteY31" fmla="*/ 534891 h 841850"/>
                <a:gd name="connsiteX32" fmla="*/ 828698 w 1027088"/>
                <a:gd name="connsiteY32" fmla="*/ 534891 h 841850"/>
                <a:gd name="connsiteX33" fmla="*/ 1002983 w 1027088"/>
                <a:gd name="connsiteY33" fmla="*/ 365520 h 841850"/>
                <a:gd name="connsiteX34" fmla="*/ 828698 w 1027088"/>
                <a:gd name="connsiteY34" fmla="*/ 191235 h 841850"/>
                <a:gd name="connsiteX35" fmla="*/ 765008 w 1027088"/>
                <a:gd name="connsiteY35" fmla="*/ 200596 h 841850"/>
                <a:gd name="connsiteX36" fmla="*/ 749930 w 1027088"/>
                <a:gd name="connsiteY36" fmla="*/ 193576 h 841850"/>
                <a:gd name="connsiteX37" fmla="*/ 511086 w 1027088"/>
                <a:gd name="connsiteY37" fmla="*/ 24072 h 841850"/>
                <a:gd name="connsiteX38" fmla="*/ 255861 w 1027088"/>
                <a:gd name="connsiteY38" fmla="*/ 267663 h 841850"/>
                <a:gd name="connsiteX39" fmla="*/ 249442 w 1027088"/>
                <a:gd name="connsiteY39" fmla="*/ 277224 h 841850"/>
                <a:gd name="connsiteX40" fmla="*/ 237941 w 1027088"/>
                <a:gd name="connsiteY40" fmla="*/ 277024 h 841850"/>
                <a:gd name="connsiteX41" fmla="*/ 166863 w 1027088"/>
                <a:gd name="connsiteY41" fmla="*/ 258101 h 841850"/>
                <a:gd name="connsiteX0" fmla="*/ 555318 w 1027088"/>
                <a:gd name="connsiteY0" fmla="*/ 746186 h 746186"/>
                <a:gd name="connsiteX1" fmla="*/ 549300 w 1027088"/>
                <a:gd name="connsiteY1" fmla="*/ 744547 h 746186"/>
                <a:gd name="connsiteX2" fmla="*/ 544887 w 1027088"/>
                <a:gd name="connsiteY2" fmla="*/ 728132 h 746186"/>
                <a:gd name="connsiteX3" fmla="*/ 595036 w 1027088"/>
                <a:gd name="connsiteY3" fmla="*/ 641240 h 746186"/>
                <a:gd name="connsiteX4" fmla="*/ 611452 w 1027088"/>
                <a:gd name="connsiteY4" fmla="*/ 636827 h 746186"/>
                <a:gd name="connsiteX5" fmla="*/ 615865 w 1027088"/>
                <a:gd name="connsiteY5" fmla="*/ 653243 h 746186"/>
                <a:gd name="connsiteX6" fmla="*/ 565716 w 1027088"/>
                <a:gd name="connsiteY6" fmla="*/ 740134 h 746186"/>
                <a:gd name="connsiteX7" fmla="*/ 555318 w 1027088"/>
                <a:gd name="connsiteY7" fmla="*/ 746186 h 746186"/>
                <a:gd name="connsiteX8" fmla="*/ 220990 w 1027088"/>
                <a:gd name="connsiteY8" fmla="*/ 746186 h 746186"/>
                <a:gd name="connsiteX9" fmla="*/ 214973 w 1027088"/>
                <a:gd name="connsiteY9" fmla="*/ 744547 h 746186"/>
                <a:gd name="connsiteX10" fmla="*/ 210559 w 1027088"/>
                <a:gd name="connsiteY10" fmla="*/ 728132 h 746186"/>
                <a:gd name="connsiteX11" fmla="*/ 260709 w 1027088"/>
                <a:gd name="connsiteY11" fmla="*/ 641240 h 746186"/>
                <a:gd name="connsiteX12" fmla="*/ 277158 w 1027088"/>
                <a:gd name="connsiteY12" fmla="*/ 636827 h 746186"/>
                <a:gd name="connsiteX13" fmla="*/ 281571 w 1027088"/>
                <a:gd name="connsiteY13" fmla="*/ 653243 h 746186"/>
                <a:gd name="connsiteX14" fmla="*/ 231421 w 1027088"/>
                <a:gd name="connsiteY14" fmla="*/ 740134 h 746186"/>
                <a:gd name="connsiteX15" fmla="*/ 220990 w 1027088"/>
                <a:gd name="connsiteY15" fmla="*/ 746186 h 746186"/>
                <a:gd name="connsiteX16" fmla="*/ 166863 w 1027088"/>
                <a:gd name="connsiteY16" fmla="*/ 558996 h 746186"/>
                <a:gd name="connsiteX17" fmla="*/ 0 w 1027088"/>
                <a:gd name="connsiteY17" fmla="*/ 401795 h 746186"/>
                <a:gd name="connsiteX18" fmla="*/ 166863 w 1027088"/>
                <a:gd name="connsiteY18" fmla="*/ 234029 h 746186"/>
                <a:gd name="connsiteX19" fmla="*/ 234063 w 1027088"/>
                <a:gd name="connsiteY19" fmla="*/ 248138 h 746186"/>
                <a:gd name="connsiteX20" fmla="*/ 511086 w 1027088"/>
                <a:gd name="connsiteY20" fmla="*/ 0 h 746186"/>
                <a:gd name="connsiteX21" fmla="*/ 768151 w 1027088"/>
                <a:gd name="connsiteY21" fmla="*/ 174619 h 746186"/>
                <a:gd name="connsiteX22" fmla="*/ 828698 w 1027088"/>
                <a:gd name="connsiteY22" fmla="*/ 167164 h 746186"/>
                <a:gd name="connsiteX23" fmla="*/ 1027088 w 1027088"/>
                <a:gd name="connsiteY23" fmla="*/ 365520 h 746186"/>
                <a:gd name="connsiteX24" fmla="*/ 828831 w 1027088"/>
                <a:gd name="connsiteY24" fmla="*/ 558996 h 746186"/>
                <a:gd name="connsiteX25" fmla="*/ 166863 w 1027088"/>
                <a:gd name="connsiteY25" fmla="*/ 558996 h 746186"/>
                <a:gd name="connsiteX26" fmla="*/ 166863 w 1027088"/>
                <a:gd name="connsiteY26" fmla="*/ 258101 h 746186"/>
                <a:gd name="connsiteX27" fmla="*/ 24072 w 1027088"/>
                <a:gd name="connsiteY27" fmla="*/ 401795 h 746186"/>
                <a:gd name="connsiteX28" fmla="*/ 166997 w 1027088"/>
                <a:gd name="connsiteY28" fmla="*/ 534891 h 746186"/>
                <a:gd name="connsiteX29" fmla="*/ 828698 w 1027088"/>
                <a:gd name="connsiteY29" fmla="*/ 534891 h 746186"/>
                <a:gd name="connsiteX30" fmla="*/ 1002983 w 1027088"/>
                <a:gd name="connsiteY30" fmla="*/ 365520 h 746186"/>
                <a:gd name="connsiteX31" fmla="*/ 828698 w 1027088"/>
                <a:gd name="connsiteY31" fmla="*/ 191235 h 746186"/>
                <a:gd name="connsiteX32" fmla="*/ 765008 w 1027088"/>
                <a:gd name="connsiteY32" fmla="*/ 200596 h 746186"/>
                <a:gd name="connsiteX33" fmla="*/ 749930 w 1027088"/>
                <a:gd name="connsiteY33" fmla="*/ 193576 h 746186"/>
                <a:gd name="connsiteX34" fmla="*/ 511086 w 1027088"/>
                <a:gd name="connsiteY34" fmla="*/ 24072 h 746186"/>
                <a:gd name="connsiteX35" fmla="*/ 255861 w 1027088"/>
                <a:gd name="connsiteY35" fmla="*/ 267663 h 746186"/>
                <a:gd name="connsiteX36" fmla="*/ 249442 w 1027088"/>
                <a:gd name="connsiteY36" fmla="*/ 277224 h 746186"/>
                <a:gd name="connsiteX37" fmla="*/ 237941 w 1027088"/>
                <a:gd name="connsiteY37" fmla="*/ 277024 h 746186"/>
                <a:gd name="connsiteX38" fmla="*/ 166863 w 1027088"/>
                <a:gd name="connsiteY38" fmla="*/ 258101 h 746186"/>
                <a:gd name="connsiteX0" fmla="*/ 555318 w 1027088"/>
                <a:gd name="connsiteY0" fmla="*/ 746186 h 752637"/>
                <a:gd name="connsiteX1" fmla="*/ 549300 w 1027088"/>
                <a:gd name="connsiteY1" fmla="*/ 744547 h 752637"/>
                <a:gd name="connsiteX2" fmla="*/ 595036 w 1027088"/>
                <a:gd name="connsiteY2" fmla="*/ 641240 h 752637"/>
                <a:gd name="connsiteX3" fmla="*/ 611452 w 1027088"/>
                <a:gd name="connsiteY3" fmla="*/ 636827 h 752637"/>
                <a:gd name="connsiteX4" fmla="*/ 615865 w 1027088"/>
                <a:gd name="connsiteY4" fmla="*/ 653243 h 752637"/>
                <a:gd name="connsiteX5" fmla="*/ 565716 w 1027088"/>
                <a:gd name="connsiteY5" fmla="*/ 740134 h 752637"/>
                <a:gd name="connsiteX6" fmla="*/ 555318 w 1027088"/>
                <a:gd name="connsiteY6" fmla="*/ 746186 h 752637"/>
                <a:gd name="connsiteX7" fmla="*/ 220990 w 1027088"/>
                <a:gd name="connsiteY7" fmla="*/ 746186 h 752637"/>
                <a:gd name="connsiteX8" fmla="*/ 214973 w 1027088"/>
                <a:gd name="connsiteY8" fmla="*/ 744547 h 752637"/>
                <a:gd name="connsiteX9" fmla="*/ 210559 w 1027088"/>
                <a:gd name="connsiteY9" fmla="*/ 728132 h 752637"/>
                <a:gd name="connsiteX10" fmla="*/ 260709 w 1027088"/>
                <a:gd name="connsiteY10" fmla="*/ 641240 h 752637"/>
                <a:gd name="connsiteX11" fmla="*/ 277158 w 1027088"/>
                <a:gd name="connsiteY11" fmla="*/ 636827 h 752637"/>
                <a:gd name="connsiteX12" fmla="*/ 281571 w 1027088"/>
                <a:gd name="connsiteY12" fmla="*/ 653243 h 752637"/>
                <a:gd name="connsiteX13" fmla="*/ 231421 w 1027088"/>
                <a:gd name="connsiteY13" fmla="*/ 740134 h 752637"/>
                <a:gd name="connsiteX14" fmla="*/ 220990 w 1027088"/>
                <a:gd name="connsiteY14" fmla="*/ 746186 h 752637"/>
                <a:gd name="connsiteX15" fmla="*/ 166863 w 1027088"/>
                <a:gd name="connsiteY15" fmla="*/ 558996 h 752637"/>
                <a:gd name="connsiteX16" fmla="*/ 0 w 1027088"/>
                <a:gd name="connsiteY16" fmla="*/ 401795 h 752637"/>
                <a:gd name="connsiteX17" fmla="*/ 166863 w 1027088"/>
                <a:gd name="connsiteY17" fmla="*/ 234029 h 752637"/>
                <a:gd name="connsiteX18" fmla="*/ 234063 w 1027088"/>
                <a:gd name="connsiteY18" fmla="*/ 248138 h 752637"/>
                <a:gd name="connsiteX19" fmla="*/ 511086 w 1027088"/>
                <a:gd name="connsiteY19" fmla="*/ 0 h 752637"/>
                <a:gd name="connsiteX20" fmla="*/ 768151 w 1027088"/>
                <a:gd name="connsiteY20" fmla="*/ 174619 h 752637"/>
                <a:gd name="connsiteX21" fmla="*/ 828698 w 1027088"/>
                <a:gd name="connsiteY21" fmla="*/ 167164 h 752637"/>
                <a:gd name="connsiteX22" fmla="*/ 1027088 w 1027088"/>
                <a:gd name="connsiteY22" fmla="*/ 365520 h 752637"/>
                <a:gd name="connsiteX23" fmla="*/ 828831 w 1027088"/>
                <a:gd name="connsiteY23" fmla="*/ 558996 h 752637"/>
                <a:gd name="connsiteX24" fmla="*/ 166863 w 1027088"/>
                <a:gd name="connsiteY24" fmla="*/ 558996 h 752637"/>
                <a:gd name="connsiteX25" fmla="*/ 166863 w 1027088"/>
                <a:gd name="connsiteY25" fmla="*/ 258101 h 752637"/>
                <a:gd name="connsiteX26" fmla="*/ 24072 w 1027088"/>
                <a:gd name="connsiteY26" fmla="*/ 401795 h 752637"/>
                <a:gd name="connsiteX27" fmla="*/ 166997 w 1027088"/>
                <a:gd name="connsiteY27" fmla="*/ 534891 h 752637"/>
                <a:gd name="connsiteX28" fmla="*/ 828698 w 1027088"/>
                <a:gd name="connsiteY28" fmla="*/ 534891 h 752637"/>
                <a:gd name="connsiteX29" fmla="*/ 1002983 w 1027088"/>
                <a:gd name="connsiteY29" fmla="*/ 365520 h 752637"/>
                <a:gd name="connsiteX30" fmla="*/ 828698 w 1027088"/>
                <a:gd name="connsiteY30" fmla="*/ 191235 h 752637"/>
                <a:gd name="connsiteX31" fmla="*/ 765008 w 1027088"/>
                <a:gd name="connsiteY31" fmla="*/ 200596 h 752637"/>
                <a:gd name="connsiteX32" fmla="*/ 749930 w 1027088"/>
                <a:gd name="connsiteY32" fmla="*/ 193576 h 752637"/>
                <a:gd name="connsiteX33" fmla="*/ 511086 w 1027088"/>
                <a:gd name="connsiteY33" fmla="*/ 24072 h 752637"/>
                <a:gd name="connsiteX34" fmla="*/ 255861 w 1027088"/>
                <a:gd name="connsiteY34" fmla="*/ 267663 h 752637"/>
                <a:gd name="connsiteX35" fmla="*/ 249442 w 1027088"/>
                <a:gd name="connsiteY35" fmla="*/ 277224 h 752637"/>
                <a:gd name="connsiteX36" fmla="*/ 237941 w 1027088"/>
                <a:gd name="connsiteY36" fmla="*/ 277024 h 752637"/>
                <a:gd name="connsiteX37" fmla="*/ 166863 w 1027088"/>
                <a:gd name="connsiteY37" fmla="*/ 258101 h 752637"/>
                <a:gd name="connsiteX0" fmla="*/ 565716 w 1027088"/>
                <a:gd name="connsiteY0" fmla="*/ 740134 h 754522"/>
                <a:gd name="connsiteX1" fmla="*/ 549300 w 1027088"/>
                <a:gd name="connsiteY1" fmla="*/ 744547 h 754522"/>
                <a:gd name="connsiteX2" fmla="*/ 595036 w 1027088"/>
                <a:gd name="connsiteY2" fmla="*/ 641240 h 754522"/>
                <a:gd name="connsiteX3" fmla="*/ 611452 w 1027088"/>
                <a:gd name="connsiteY3" fmla="*/ 636827 h 754522"/>
                <a:gd name="connsiteX4" fmla="*/ 615865 w 1027088"/>
                <a:gd name="connsiteY4" fmla="*/ 653243 h 754522"/>
                <a:gd name="connsiteX5" fmla="*/ 565716 w 1027088"/>
                <a:gd name="connsiteY5" fmla="*/ 740134 h 754522"/>
                <a:gd name="connsiteX6" fmla="*/ 220990 w 1027088"/>
                <a:gd name="connsiteY6" fmla="*/ 746186 h 754522"/>
                <a:gd name="connsiteX7" fmla="*/ 214973 w 1027088"/>
                <a:gd name="connsiteY7" fmla="*/ 744547 h 754522"/>
                <a:gd name="connsiteX8" fmla="*/ 210559 w 1027088"/>
                <a:gd name="connsiteY8" fmla="*/ 728132 h 754522"/>
                <a:gd name="connsiteX9" fmla="*/ 260709 w 1027088"/>
                <a:gd name="connsiteY9" fmla="*/ 641240 h 754522"/>
                <a:gd name="connsiteX10" fmla="*/ 277158 w 1027088"/>
                <a:gd name="connsiteY10" fmla="*/ 636827 h 754522"/>
                <a:gd name="connsiteX11" fmla="*/ 281571 w 1027088"/>
                <a:gd name="connsiteY11" fmla="*/ 653243 h 754522"/>
                <a:gd name="connsiteX12" fmla="*/ 231421 w 1027088"/>
                <a:gd name="connsiteY12" fmla="*/ 740134 h 754522"/>
                <a:gd name="connsiteX13" fmla="*/ 220990 w 1027088"/>
                <a:gd name="connsiteY13" fmla="*/ 746186 h 754522"/>
                <a:gd name="connsiteX14" fmla="*/ 166863 w 1027088"/>
                <a:gd name="connsiteY14" fmla="*/ 558996 h 754522"/>
                <a:gd name="connsiteX15" fmla="*/ 0 w 1027088"/>
                <a:gd name="connsiteY15" fmla="*/ 401795 h 754522"/>
                <a:gd name="connsiteX16" fmla="*/ 166863 w 1027088"/>
                <a:gd name="connsiteY16" fmla="*/ 234029 h 754522"/>
                <a:gd name="connsiteX17" fmla="*/ 234063 w 1027088"/>
                <a:gd name="connsiteY17" fmla="*/ 248138 h 754522"/>
                <a:gd name="connsiteX18" fmla="*/ 511086 w 1027088"/>
                <a:gd name="connsiteY18" fmla="*/ 0 h 754522"/>
                <a:gd name="connsiteX19" fmla="*/ 768151 w 1027088"/>
                <a:gd name="connsiteY19" fmla="*/ 174619 h 754522"/>
                <a:gd name="connsiteX20" fmla="*/ 828698 w 1027088"/>
                <a:gd name="connsiteY20" fmla="*/ 167164 h 754522"/>
                <a:gd name="connsiteX21" fmla="*/ 1027088 w 1027088"/>
                <a:gd name="connsiteY21" fmla="*/ 365520 h 754522"/>
                <a:gd name="connsiteX22" fmla="*/ 828831 w 1027088"/>
                <a:gd name="connsiteY22" fmla="*/ 558996 h 754522"/>
                <a:gd name="connsiteX23" fmla="*/ 166863 w 1027088"/>
                <a:gd name="connsiteY23" fmla="*/ 558996 h 754522"/>
                <a:gd name="connsiteX24" fmla="*/ 166863 w 1027088"/>
                <a:gd name="connsiteY24" fmla="*/ 258101 h 754522"/>
                <a:gd name="connsiteX25" fmla="*/ 24072 w 1027088"/>
                <a:gd name="connsiteY25" fmla="*/ 401795 h 754522"/>
                <a:gd name="connsiteX26" fmla="*/ 166997 w 1027088"/>
                <a:gd name="connsiteY26" fmla="*/ 534891 h 754522"/>
                <a:gd name="connsiteX27" fmla="*/ 828698 w 1027088"/>
                <a:gd name="connsiteY27" fmla="*/ 534891 h 754522"/>
                <a:gd name="connsiteX28" fmla="*/ 1002983 w 1027088"/>
                <a:gd name="connsiteY28" fmla="*/ 365520 h 754522"/>
                <a:gd name="connsiteX29" fmla="*/ 828698 w 1027088"/>
                <a:gd name="connsiteY29" fmla="*/ 191235 h 754522"/>
                <a:gd name="connsiteX30" fmla="*/ 765008 w 1027088"/>
                <a:gd name="connsiteY30" fmla="*/ 200596 h 754522"/>
                <a:gd name="connsiteX31" fmla="*/ 749930 w 1027088"/>
                <a:gd name="connsiteY31" fmla="*/ 193576 h 754522"/>
                <a:gd name="connsiteX32" fmla="*/ 511086 w 1027088"/>
                <a:gd name="connsiteY32" fmla="*/ 24072 h 754522"/>
                <a:gd name="connsiteX33" fmla="*/ 255861 w 1027088"/>
                <a:gd name="connsiteY33" fmla="*/ 267663 h 754522"/>
                <a:gd name="connsiteX34" fmla="*/ 249442 w 1027088"/>
                <a:gd name="connsiteY34" fmla="*/ 277224 h 754522"/>
                <a:gd name="connsiteX35" fmla="*/ 237941 w 1027088"/>
                <a:gd name="connsiteY35" fmla="*/ 277024 h 754522"/>
                <a:gd name="connsiteX36" fmla="*/ 166863 w 1027088"/>
                <a:gd name="connsiteY36" fmla="*/ 258101 h 754522"/>
                <a:gd name="connsiteX0" fmla="*/ 615865 w 1027088"/>
                <a:gd name="connsiteY0" fmla="*/ 653243 h 746186"/>
                <a:gd name="connsiteX1" fmla="*/ 549300 w 1027088"/>
                <a:gd name="connsiteY1" fmla="*/ 744547 h 746186"/>
                <a:gd name="connsiteX2" fmla="*/ 595036 w 1027088"/>
                <a:gd name="connsiteY2" fmla="*/ 641240 h 746186"/>
                <a:gd name="connsiteX3" fmla="*/ 611452 w 1027088"/>
                <a:gd name="connsiteY3" fmla="*/ 636827 h 746186"/>
                <a:gd name="connsiteX4" fmla="*/ 615865 w 1027088"/>
                <a:gd name="connsiteY4" fmla="*/ 653243 h 746186"/>
                <a:gd name="connsiteX5" fmla="*/ 220990 w 1027088"/>
                <a:gd name="connsiteY5" fmla="*/ 746186 h 746186"/>
                <a:gd name="connsiteX6" fmla="*/ 214973 w 1027088"/>
                <a:gd name="connsiteY6" fmla="*/ 744547 h 746186"/>
                <a:gd name="connsiteX7" fmla="*/ 210559 w 1027088"/>
                <a:gd name="connsiteY7" fmla="*/ 728132 h 746186"/>
                <a:gd name="connsiteX8" fmla="*/ 260709 w 1027088"/>
                <a:gd name="connsiteY8" fmla="*/ 641240 h 746186"/>
                <a:gd name="connsiteX9" fmla="*/ 277158 w 1027088"/>
                <a:gd name="connsiteY9" fmla="*/ 636827 h 746186"/>
                <a:gd name="connsiteX10" fmla="*/ 281571 w 1027088"/>
                <a:gd name="connsiteY10" fmla="*/ 653243 h 746186"/>
                <a:gd name="connsiteX11" fmla="*/ 231421 w 1027088"/>
                <a:gd name="connsiteY11" fmla="*/ 740134 h 746186"/>
                <a:gd name="connsiteX12" fmla="*/ 220990 w 1027088"/>
                <a:gd name="connsiteY12" fmla="*/ 746186 h 746186"/>
                <a:gd name="connsiteX13" fmla="*/ 166863 w 1027088"/>
                <a:gd name="connsiteY13" fmla="*/ 558996 h 746186"/>
                <a:gd name="connsiteX14" fmla="*/ 0 w 1027088"/>
                <a:gd name="connsiteY14" fmla="*/ 401795 h 746186"/>
                <a:gd name="connsiteX15" fmla="*/ 166863 w 1027088"/>
                <a:gd name="connsiteY15" fmla="*/ 234029 h 746186"/>
                <a:gd name="connsiteX16" fmla="*/ 234063 w 1027088"/>
                <a:gd name="connsiteY16" fmla="*/ 248138 h 746186"/>
                <a:gd name="connsiteX17" fmla="*/ 511086 w 1027088"/>
                <a:gd name="connsiteY17" fmla="*/ 0 h 746186"/>
                <a:gd name="connsiteX18" fmla="*/ 768151 w 1027088"/>
                <a:gd name="connsiteY18" fmla="*/ 174619 h 746186"/>
                <a:gd name="connsiteX19" fmla="*/ 828698 w 1027088"/>
                <a:gd name="connsiteY19" fmla="*/ 167164 h 746186"/>
                <a:gd name="connsiteX20" fmla="*/ 1027088 w 1027088"/>
                <a:gd name="connsiteY20" fmla="*/ 365520 h 746186"/>
                <a:gd name="connsiteX21" fmla="*/ 828831 w 1027088"/>
                <a:gd name="connsiteY21" fmla="*/ 558996 h 746186"/>
                <a:gd name="connsiteX22" fmla="*/ 166863 w 1027088"/>
                <a:gd name="connsiteY22" fmla="*/ 558996 h 746186"/>
                <a:gd name="connsiteX23" fmla="*/ 166863 w 1027088"/>
                <a:gd name="connsiteY23" fmla="*/ 258101 h 746186"/>
                <a:gd name="connsiteX24" fmla="*/ 24072 w 1027088"/>
                <a:gd name="connsiteY24" fmla="*/ 401795 h 746186"/>
                <a:gd name="connsiteX25" fmla="*/ 166997 w 1027088"/>
                <a:gd name="connsiteY25" fmla="*/ 534891 h 746186"/>
                <a:gd name="connsiteX26" fmla="*/ 828698 w 1027088"/>
                <a:gd name="connsiteY26" fmla="*/ 534891 h 746186"/>
                <a:gd name="connsiteX27" fmla="*/ 1002983 w 1027088"/>
                <a:gd name="connsiteY27" fmla="*/ 365520 h 746186"/>
                <a:gd name="connsiteX28" fmla="*/ 828698 w 1027088"/>
                <a:gd name="connsiteY28" fmla="*/ 191235 h 746186"/>
                <a:gd name="connsiteX29" fmla="*/ 765008 w 1027088"/>
                <a:gd name="connsiteY29" fmla="*/ 200596 h 746186"/>
                <a:gd name="connsiteX30" fmla="*/ 749930 w 1027088"/>
                <a:gd name="connsiteY30" fmla="*/ 193576 h 746186"/>
                <a:gd name="connsiteX31" fmla="*/ 511086 w 1027088"/>
                <a:gd name="connsiteY31" fmla="*/ 24072 h 746186"/>
                <a:gd name="connsiteX32" fmla="*/ 255861 w 1027088"/>
                <a:gd name="connsiteY32" fmla="*/ 267663 h 746186"/>
                <a:gd name="connsiteX33" fmla="*/ 249442 w 1027088"/>
                <a:gd name="connsiteY33" fmla="*/ 277224 h 746186"/>
                <a:gd name="connsiteX34" fmla="*/ 237941 w 1027088"/>
                <a:gd name="connsiteY34" fmla="*/ 277024 h 746186"/>
                <a:gd name="connsiteX35" fmla="*/ 166863 w 1027088"/>
                <a:gd name="connsiteY35" fmla="*/ 258101 h 746186"/>
                <a:gd name="connsiteX0" fmla="*/ 615865 w 1027088"/>
                <a:gd name="connsiteY0" fmla="*/ 653243 h 746186"/>
                <a:gd name="connsiteX1" fmla="*/ 549300 w 1027088"/>
                <a:gd name="connsiteY1" fmla="*/ 744547 h 746186"/>
                <a:gd name="connsiteX2" fmla="*/ 595036 w 1027088"/>
                <a:gd name="connsiteY2" fmla="*/ 641240 h 746186"/>
                <a:gd name="connsiteX3" fmla="*/ 615865 w 1027088"/>
                <a:gd name="connsiteY3" fmla="*/ 653243 h 746186"/>
                <a:gd name="connsiteX4" fmla="*/ 220990 w 1027088"/>
                <a:gd name="connsiteY4" fmla="*/ 746186 h 746186"/>
                <a:gd name="connsiteX5" fmla="*/ 214973 w 1027088"/>
                <a:gd name="connsiteY5" fmla="*/ 744547 h 746186"/>
                <a:gd name="connsiteX6" fmla="*/ 210559 w 1027088"/>
                <a:gd name="connsiteY6" fmla="*/ 728132 h 746186"/>
                <a:gd name="connsiteX7" fmla="*/ 260709 w 1027088"/>
                <a:gd name="connsiteY7" fmla="*/ 641240 h 746186"/>
                <a:gd name="connsiteX8" fmla="*/ 277158 w 1027088"/>
                <a:gd name="connsiteY8" fmla="*/ 636827 h 746186"/>
                <a:gd name="connsiteX9" fmla="*/ 281571 w 1027088"/>
                <a:gd name="connsiteY9" fmla="*/ 653243 h 746186"/>
                <a:gd name="connsiteX10" fmla="*/ 231421 w 1027088"/>
                <a:gd name="connsiteY10" fmla="*/ 740134 h 746186"/>
                <a:gd name="connsiteX11" fmla="*/ 220990 w 1027088"/>
                <a:gd name="connsiteY11" fmla="*/ 746186 h 746186"/>
                <a:gd name="connsiteX12" fmla="*/ 166863 w 1027088"/>
                <a:gd name="connsiteY12" fmla="*/ 558996 h 746186"/>
                <a:gd name="connsiteX13" fmla="*/ 0 w 1027088"/>
                <a:gd name="connsiteY13" fmla="*/ 401795 h 746186"/>
                <a:gd name="connsiteX14" fmla="*/ 166863 w 1027088"/>
                <a:gd name="connsiteY14" fmla="*/ 234029 h 746186"/>
                <a:gd name="connsiteX15" fmla="*/ 234063 w 1027088"/>
                <a:gd name="connsiteY15" fmla="*/ 248138 h 746186"/>
                <a:gd name="connsiteX16" fmla="*/ 511086 w 1027088"/>
                <a:gd name="connsiteY16" fmla="*/ 0 h 746186"/>
                <a:gd name="connsiteX17" fmla="*/ 768151 w 1027088"/>
                <a:gd name="connsiteY17" fmla="*/ 174619 h 746186"/>
                <a:gd name="connsiteX18" fmla="*/ 828698 w 1027088"/>
                <a:gd name="connsiteY18" fmla="*/ 167164 h 746186"/>
                <a:gd name="connsiteX19" fmla="*/ 1027088 w 1027088"/>
                <a:gd name="connsiteY19" fmla="*/ 365520 h 746186"/>
                <a:gd name="connsiteX20" fmla="*/ 828831 w 1027088"/>
                <a:gd name="connsiteY20" fmla="*/ 558996 h 746186"/>
                <a:gd name="connsiteX21" fmla="*/ 166863 w 1027088"/>
                <a:gd name="connsiteY21" fmla="*/ 558996 h 746186"/>
                <a:gd name="connsiteX22" fmla="*/ 166863 w 1027088"/>
                <a:gd name="connsiteY22" fmla="*/ 258101 h 746186"/>
                <a:gd name="connsiteX23" fmla="*/ 24072 w 1027088"/>
                <a:gd name="connsiteY23" fmla="*/ 401795 h 746186"/>
                <a:gd name="connsiteX24" fmla="*/ 166997 w 1027088"/>
                <a:gd name="connsiteY24" fmla="*/ 534891 h 746186"/>
                <a:gd name="connsiteX25" fmla="*/ 828698 w 1027088"/>
                <a:gd name="connsiteY25" fmla="*/ 534891 h 746186"/>
                <a:gd name="connsiteX26" fmla="*/ 1002983 w 1027088"/>
                <a:gd name="connsiteY26" fmla="*/ 365520 h 746186"/>
                <a:gd name="connsiteX27" fmla="*/ 828698 w 1027088"/>
                <a:gd name="connsiteY27" fmla="*/ 191235 h 746186"/>
                <a:gd name="connsiteX28" fmla="*/ 765008 w 1027088"/>
                <a:gd name="connsiteY28" fmla="*/ 200596 h 746186"/>
                <a:gd name="connsiteX29" fmla="*/ 749930 w 1027088"/>
                <a:gd name="connsiteY29" fmla="*/ 193576 h 746186"/>
                <a:gd name="connsiteX30" fmla="*/ 511086 w 1027088"/>
                <a:gd name="connsiteY30" fmla="*/ 24072 h 746186"/>
                <a:gd name="connsiteX31" fmla="*/ 255861 w 1027088"/>
                <a:gd name="connsiteY31" fmla="*/ 267663 h 746186"/>
                <a:gd name="connsiteX32" fmla="*/ 249442 w 1027088"/>
                <a:gd name="connsiteY32" fmla="*/ 277224 h 746186"/>
                <a:gd name="connsiteX33" fmla="*/ 237941 w 1027088"/>
                <a:gd name="connsiteY33" fmla="*/ 277024 h 746186"/>
                <a:gd name="connsiteX34" fmla="*/ 166863 w 1027088"/>
                <a:gd name="connsiteY34" fmla="*/ 258101 h 746186"/>
                <a:gd name="connsiteX0" fmla="*/ 595036 w 1027088"/>
                <a:gd name="connsiteY0" fmla="*/ 641240 h 746186"/>
                <a:gd name="connsiteX1" fmla="*/ 549300 w 1027088"/>
                <a:gd name="connsiteY1" fmla="*/ 744547 h 746186"/>
                <a:gd name="connsiteX2" fmla="*/ 595036 w 1027088"/>
                <a:gd name="connsiteY2" fmla="*/ 641240 h 746186"/>
                <a:gd name="connsiteX3" fmla="*/ 220990 w 1027088"/>
                <a:gd name="connsiteY3" fmla="*/ 746186 h 746186"/>
                <a:gd name="connsiteX4" fmla="*/ 214973 w 1027088"/>
                <a:gd name="connsiteY4" fmla="*/ 744547 h 746186"/>
                <a:gd name="connsiteX5" fmla="*/ 210559 w 1027088"/>
                <a:gd name="connsiteY5" fmla="*/ 728132 h 746186"/>
                <a:gd name="connsiteX6" fmla="*/ 260709 w 1027088"/>
                <a:gd name="connsiteY6" fmla="*/ 641240 h 746186"/>
                <a:gd name="connsiteX7" fmla="*/ 277158 w 1027088"/>
                <a:gd name="connsiteY7" fmla="*/ 636827 h 746186"/>
                <a:gd name="connsiteX8" fmla="*/ 281571 w 1027088"/>
                <a:gd name="connsiteY8" fmla="*/ 653243 h 746186"/>
                <a:gd name="connsiteX9" fmla="*/ 231421 w 1027088"/>
                <a:gd name="connsiteY9" fmla="*/ 740134 h 746186"/>
                <a:gd name="connsiteX10" fmla="*/ 220990 w 1027088"/>
                <a:gd name="connsiteY10" fmla="*/ 746186 h 746186"/>
                <a:gd name="connsiteX11" fmla="*/ 166863 w 1027088"/>
                <a:gd name="connsiteY11" fmla="*/ 558996 h 746186"/>
                <a:gd name="connsiteX12" fmla="*/ 0 w 1027088"/>
                <a:gd name="connsiteY12" fmla="*/ 401795 h 746186"/>
                <a:gd name="connsiteX13" fmla="*/ 166863 w 1027088"/>
                <a:gd name="connsiteY13" fmla="*/ 234029 h 746186"/>
                <a:gd name="connsiteX14" fmla="*/ 234063 w 1027088"/>
                <a:gd name="connsiteY14" fmla="*/ 248138 h 746186"/>
                <a:gd name="connsiteX15" fmla="*/ 511086 w 1027088"/>
                <a:gd name="connsiteY15" fmla="*/ 0 h 746186"/>
                <a:gd name="connsiteX16" fmla="*/ 768151 w 1027088"/>
                <a:gd name="connsiteY16" fmla="*/ 174619 h 746186"/>
                <a:gd name="connsiteX17" fmla="*/ 828698 w 1027088"/>
                <a:gd name="connsiteY17" fmla="*/ 167164 h 746186"/>
                <a:gd name="connsiteX18" fmla="*/ 1027088 w 1027088"/>
                <a:gd name="connsiteY18" fmla="*/ 365520 h 746186"/>
                <a:gd name="connsiteX19" fmla="*/ 828831 w 1027088"/>
                <a:gd name="connsiteY19" fmla="*/ 558996 h 746186"/>
                <a:gd name="connsiteX20" fmla="*/ 166863 w 1027088"/>
                <a:gd name="connsiteY20" fmla="*/ 558996 h 746186"/>
                <a:gd name="connsiteX21" fmla="*/ 166863 w 1027088"/>
                <a:gd name="connsiteY21" fmla="*/ 258101 h 746186"/>
                <a:gd name="connsiteX22" fmla="*/ 24072 w 1027088"/>
                <a:gd name="connsiteY22" fmla="*/ 401795 h 746186"/>
                <a:gd name="connsiteX23" fmla="*/ 166997 w 1027088"/>
                <a:gd name="connsiteY23" fmla="*/ 534891 h 746186"/>
                <a:gd name="connsiteX24" fmla="*/ 828698 w 1027088"/>
                <a:gd name="connsiteY24" fmla="*/ 534891 h 746186"/>
                <a:gd name="connsiteX25" fmla="*/ 1002983 w 1027088"/>
                <a:gd name="connsiteY25" fmla="*/ 365520 h 746186"/>
                <a:gd name="connsiteX26" fmla="*/ 828698 w 1027088"/>
                <a:gd name="connsiteY26" fmla="*/ 191235 h 746186"/>
                <a:gd name="connsiteX27" fmla="*/ 765008 w 1027088"/>
                <a:gd name="connsiteY27" fmla="*/ 200596 h 746186"/>
                <a:gd name="connsiteX28" fmla="*/ 749930 w 1027088"/>
                <a:gd name="connsiteY28" fmla="*/ 193576 h 746186"/>
                <a:gd name="connsiteX29" fmla="*/ 511086 w 1027088"/>
                <a:gd name="connsiteY29" fmla="*/ 24072 h 746186"/>
                <a:gd name="connsiteX30" fmla="*/ 255861 w 1027088"/>
                <a:gd name="connsiteY30" fmla="*/ 267663 h 746186"/>
                <a:gd name="connsiteX31" fmla="*/ 249442 w 1027088"/>
                <a:gd name="connsiteY31" fmla="*/ 277224 h 746186"/>
                <a:gd name="connsiteX32" fmla="*/ 237941 w 1027088"/>
                <a:gd name="connsiteY32" fmla="*/ 277024 h 746186"/>
                <a:gd name="connsiteX33" fmla="*/ 166863 w 1027088"/>
                <a:gd name="connsiteY33" fmla="*/ 258101 h 746186"/>
                <a:gd name="connsiteX0" fmla="*/ 220990 w 1027088"/>
                <a:gd name="connsiteY0" fmla="*/ 746186 h 746186"/>
                <a:gd name="connsiteX1" fmla="*/ 214973 w 1027088"/>
                <a:gd name="connsiteY1" fmla="*/ 744547 h 746186"/>
                <a:gd name="connsiteX2" fmla="*/ 210559 w 1027088"/>
                <a:gd name="connsiteY2" fmla="*/ 728132 h 746186"/>
                <a:gd name="connsiteX3" fmla="*/ 260709 w 1027088"/>
                <a:gd name="connsiteY3" fmla="*/ 641240 h 746186"/>
                <a:gd name="connsiteX4" fmla="*/ 277158 w 1027088"/>
                <a:gd name="connsiteY4" fmla="*/ 636827 h 746186"/>
                <a:gd name="connsiteX5" fmla="*/ 281571 w 1027088"/>
                <a:gd name="connsiteY5" fmla="*/ 653243 h 746186"/>
                <a:gd name="connsiteX6" fmla="*/ 231421 w 1027088"/>
                <a:gd name="connsiteY6" fmla="*/ 740134 h 746186"/>
                <a:gd name="connsiteX7" fmla="*/ 220990 w 1027088"/>
                <a:gd name="connsiteY7" fmla="*/ 746186 h 746186"/>
                <a:gd name="connsiteX8" fmla="*/ 166863 w 1027088"/>
                <a:gd name="connsiteY8" fmla="*/ 558996 h 746186"/>
                <a:gd name="connsiteX9" fmla="*/ 0 w 1027088"/>
                <a:gd name="connsiteY9" fmla="*/ 401795 h 746186"/>
                <a:gd name="connsiteX10" fmla="*/ 166863 w 1027088"/>
                <a:gd name="connsiteY10" fmla="*/ 234029 h 746186"/>
                <a:gd name="connsiteX11" fmla="*/ 234063 w 1027088"/>
                <a:gd name="connsiteY11" fmla="*/ 248138 h 746186"/>
                <a:gd name="connsiteX12" fmla="*/ 511086 w 1027088"/>
                <a:gd name="connsiteY12" fmla="*/ 0 h 746186"/>
                <a:gd name="connsiteX13" fmla="*/ 768151 w 1027088"/>
                <a:gd name="connsiteY13" fmla="*/ 174619 h 746186"/>
                <a:gd name="connsiteX14" fmla="*/ 828698 w 1027088"/>
                <a:gd name="connsiteY14" fmla="*/ 167164 h 746186"/>
                <a:gd name="connsiteX15" fmla="*/ 1027088 w 1027088"/>
                <a:gd name="connsiteY15" fmla="*/ 365520 h 746186"/>
                <a:gd name="connsiteX16" fmla="*/ 828831 w 1027088"/>
                <a:gd name="connsiteY16" fmla="*/ 558996 h 746186"/>
                <a:gd name="connsiteX17" fmla="*/ 166863 w 1027088"/>
                <a:gd name="connsiteY17" fmla="*/ 558996 h 746186"/>
                <a:gd name="connsiteX18" fmla="*/ 166863 w 1027088"/>
                <a:gd name="connsiteY18" fmla="*/ 258101 h 746186"/>
                <a:gd name="connsiteX19" fmla="*/ 24072 w 1027088"/>
                <a:gd name="connsiteY19" fmla="*/ 401795 h 746186"/>
                <a:gd name="connsiteX20" fmla="*/ 166997 w 1027088"/>
                <a:gd name="connsiteY20" fmla="*/ 534891 h 746186"/>
                <a:gd name="connsiteX21" fmla="*/ 828698 w 1027088"/>
                <a:gd name="connsiteY21" fmla="*/ 534891 h 746186"/>
                <a:gd name="connsiteX22" fmla="*/ 1002983 w 1027088"/>
                <a:gd name="connsiteY22" fmla="*/ 365520 h 746186"/>
                <a:gd name="connsiteX23" fmla="*/ 828698 w 1027088"/>
                <a:gd name="connsiteY23" fmla="*/ 191235 h 746186"/>
                <a:gd name="connsiteX24" fmla="*/ 765008 w 1027088"/>
                <a:gd name="connsiteY24" fmla="*/ 200596 h 746186"/>
                <a:gd name="connsiteX25" fmla="*/ 749930 w 1027088"/>
                <a:gd name="connsiteY25" fmla="*/ 193576 h 746186"/>
                <a:gd name="connsiteX26" fmla="*/ 511086 w 1027088"/>
                <a:gd name="connsiteY26" fmla="*/ 24072 h 746186"/>
                <a:gd name="connsiteX27" fmla="*/ 255861 w 1027088"/>
                <a:gd name="connsiteY27" fmla="*/ 267663 h 746186"/>
                <a:gd name="connsiteX28" fmla="*/ 249442 w 1027088"/>
                <a:gd name="connsiteY28" fmla="*/ 277224 h 746186"/>
                <a:gd name="connsiteX29" fmla="*/ 237941 w 1027088"/>
                <a:gd name="connsiteY29" fmla="*/ 277024 h 746186"/>
                <a:gd name="connsiteX30" fmla="*/ 166863 w 1027088"/>
                <a:gd name="connsiteY30" fmla="*/ 258101 h 746186"/>
                <a:gd name="connsiteX0" fmla="*/ 231421 w 1027088"/>
                <a:gd name="connsiteY0" fmla="*/ 740134 h 748894"/>
                <a:gd name="connsiteX1" fmla="*/ 214973 w 1027088"/>
                <a:gd name="connsiteY1" fmla="*/ 744547 h 748894"/>
                <a:gd name="connsiteX2" fmla="*/ 210559 w 1027088"/>
                <a:gd name="connsiteY2" fmla="*/ 728132 h 748894"/>
                <a:gd name="connsiteX3" fmla="*/ 260709 w 1027088"/>
                <a:gd name="connsiteY3" fmla="*/ 641240 h 748894"/>
                <a:gd name="connsiteX4" fmla="*/ 277158 w 1027088"/>
                <a:gd name="connsiteY4" fmla="*/ 636827 h 748894"/>
                <a:gd name="connsiteX5" fmla="*/ 281571 w 1027088"/>
                <a:gd name="connsiteY5" fmla="*/ 653243 h 748894"/>
                <a:gd name="connsiteX6" fmla="*/ 231421 w 1027088"/>
                <a:gd name="connsiteY6" fmla="*/ 740134 h 748894"/>
                <a:gd name="connsiteX7" fmla="*/ 166863 w 1027088"/>
                <a:gd name="connsiteY7" fmla="*/ 558996 h 748894"/>
                <a:gd name="connsiteX8" fmla="*/ 0 w 1027088"/>
                <a:gd name="connsiteY8" fmla="*/ 401795 h 748894"/>
                <a:gd name="connsiteX9" fmla="*/ 166863 w 1027088"/>
                <a:gd name="connsiteY9" fmla="*/ 234029 h 748894"/>
                <a:gd name="connsiteX10" fmla="*/ 234063 w 1027088"/>
                <a:gd name="connsiteY10" fmla="*/ 248138 h 748894"/>
                <a:gd name="connsiteX11" fmla="*/ 511086 w 1027088"/>
                <a:gd name="connsiteY11" fmla="*/ 0 h 748894"/>
                <a:gd name="connsiteX12" fmla="*/ 768151 w 1027088"/>
                <a:gd name="connsiteY12" fmla="*/ 174619 h 748894"/>
                <a:gd name="connsiteX13" fmla="*/ 828698 w 1027088"/>
                <a:gd name="connsiteY13" fmla="*/ 167164 h 748894"/>
                <a:gd name="connsiteX14" fmla="*/ 1027088 w 1027088"/>
                <a:gd name="connsiteY14" fmla="*/ 365520 h 748894"/>
                <a:gd name="connsiteX15" fmla="*/ 828831 w 1027088"/>
                <a:gd name="connsiteY15" fmla="*/ 558996 h 748894"/>
                <a:gd name="connsiteX16" fmla="*/ 166863 w 1027088"/>
                <a:gd name="connsiteY16" fmla="*/ 558996 h 748894"/>
                <a:gd name="connsiteX17" fmla="*/ 166863 w 1027088"/>
                <a:gd name="connsiteY17" fmla="*/ 258101 h 748894"/>
                <a:gd name="connsiteX18" fmla="*/ 24072 w 1027088"/>
                <a:gd name="connsiteY18" fmla="*/ 401795 h 748894"/>
                <a:gd name="connsiteX19" fmla="*/ 166997 w 1027088"/>
                <a:gd name="connsiteY19" fmla="*/ 534891 h 748894"/>
                <a:gd name="connsiteX20" fmla="*/ 828698 w 1027088"/>
                <a:gd name="connsiteY20" fmla="*/ 534891 h 748894"/>
                <a:gd name="connsiteX21" fmla="*/ 1002983 w 1027088"/>
                <a:gd name="connsiteY21" fmla="*/ 365520 h 748894"/>
                <a:gd name="connsiteX22" fmla="*/ 828698 w 1027088"/>
                <a:gd name="connsiteY22" fmla="*/ 191235 h 748894"/>
                <a:gd name="connsiteX23" fmla="*/ 765008 w 1027088"/>
                <a:gd name="connsiteY23" fmla="*/ 200596 h 748894"/>
                <a:gd name="connsiteX24" fmla="*/ 749930 w 1027088"/>
                <a:gd name="connsiteY24" fmla="*/ 193576 h 748894"/>
                <a:gd name="connsiteX25" fmla="*/ 511086 w 1027088"/>
                <a:gd name="connsiteY25" fmla="*/ 24072 h 748894"/>
                <a:gd name="connsiteX26" fmla="*/ 255861 w 1027088"/>
                <a:gd name="connsiteY26" fmla="*/ 267663 h 748894"/>
                <a:gd name="connsiteX27" fmla="*/ 249442 w 1027088"/>
                <a:gd name="connsiteY27" fmla="*/ 277224 h 748894"/>
                <a:gd name="connsiteX28" fmla="*/ 237941 w 1027088"/>
                <a:gd name="connsiteY28" fmla="*/ 277024 h 748894"/>
                <a:gd name="connsiteX29" fmla="*/ 166863 w 1027088"/>
                <a:gd name="connsiteY29" fmla="*/ 258101 h 748894"/>
                <a:gd name="connsiteX0" fmla="*/ 281571 w 1027088"/>
                <a:gd name="connsiteY0" fmla="*/ 653243 h 744547"/>
                <a:gd name="connsiteX1" fmla="*/ 214973 w 1027088"/>
                <a:gd name="connsiteY1" fmla="*/ 744547 h 744547"/>
                <a:gd name="connsiteX2" fmla="*/ 210559 w 1027088"/>
                <a:gd name="connsiteY2" fmla="*/ 728132 h 744547"/>
                <a:gd name="connsiteX3" fmla="*/ 260709 w 1027088"/>
                <a:gd name="connsiteY3" fmla="*/ 641240 h 744547"/>
                <a:gd name="connsiteX4" fmla="*/ 277158 w 1027088"/>
                <a:gd name="connsiteY4" fmla="*/ 636827 h 744547"/>
                <a:gd name="connsiteX5" fmla="*/ 281571 w 1027088"/>
                <a:gd name="connsiteY5" fmla="*/ 653243 h 744547"/>
                <a:gd name="connsiteX6" fmla="*/ 166863 w 1027088"/>
                <a:gd name="connsiteY6" fmla="*/ 558996 h 744547"/>
                <a:gd name="connsiteX7" fmla="*/ 0 w 1027088"/>
                <a:gd name="connsiteY7" fmla="*/ 401795 h 744547"/>
                <a:gd name="connsiteX8" fmla="*/ 166863 w 1027088"/>
                <a:gd name="connsiteY8" fmla="*/ 234029 h 744547"/>
                <a:gd name="connsiteX9" fmla="*/ 234063 w 1027088"/>
                <a:gd name="connsiteY9" fmla="*/ 248138 h 744547"/>
                <a:gd name="connsiteX10" fmla="*/ 511086 w 1027088"/>
                <a:gd name="connsiteY10" fmla="*/ 0 h 744547"/>
                <a:gd name="connsiteX11" fmla="*/ 768151 w 1027088"/>
                <a:gd name="connsiteY11" fmla="*/ 174619 h 744547"/>
                <a:gd name="connsiteX12" fmla="*/ 828698 w 1027088"/>
                <a:gd name="connsiteY12" fmla="*/ 167164 h 744547"/>
                <a:gd name="connsiteX13" fmla="*/ 1027088 w 1027088"/>
                <a:gd name="connsiteY13" fmla="*/ 365520 h 744547"/>
                <a:gd name="connsiteX14" fmla="*/ 828831 w 1027088"/>
                <a:gd name="connsiteY14" fmla="*/ 558996 h 744547"/>
                <a:gd name="connsiteX15" fmla="*/ 166863 w 1027088"/>
                <a:gd name="connsiteY15" fmla="*/ 558996 h 744547"/>
                <a:gd name="connsiteX16" fmla="*/ 166863 w 1027088"/>
                <a:gd name="connsiteY16" fmla="*/ 258101 h 744547"/>
                <a:gd name="connsiteX17" fmla="*/ 24072 w 1027088"/>
                <a:gd name="connsiteY17" fmla="*/ 401795 h 744547"/>
                <a:gd name="connsiteX18" fmla="*/ 166997 w 1027088"/>
                <a:gd name="connsiteY18" fmla="*/ 534891 h 744547"/>
                <a:gd name="connsiteX19" fmla="*/ 828698 w 1027088"/>
                <a:gd name="connsiteY19" fmla="*/ 534891 h 744547"/>
                <a:gd name="connsiteX20" fmla="*/ 1002983 w 1027088"/>
                <a:gd name="connsiteY20" fmla="*/ 365520 h 744547"/>
                <a:gd name="connsiteX21" fmla="*/ 828698 w 1027088"/>
                <a:gd name="connsiteY21" fmla="*/ 191235 h 744547"/>
                <a:gd name="connsiteX22" fmla="*/ 765008 w 1027088"/>
                <a:gd name="connsiteY22" fmla="*/ 200596 h 744547"/>
                <a:gd name="connsiteX23" fmla="*/ 749930 w 1027088"/>
                <a:gd name="connsiteY23" fmla="*/ 193576 h 744547"/>
                <a:gd name="connsiteX24" fmla="*/ 511086 w 1027088"/>
                <a:gd name="connsiteY24" fmla="*/ 24072 h 744547"/>
                <a:gd name="connsiteX25" fmla="*/ 255861 w 1027088"/>
                <a:gd name="connsiteY25" fmla="*/ 267663 h 744547"/>
                <a:gd name="connsiteX26" fmla="*/ 249442 w 1027088"/>
                <a:gd name="connsiteY26" fmla="*/ 277224 h 744547"/>
                <a:gd name="connsiteX27" fmla="*/ 237941 w 1027088"/>
                <a:gd name="connsiteY27" fmla="*/ 277024 h 744547"/>
                <a:gd name="connsiteX28" fmla="*/ 166863 w 1027088"/>
                <a:gd name="connsiteY28" fmla="*/ 258101 h 744547"/>
                <a:gd name="connsiteX0" fmla="*/ 277158 w 1027088"/>
                <a:gd name="connsiteY0" fmla="*/ 636827 h 749274"/>
                <a:gd name="connsiteX1" fmla="*/ 214973 w 1027088"/>
                <a:gd name="connsiteY1" fmla="*/ 744547 h 749274"/>
                <a:gd name="connsiteX2" fmla="*/ 210559 w 1027088"/>
                <a:gd name="connsiteY2" fmla="*/ 728132 h 749274"/>
                <a:gd name="connsiteX3" fmla="*/ 260709 w 1027088"/>
                <a:gd name="connsiteY3" fmla="*/ 641240 h 749274"/>
                <a:gd name="connsiteX4" fmla="*/ 277158 w 1027088"/>
                <a:gd name="connsiteY4" fmla="*/ 636827 h 749274"/>
                <a:gd name="connsiteX5" fmla="*/ 166863 w 1027088"/>
                <a:gd name="connsiteY5" fmla="*/ 558996 h 749274"/>
                <a:gd name="connsiteX6" fmla="*/ 0 w 1027088"/>
                <a:gd name="connsiteY6" fmla="*/ 401795 h 749274"/>
                <a:gd name="connsiteX7" fmla="*/ 166863 w 1027088"/>
                <a:gd name="connsiteY7" fmla="*/ 234029 h 749274"/>
                <a:gd name="connsiteX8" fmla="*/ 234063 w 1027088"/>
                <a:gd name="connsiteY8" fmla="*/ 248138 h 749274"/>
                <a:gd name="connsiteX9" fmla="*/ 511086 w 1027088"/>
                <a:gd name="connsiteY9" fmla="*/ 0 h 749274"/>
                <a:gd name="connsiteX10" fmla="*/ 768151 w 1027088"/>
                <a:gd name="connsiteY10" fmla="*/ 174619 h 749274"/>
                <a:gd name="connsiteX11" fmla="*/ 828698 w 1027088"/>
                <a:gd name="connsiteY11" fmla="*/ 167164 h 749274"/>
                <a:gd name="connsiteX12" fmla="*/ 1027088 w 1027088"/>
                <a:gd name="connsiteY12" fmla="*/ 365520 h 749274"/>
                <a:gd name="connsiteX13" fmla="*/ 828831 w 1027088"/>
                <a:gd name="connsiteY13" fmla="*/ 558996 h 749274"/>
                <a:gd name="connsiteX14" fmla="*/ 166863 w 1027088"/>
                <a:gd name="connsiteY14" fmla="*/ 558996 h 749274"/>
                <a:gd name="connsiteX15" fmla="*/ 166863 w 1027088"/>
                <a:gd name="connsiteY15" fmla="*/ 258101 h 749274"/>
                <a:gd name="connsiteX16" fmla="*/ 24072 w 1027088"/>
                <a:gd name="connsiteY16" fmla="*/ 401795 h 749274"/>
                <a:gd name="connsiteX17" fmla="*/ 166997 w 1027088"/>
                <a:gd name="connsiteY17" fmla="*/ 534891 h 749274"/>
                <a:gd name="connsiteX18" fmla="*/ 828698 w 1027088"/>
                <a:gd name="connsiteY18" fmla="*/ 534891 h 749274"/>
                <a:gd name="connsiteX19" fmla="*/ 1002983 w 1027088"/>
                <a:gd name="connsiteY19" fmla="*/ 365520 h 749274"/>
                <a:gd name="connsiteX20" fmla="*/ 828698 w 1027088"/>
                <a:gd name="connsiteY20" fmla="*/ 191235 h 749274"/>
                <a:gd name="connsiteX21" fmla="*/ 765008 w 1027088"/>
                <a:gd name="connsiteY21" fmla="*/ 200596 h 749274"/>
                <a:gd name="connsiteX22" fmla="*/ 749930 w 1027088"/>
                <a:gd name="connsiteY22" fmla="*/ 193576 h 749274"/>
                <a:gd name="connsiteX23" fmla="*/ 511086 w 1027088"/>
                <a:gd name="connsiteY23" fmla="*/ 24072 h 749274"/>
                <a:gd name="connsiteX24" fmla="*/ 255861 w 1027088"/>
                <a:gd name="connsiteY24" fmla="*/ 267663 h 749274"/>
                <a:gd name="connsiteX25" fmla="*/ 249442 w 1027088"/>
                <a:gd name="connsiteY25" fmla="*/ 277224 h 749274"/>
                <a:gd name="connsiteX26" fmla="*/ 237941 w 1027088"/>
                <a:gd name="connsiteY26" fmla="*/ 277024 h 749274"/>
                <a:gd name="connsiteX27" fmla="*/ 166863 w 1027088"/>
                <a:gd name="connsiteY27" fmla="*/ 258101 h 749274"/>
                <a:gd name="connsiteX0" fmla="*/ 260709 w 1027088"/>
                <a:gd name="connsiteY0" fmla="*/ 641240 h 748979"/>
                <a:gd name="connsiteX1" fmla="*/ 214973 w 1027088"/>
                <a:gd name="connsiteY1" fmla="*/ 744547 h 748979"/>
                <a:gd name="connsiteX2" fmla="*/ 210559 w 1027088"/>
                <a:gd name="connsiteY2" fmla="*/ 728132 h 748979"/>
                <a:gd name="connsiteX3" fmla="*/ 260709 w 1027088"/>
                <a:gd name="connsiteY3" fmla="*/ 641240 h 748979"/>
                <a:gd name="connsiteX4" fmla="*/ 166863 w 1027088"/>
                <a:gd name="connsiteY4" fmla="*/ 558996 h 748979"/>
                <a:gd name="connsiteX5" fmla="*/ 0 w 1027088"/>
                <a:gd name="connsiteY5" fmla="*/ 401795 h 748979"/>
                <a:gd name="connsiteX6" fmla="*/ 166863 w 1027088"/>
                <a:gd name="connsiteY6" fmla="*/ 234029 h 748979"/>
                <a:gd name="connsiteX7" fmla="*/ 234063 w 1027088"/>
                <a:gd name="connsiteY7" fmla="*/ 248138 h 748979"/>
                <a:gd name="connsiteX8" fmla="*/ 511086 w 1027088"/>
                <a:gd name="connsiteY8" fmla="*/ 0 h 748979"/>
                <a:gd name="connsiteX9" fmla="*/ 768151 w 1027088"/>
                <a:gd name="connsiteY9" fmla="*/ 174619 h 748979"/>
                <a:gd name="connsiteX10" fmla="*/ 828698 w 1027088"/>
                <a:gd name="connsiteY10" fmla="*/ 167164 h 748979"/>
                <a:gd name="connsiteX11" fmla="*/ 1027088 w 1027088"/>
                <a:gd name="connsiteY11" fmla="*/ 365520 h 748979"/>
                <a:gd name="connsiteX12" fmla="*/ 828831 w 1027088"/>
                <a:gd name="connsiteY12" fmla="*/ 558996 h 748979"/>
                <a:gd name="connsiteX13" fmla="*/ 166863 w 1027088"/>
                <a:gd name="connsiteY13" fmla="*/ 558996 h 748979"/>
                <a:gd name="connsiteX14" fmla="*/ 166863 w 1027088"/>
                <a:gd name="connsiteY14" fmla="*/ 258101 h 748979"/>
                <a:gd name="connsiteX15" fmla="*/ 24072 w 1027088"/>
                <a:gd name="connsiteY15" fmla="*/ 401795 h 748979"/>
                <a:gd name="connsiteX16" fmla="*/ 166997 w 1027088"/>
                <a:gd name="connsiteY16" fmla="*/ 534891 h 748979"/>
                <a:gd name="connsiteX17" fmla="*/ 828698 w 1027088"/>
                <a:gd name="connsiteY17" fmla="*/ 534891 h 748979"/>
                <a:gd name="connsiteX18" fmla="*/ 1002983 w 1027088"/>
                <a:gd name="connsiteY18" fmla="*/ 365520 h 748979"/>
                <a:gd name="connsiteX19" fmla="*/ 828698 w 1027088"/>
                <a:gd name="connsiteY19" fmla="*/ 191235 h 748979"/>
                <a:gd name="connsiteX20" fmla="*/ 765008 w 1027088"/>
                <a:gd name="connsiteY20" fmla="*/ 200596 h 748979"/>
                <a:gd name="connsiteX21" fmla="*/ 749930 w 1027088"/>
                <a:gd name="connsiteY21" fmla="*/ 193576 h 748979"/>
                <a:gd name="connsiteX22" fmla="*/ 511086 w 1027088"/>
                <a:gd name="connsiteY22" fmla="*/ 24072 h 748979"/>
                <a:gd name="connsiteX23" fmla="*/ 255861 w 1027088"/>
                <a:gd name="connsiteY23" fmla="*/ 267663 h 748979"/>
                <a:gd name="connsiteX24" fmla="*/ 249442 w 1027088"/>
                <a:gd name="connsiteY24" fmla="*/ 277224 h 748979"/>
                <a:gd name="connsiteX25" fmla="*/ 237941 w 1027088"/>
                <a:gd name="connsiteY25" fmla="*/ 277024 h 748979"/>
                <a:gd name="connsiteX26" fmla="*/ 166863 w 1027088"/>
                <a:gd name="connsiteY26" fmla="*/ 258101 h 748979"/>
                <a:gd name="connsiteX0" fmla="*/ 210559 w 1027088"/>
                <a:gd name="connsiteY0" fmla="*/ 728132 h 748979"/>
                <a:gd name="connsiteX1" fmla="*/ 214973 w 1027088"/>
                <a:gd name="connsiteY1" fmla="*/ 744547 h 748979"/>
                <a:gd name="connsiteX2" fmla="*/ 210559 w 1027088"/>
                <a:gd name="connsiteY2" fmla="*/ 728132 h 748979"/>
                <a:gd name="connsiteX3" fmla="*/ 166863 w 1027088"/>
                <a:gd name="connsiteY3" fmla="*/ 558996 h 748979"/>
                <a:gd name="connsiteX4" fmla="*/ 0 w 1027088"/>
                <a:gd name="connsiteY4" fmla="*/ 401795 h 748979"/>
                <a:gd name="connsiteX5" fmla="*/ 166863 w 1027088"/>
                <a:gd name="connsiteY5" fmla="*/ 234029 h 748979"/>
                <a:gd name="connsiteX6" fmla="*/ 234063 w 1027088"/>
                <a:gd name="connsiteY6" fmla="*/ 248138 h 748979"/>
                <a:gd name="connsiteX7" fmla="*/ 511086 w 1027088"/>
                <a:gd name="connsiteY7" fmla="*/ 0 h 748979"/>
                <a:gd name="connsiteX8" fmla="*/ 768151 w 1027088"/>
                <a:gd name="connsiteY8" fmla="*/ 174619 h 748979"/>
                <a:gd name="connsiteX9" fmla="*/ 828698 w 1027088"/>
                <a:gd name="connsiteY9" fmla="*/ 167164 h 748979"/>
                <a:gd name="connsiteX10" fmla="*/ 1027088 w 1027088"/>
                <a:gd name="connsiteY10" fmla="*/ 365520 h 748979"/>
                <a:gd name="connsiteX11" fmla="*/ 828831 w 1027088"/>
                <a:gd name="connsiteY11" fmla="*/ 558996 h 748979"/>
                <a:gd name="connsiteX12" fmla="*/ 166863 w 1027088"/>
                <a:gd name="connsiteY12" fmla="*/ 558996 h 748979"/>
                <a:gd name="connsiteX13" fmla="*/ 166863 w 1027088"/>
                <a:gd name="connsiteY13" fmla="*/ 258101 h 748979"/>
                <a:gd name="connsiteX14" fmla="*/ 24072 w 1027088"/>
                <a:gd name="connsiteY14" fmla="*/ 401795 h 748979"/>
                <a:gd name="connsiteX15" fmla="*/ 166997 w 1027088"/>
                <a:gd name="connsiteY15" fmla="*/ 534891 h 748979"/>
                <a:gd name="connsiteX16" fmla="*/ 828698 w 1027088"/>
                <a:gd name="connsiteY16" fmla="*/ 534891 h 748979"/>
                <a:gd name="connsiteX17" fmla="*/ 1002983 w 1027088"/>
                <a:gd name="connsiteY17" fmla="*/ 365520 h 748979"/>
                <a:gd name="connsiteX18" fmla="*/ 828698 w 1027088"/>
                <a:gd name="connsiteY18" fmla="*/ 191235 h 748979"/>
                <a:gd name="connsiteX19" fmla="*/ 765008 w 1027088"/>
                <a:gd name="connsiteY19" fmla="*/ 200596 h 748979"/>
                <a:gd name="connsiteX20" fmla="*/ 749930 w 1027088"/>
                <a:gd name="connsiteY20" fmla="*/ 193576 h 748979"/>
                <a:gd name="connsiteX21" fmla="*/ 511086 w 1027088"/>
                <a:gd name="connsiteY21" fmla="*/ 24072 h 748979"/>
                <a:gd name="connsiteX22" fmla="*/ 255861 w 1027088"/>
                <a:gd name="connsiteY22" fmla="*/ 267663 h 748979"/>
                <a:gd name="connsiteX23" fmla="*/ 249442 w 1027088"/>
                <a:gd name="connsiteY23" fmla="*/ 277224 h 748979"/>
                <a:gd name="connsiteX24" fmla="*/ 237941 w 1027088"/>
                <a:gd name="connsiteY24" fmla="*/ 277024 h 748979"/>
                <a:gd name="connsiteX25" fmla="*/ 166863 w 1027088"/>
                <a:gd name="connsiteY25" fmla="*/ 258101 h 748979"/>
                <a:gd name="connsiteX0" fmla="*/ 166863 w 1027088"/>
                <a:gd name="connsiteY0" fmla="*/ 558996 h 558996"/>
                <a:gd name="connsiteX1" fmla="*/ 0 w 1027088"/>
                <a:gd name="connsiteY1" fmla="*/ 401795 h 558996"/>
                <a:gd name="connsiteX2" fmla="*/ 166863 w 1027088"/>
                <a:gd name="connsiteY2" fmla="*/ 234029 h 558996"/>
                <a:gd name="connsiteX3" fmla="*/ 234063 w 1027088"/>
                <a:gd name="connsiteY3" fmla="*/ 248138 h 558996"/>
                <a:gd name="connsiteX4" fmla="*/ 511086 w 1027088"/>
                <a:gd name="connsiteY4" fmla="*/ 0 h 558996"/>
                <a:gd name="connsiteX5" fmla="*/ 768151 w 1027088"/>
                <a:gd name="connsiteY5" fmla="*/ 174619 h 558996"/>
                <a:gd name="connsiteX6" fmla="*/ 828698 w 1027088"/>
                <a:gd name="connsiteY6" fmla="*/ 167164 h 558996"/>
                <a:gd name="connsiteX7" fmla="*/ 1027088 w 1027088"/>
                <a:gd name="connsiteY7" fmla="*/ 365520 h 558996"/>
                <a:gd name="connsiteX8" fmla="*/ 828831 w 1027088"/>
                <a:gd name="connsiteY8" fmla="*/ 558996 h 558996"/>
                <a:gd name="connsiteX9" fmla="*/ 166863 w 1027088"/>
                <a:gd name="connsiteY9" fmla="*/ 558996 h 558996"/>
                <a:gd name="connsiteX10" fmla="*/ 166863 w 1027088"/>
                <a:gd name="connsiteY10" fmla="*/ 258101 h 558996"/>
                <a:gd name="connsiteX11" fmla="*/ 24072 w 1027088"/>
                <a:gd name="connsiteY11" fmla="*/ 401795 h 558996"/>
                <a:gd name="connsiteX12" fmla="*/ 166997 w 1027088"/>
                <a:gd name="connsiteY12" fmla="*/ 534891 h 558996"/>
                <a:gd name="connsiteX13" fmla="*/ 828698 w 1027088"/>
                <a:gd name="connsiteY13" fmla="*/ 534891 h 558996"/>
                <a:gd name="connsiteX14" fmla="*/ 1002983 w 1027088"/>
                <a:gd name="connsiteY14" fmla="*/ 365520 h 558996"/>
                <a:gd name="connsiteX15" fmla="*/ 828698 w 1027088"/>
                <a:gd name="connsiteY15" fmla="*/ 191235 h 558996"/>
                <a:gd name="connsiteX16" fmla="*/ 765008 w 1027088"/>
                <a:gd name="connsiteY16" fmla="*/ 200596 h 558996"/>
                <a:gd name="connsiteX17" fmla="*/ 749930 w 1027088"/>
                <a:gd name="connsiteY17" fmla="*/ 193576 h 558996"/>
                <a:gd name="connsiteX18" fmla="*/ 511086 w 1027088"/>
                <a:gd name="connsiteY18" fmla="*/ 24072 h 558996"/>
                <a:gd name="connsiteX19" fmla="*/ 255861 w 1027088"/>
                <a:gd name="connsiteY19" fmla="*/ 267663 h 558996"/>
                <a:gd name="connsiteX20" fmla="*/ 249442 w 1027088"/>
                <a:gd name="connsiteY20" fmla="*/ 277224 h 558996"/>
                <a:gd name="connsiteX21" fmla="*/ 237941 w 1027088"/>
                <a:gd name="connsiteY21" fmla="*/ 277024 h 558996"/>
                <a:gd name="connsiteX22" fmla="*/ 166863 w 1027088"/>
                <a:gd name="connsiteY22" fmla="*/ 258101 h 558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27088" h="558996">
                  <a:moveTo>
                    <a:pt x="166863" y="558996"/>
                  </a:moveTo>
                  <a:cubicBezTo>
                    <a:pt x="70108" y="557792"/>
                    <a:pt x="0" y="491662"/>
                    <a:pt x="0" y="401795"/>
                  </a:cubicBezTo>
                  <a:cubicBezTo>
                    <a:pt x="0" y="309286"/>
                    <a:pt x="74856" y="234029"/>
                    <a:pt x="166863" y="234029"/>
                  </a:cubicBezTo>
                  <a:cubicBezTo>
                    <a:pt x="189965" y="234029"/>
                    <a:pt x="212900" y="238877"/>
                    <a:pt x="234063" y="248138"/>
                  </a:cubicBezTo>
                  <a:cubicBezTo>
                    <a:pt x="255694" y="109793"/>
                    <a:pt x="376553" y="0"/>
                    <a:pt x="511086" y="0"/>
                  </a:cubicBezTo>
                  <a:cubicBezTo>
                    <a:pt x="620779" y="0"/>
                    <a:pt x="722783" y="69707"/>
                    <a:pt x="768151" y="174619"/>
                  </a:cubicBezTo>
                  <a:cubicBezTo>
                    <a:pt x="788177" y="169504"/>
                    <a:pt x="811914" y="167164"/>
                    <a:pt x="828698" y="167164"/>
                  </a:cubicBezTo>
                  <a:cubicBezTo>
                    <a:pt x="938056" y="167164"/>
                    <a:pt x="1027088" y="256162"/>
                    <a:pt x="1027088" y="365520"/>
                  </a:cubicBezTo>
                  <a:cubicBezTo>
                    <a:pt x="1027088" y="472839"/>
                    <a:pt x="940029" y="557792"/>
                    <a:pt x="828831" y="558996"/>
                  </a:cubicBezTo>
                  <a:lnTo>
                    <a:pt x="166863" y="558996"/>
                  </a:lnTo>
                  <a:close/>
                  <a:moveTo>
                    <a:pt x="166863" y="258101"/>
                  </a:moveTo>
                  <a:cubicBezTo>
                    <a:pt x="88129" y="258101"/>
                    <a:pt x="24072" y="322559"/>
                    <a:pt x="24072" y="401795"/>
                  </a:cubicBezTo>
                  <a:cubicBezTo>
                    <a:pt x="24072" y="477888"/>
                    <a:pt x="84184" y="533888"/>
                    <a:pt x="166997" y="534891"/>
                  </a:cubicBezTo>
                  <a:lnTo>
                    <a:pt x="828698" y="534891"/>
                  </a:lnTo>
                  <a:cubicBezTo>
                    <a:pt x="926388" y="533888"/>
                    <a:pt x="1002983" y="459466"/>
                    <a:pt x="1002983" y="365520"/>
                  </a:cubicBezTo>
                  <a:cubicBezTo>
                    <a:pt x="1002983" y="269401"/>
                    <a:pt x="924817" y="191235"/>
                    <a:pt x="828698" y="191235"/>
                  </a:cubicBezTo>
                  <a:cubicBezTo>
                    <a:pt x="807434" y="191235"/>
                    <a:pt x="781257" y="195080"/>
                    <a:pt x="765008" y="200596"/>
                  </a:cubicBezTo>
                  <a:cubicBezTo>
                    <a:pt x="758890" y="202736"/>
                    <a:pt x="752304" y="199560"/>
                    <a:pt x="749930" y="193576"/>
                  </a:cubicBezTo>
                  <a:cubicBezTo>
                    <a:pt x="710479" y="92208"/>
                    <a:pt x="614494" y="24072"/>
                    <a:pt x="511086" y="24072"/>
                  </a:cubicBezTo>
                  <a:cubicBezTo>
                    <a:pt x="383072" y="24072"/>
                    <a:pt x="268599" y="133363"/>
                    <a:pt x="255861" y="267663"/>
                  </a:cubicBezTo>
                  <a:cubicBezTo>
                    <a:pt x="255460" y="271741"/>
                    <a:pt x="253052" y="275319"/>
                    <a:pt x="249442" y="277224"/>
                  </a:cubicBezTo>
                  <a:cubicBezTo>
                    <a:pt x="245864" y="279130"/>
                    <a:pt x="241485" y="279063"/>
                    <a:pt x="237941" y="277024"/>
                  </a:cubicBezTo>
                  <a:cubicBezTo>
                    <a:pt x="216243" y="264620"/>
                    <a:pt x="191670" y="258101"/>
                    <a:pt x="166863" y="258101"/>
                  </a:cubicBezTo>
                  <a:close/>
                </a:path>
              </a:pathLst>
            </a:custGeom>
            <a:solidFill>
              <a:schemeClr val="accent1"/>
            </a:solidFill>
            <a:ln w="33338" cap="flat">
              <a:noFill/>
              <a:prstDash val="solid"/>
              <a:miter/>
            </a:ln>
          </p:spPr>
          <p:txBody>
            <a:bodyPr rtlCol="0" anchor="ctr"/>
            <a:lstStyle/>
            <a:p>
              <a:endParaRPr lang="en-US" sz="1800" dirty="0">
                <a:solidFill>
                  <a:schemeClr val="tx2"/>
                </a:solidFill>
                <a:latin typeface="IBM Plex Sans" panose="020B0503050203000203" pitchFamily="34" charset="0"/>
              </a:endParaRPr>
            </a:p>
          </p:txBody>
        </p:sp>
        <p:sp>
          <p:nvSpPr>
            <p:cNvPr id="26" name="Freeform 25">
              <a:extLst>
                <a:ext uri="{FF2B5EF4-FFF2-40B4-BE49-F238E27FC236}">
                  <a16:creationId xmlns:a16="http://schemas.microsoft.com/office/drawing/2014/main" id="{D44F7D84-D808-6E4E-2C07-0F38938C136B}"/>
                </a:ext>
              </a:extLst>
            </p:cNvPr>
            <p:cNvSpPr>
              <a:spLocks noChangeAspect="1"/>
            </p:cNvSpPr>
            <p:nvPr/>
          </p:nvSpPr>
          <p:spPr>
            <a:xfrm>
              <a:off x="17384901" y="9821701"/>
              <a:ext cx="1069848" cy="582268"/>
            </a:xfrm>
            <a:custGeom>
              <a:avLst/>
              <a:gdLst>
                <a:gd name="connsiteX0" fmla="*/ 212632 w 1027087"/>
                <a:gd name="connsiteY0" fmla="*/ 814422 h 931436"/>
                <a:gd name="connsiteX1" fmla="*/ 179200 w 1027087"/>
                <a:gd name="connsiteY1" fmla="*/ 847855 h 931436"/>
                <a:gd name="connsiteX2" fmla="*/ 145767 w 1027087"/>
                <a:gd name="connsiteY2" fmla="*/ 814422 h 931436"/>
                <a:gd name="connsiteX3" fmla="*/ 179200 w 1027087"/>
                <a:gd name="connsiteY3" fmla="*/ 780989 h 931436"/>
                <a:gd name="connsiteX4" fmla="*/ 212632 w 1027087"/>
                <a:gd name="connsiteY4" fmla="*/ 814422 h 931436"/>
                <a:gd name="connsiteX5" fmla="*/ 296214 w 1027087"/>
                <a:gd name="connsiteY5" fmla="*/ 864571 h 931436"/>
                <a:gd name="connsiteX6" fmla="*/ 262781 w 1027087"/>
                <a:gd name="connsiteY6" fmla="*/ 898004 h 931436"/>
                <a:gd name="connsiteX7" fmla="*/ 296214 w 1027087"/>
                <a:gd name="connsiteY7" fmla="*/ 931436 h 931436"/>
                <a:gd name="connsiteX8" fmla="*/ 329647 w 1027087"/>
                <a:gd name="connsiteY8" fmla="*/ 898004 h 931436"/>
                <a:gd name="connsiteX9" fmla="*/ 296214 w 1027087"/>
                <a:gd name="connsiteY9" fmla="*/ 864571 h 931436"/>
                <a:gd name="connsiteX10" fmla="*/ 630542 w 1027087"/>
                <a:gd name="connsiteY10" fmla="*/ 864571 h 931436"/>
                <a:gd name="connsiteX11" fmla="*/ 597109 w 1027087"/>
                <a:gd name="connsiteY11" fmla="*/ 898004 h 931436"/>
                <a:gd name="connsiteX12" fmla="*/ 630542 w 1027087"/>
                <a:gd name="connsiteY12" fmla="*/ 931436 h 931436"/>
                <a:gd name="connsiteX13" fmla="*/ 663974 w 1027087"/>
                <a:gd name="connsiteY13" fmla="*/ 898004 h 931436"/>
                <a:gd name="connsiteX14" fmla="*/ 630542 w 1027087"/>
                <a:gd name="connsiteY14" fmla="*/ 864571 h 931436"/>
                <a:gd name="connsiteX15" fmla="*/ 513527 w 1027087"/>
                <a:gd name="connsiteY15" fmla="*/ 780989 h 931436"/>
                <a:gd name="connsiteX16" fmla="*/ 480094 w 1027087"/>
                <a:gd name="connsiteY16" fmla="*/ 814422 h 931436"/>
                <a:gd name="connsiteX17" fmla="*/ 513527 w 1027087"/>
                <a:gd name="connsiteY17" fmla="*/ 847855 h 931436"/>
                <a:gd name="connsiteX18" fmla="*/ 546960 w 1027087"/>
                <a:gd name="connsiteY18" fmla="*/ 814422 h 931436"/>
                <a:gd name="connsiteX19" fmla="*/ 513527 w 1027087"/>
                <a:gd name="connsiteY19" fmla="*/ 780989 h 931436"/>
                <a:gd name="connsiteX20" fmla="*/ 672333 w 1027087"/>
                <a:gd name="connsiteY20" fmla="*/ 833010 h 931436"/>
                <a:gd name="connsiteX21" fmla="*/ 666315 w 1027087"/>
                <a:gd name="connsiteY21" fmla="*/ 831372 h 931436"/>
                <a:gd name="connsiteX22" fmla="*/ 661902 w 1027087"/>
                <a:gd name="connsiteY22" fmla="*/ 814957 h 931436"/>
                <a:gd name="connsiteX23" fmla="*/ 762200 w 1027087"/>
                <a:gd name="connsiteY23" fmla="*/ 641240 h 931436"/>
                <a:gd name="connsiteX24" fmla="*/ 778615 w 1027087"/>
                <a:gd name="connsiteY24" fmla="*/ 636827 h 931436"/>
                <a:gd name="connsiteX25" fmla="*/ 783028 w 1027087"/>
                <a:gd name="connsiteY25" fmla="*/ 653243 h 931436"/>
                <a:gd name="connsiteX26" fmla="*/ 682730 w 1027087"/>
                <a:gd name="connsiteY26" fmla="*/ 826959 h 931436"/>
                <a:gd name="connsiteX27" fmla="*/ 672333 w 1027087"/>
                <a:gd name="connsiteY27" fmla="*/ 833010 h 931436"/>
                <a:gd name="connsiteX28" fmla="*/ 338005 w 1027087"/>
                <a:gd name="connsiteY28" fmla="*/ 833010 h 931436"/>
                <a:gd name="connsiteX29" fmla="*/ 331987 w 1027087"/>
                <a:gd name="connsiteY29" fmla="*/ 831372 h 931436"/>
                <a:gd name="connsiteX30" fmla="*/ 327574 w 1027087"/>
                <a:gd name="connsiteY30" fmla="*/ 814957 h 931436"/>
                <a:gd name="connsiteX31" fmla="*/ 427872 w 1027087"/>
                <a:gd name="connsiteY31" fmla="*/ 641240 h 931436"/>
                <a:gd name="connsiteX32" fmla="*/ 444321 w 1027087"/>
                <a:gd name="connsiteY32" fmla="*/ 636827 h 931436"/>
                <a:gd name="connsiteX33" fmla="*/ 448734 w 1027087"/>
                <a:gd name="connsiteY33" fmla="*/ 653243 h 931436"/>
                <a:gd name="connsiteX34" fmla="*/ 348436 w 1027087"/>
                <a:gd name="connsiteY34" fmla="*/ 826959 h 931436"/>
                <a:gd name="connsiteX35" fmla="*/ 338005 w 1027087"/>
                <a:gd name="connsiteY35" fmla="*/ 833010 h 931436"/>
                <a:gd name="connsiteX36" fmla="*/ 555318 w 1027087"/>
                <a:gd name="connsiteY36" fmla="*/ 746186 h 931436"/>
                <a:gd name="connsiteX37" fmla="*/ 549300 w 1027087"/>
                <a:gd name="connsiteY37" fmla="*/ 744547 h 931436"/>
                <a:gd name="connsiteX38" fmla="*/ 544887 w 1027087"/>
                <a:gd name="connsiteY38" fmla="*/ 728132 h 931436"/>
                <a:gd name="connsiteX39" fmla="*/ 595036 w 1027087"/>
                <a:gd name="connsiteY39" fmla="*/ 641240 h 931436"/>
                <a:gd name="connsiteX40" fmla="*/ 611452 w 1027087"/>
                <a:gd name="connsiteY40" fmla="*/ 636827 h 931436"/>
                <a:gd name="connsiteX41" fmla="*/ 615865 w 1027087"/>
                <a:gd name="connsiteY41" fmla="*/ 653243 h 931436"/>
                <a:gd name="connsiteX42" fmla="*/ 565716 w 1027087"/>
                <a:gd name="connsiteY42" fmla="*/ 740134 h 931436"/>
                <a:gd name="connsiteX43" fmla="*/ 555318 w 1027087"/>
                <a:gd name="connsiteY43" fmla="*/ 746186 h 931436"/>
                <a:gd name="connsiteX44" fmla="*/ 220990 w 1027087"/>
                <a:gd name="connsiteY44" fmla="*/ 746186 h 931436"/>
                <a:gd name="connsiteX45" fmla="*/ 214973 w 1027087"/>
                <a:gd name="connsiteY45" fmla="*/ 744547 h 931436"/>
                <a:gd name="connsiteX46" fmla="*/ 210559 w 1027087"/>
                <a:gd name="connsiteY46" fmla="*/ 728132 h 931436"/>
                <a:gd name="connsiteX47" fmla="*/ 260709 w 1027087"/>
                <a:gd name="connsiteY47" fmla="*/ 641240 h 931436"/>
                <a:gd name="connsiteX48" fmla="*/ 277158 w 1027087"/>
                <a:gd name="connsiteY48" fmla="*/ 636827 h 931436"/>
                <a:gd name="connsiteX49" fmla="*/ 281571 w 1027087"/>
                <a:gd name="connsiteY49" fmla="*/ 653243 h 931436"/>
                <a:gd name="connsiteX50" fmla="*/ 231421 w 1027087"/>
                <a:gd name="connsiteY50" fmla="*/ 740134 h 931436"/>
                <a:gd name="connsiteX51" fmla="*/ 220990 w 1027087"/>
                <a:gd name="connsiteY51" fmla="*/ 746186 h 931436"/>
                <a:gd name="connsiteX52" fmla="*/ 166863 w 1027087"/>
                <a:gd name="connsiteY52" fmla="*/ 558996 h 931436"/>
                <a:gd name="connsiteX53" fmla="*/ 0 w 1027087"/>
                <a:gd name="connsiteY53" fmla="*/ 401795 h 931436"/>
                <a:gd name="connsiteX54" fmla="*/ 166863 w 1027087"/>
                <a:gd name="connsiteY54" fmla="*/ 234029 h 931436"/>
                <a:gd name="connsiteX55" fmla="*/ 234063 w 1027087"/>
                <a:gd name="connsiteY55" fmla="*/ 248138 h 931436"/>
                <a:gd name="connsiteX56" fmla="*/ 511086 w 1027087"/>
                <a:gd name="connsiteY56" fmla="*/ 0 h 931436"/>
                <a:gd name="connsiteX57" fmla="*/ 768151 w 1027087"/>
                <a:gd name="connsiteY57" fmla="*/ 174619 h 931436"/>
                <a:gd name="connsiteX58" fmla="*/ 828698 w 1027087"/>
                <a:gd name="connsiteY58" fmla="*/ 167164 h 931436"/>
                <a:gd name="connsiteX59" fmla="*/ 1027088 w 1027087"/>
                <a:gd name="connsiteY59" fmla="*/ 365520 h 931436"/>
                <a:gd name="connsiteX60" fmla="*/ 828831 w 1027087"/>
                <a:gd name="connsiteY60" fmla="*/ 558996 h 931436"/>
                <a:gd name="connsiteX61" fmla="*/ 166863 w 1027087"/>
                <a:gd name="connsiteY61" fmla="*/ 558996 h 931436"/>
                <a:gd name="connsiteX62" fmla="*/ 166863 w 1027087"/>
                <a:gd name="connsiteY62" fmla="*/ 258101 h 931436"/>
                <a:gd name="connsiteX63" fmla="*/ 24072 w 1027087"/>
                <a:gd name="connsiteY63" fmla="*/ 401795 h 931436"/>
                <a:gd name="connsiteX64" fmla="*/ 166997 w 1027087"/>
                <a:gd name="connsiteY64" fmla="*/ 534891 h 931436"/>
                <a:gd name="connsiteX65" fmla="*/ 828698 w 1027087"/>
                <a:gd name="connsiteY65" fmla="*/ 534891 h 931436"/>
                <a:gd name="connsiteX66" fmla="*/ 1002983 w 1027087"/>
                <a:gd name="connsiteY66" fmla="*/ 365520 h 931436"/>
                <a:gd name="connsiteX67" fmla="*/ 828698 w 1027087"/>
                <a:gd name="connsiteY67" fmla="*/ 191235 h 931436"/>
                <a:gd name="connsiteX68" fmla="*/ 765008 w 1027087"/>
                <a:gd name="connsiteY68" fmla="*/ 200596 h 931436"/>
                <a:gd name="connsiteX69" fmla="*/ 749930 w 1027087"/>
                <a:gd name="connsiteY69" fmla="*/ 193576 h 931436"/>
                <a:gd name="connsiteX70" fmla="*/ 511086 w 1027087"/>
                <a:gd name="connsiteY70" fmla="*/ 24072 h 931436"/>
                <a:gd name="connsiteX71" fmla="*/ 255861 w 1027087"/>
                <a:gd name="connsiteY71" fmla="*/ 267663 h 931436"/>
                <a:gd name="connsiteX72" fmla="*/ 249442 w 1027087"/>
                <a:gd name="connsiteY72" fmla="*/ 277224 h 931436"/>
                <a:gd name="connsiteX73" fmla="*/ 237941 w 1027087"/>
                <a:gd name="connsiteY73" fmla="*/ 277024 h 931436"/>
                <a:gd name="connsiteX74" fmla="*/ 166863 w 1027087"/>
                <a:gd name="connsiteY74" fmla="*/ 258101 h 931436"/>
                <a:gd name="connsiteX0" fmla="*/ 212632 w 1027088"/>
                <a:gd name="connsiteY0" fmla="*/ 814422 h 931436"/>
                <a:gd name="connsiteX1" fmla="*/ 145767 w 1027088"/>
                <a:gd name="connsiteY1" fmla="*/ 814422 h 931436"/>
                <a:gd name="connsiteX2" fmla="*/ 179200 w 1027088"/>
                <a:gd name="connsiteY2" fmla="*/ 780989 h 931436"/>
                <a:gd name="connsiteX3" fmla="*/ 212632 w 1027088"/>
                <a:gd name="connsiteY3" fmla="*/ 814422 h 931436"/>
                <a:gd name="connsiteX4" fmla="*/ 296214 w 1027088"/>
                <a:gd name="connsiteY4" fmla="*/ 864571 h 931436"/>
                <a:gd name="connsiteX5" fmla="*/ 262781 w 1027088"/>
                <a:gd name="connsiteY5" fmla="*/ 898004 h 931436"/>
                <a:gd name="connsiteX6" fmla="*/ 296214 w 1027088"/>
                <a:gd name="connsiteY6" fmla="*/ 931436 h 931436"/>
                <a:gd name="connsiteX7" fmla="*/ 329647 w 1027088"/>
                <a:gd name="connsiteY7" fmla="*/ 898004 h 931436"/>
                <a:gd name="connsiteX8" fmla="*/ 296214 w 1027088"/>
                <a:gd name="connsiteY8" fmla="*/ 864571 h 931436"/>
                <a:gd name="connsiteX9" fmla="*/ 630542 w 1027088"/>
                <a:gd name="connsiteY9" fmla="*/ 864571 h 931436"/>
                <a:gd name="connsiteX10" fmla="*/ 597109 w 1027088"/>
                <a:gd name="connsiteY10" fmla="*/ 898004 h 931436"/>
                <a:gd name="connsiteX11" fmla="*/ 630542 w 1027088"/>
                <a:gd name="connsiteY11" fmla="*/ 931436 h 931436"/>
                <a:gd name="connsiteX12" fmla="*/ 663974 w 1027088"/>
                <a:gd name="connsiteY12" fmla="*/ 898004 h 931436"/>
                <a:gd name="connsiteX13" fmla="*/ 630542 w 1027088"/>
                <a:gd name="connsiteY13" fmla="*/ 864571 h 931436"/>
                <a:gd name="connsiteX14" fmla="*/ 513527 w 1027088"/>
                <a:gd name="connsiteY14" fmla="*/ 780989 h 931436"/>
                <a:gd name="connsiteX15" fmla="*/ 480094 w 1027088"/>
                <a:gd name="connsiteY15" fmla="*/ 814422 h 931436"/>
                <a:gd name="connsiteX16" fmla="*/ 513527 w 1027088"/>
                <a:gd name="connsiteY16" fmla="*/ 847855 h 931436"/>
                <a:gd name="connsiteX17" fmla="*/ 546960 w 1027088"/>
                <a:gd name="connsiteY17" fmla="*/ 814422 h 931436"/>
                <a:gd name="connsiteX18" fmla="*/ 513527 w 1027088"/>
                <a:gd name="connsiteY18" fmla="*/ 780989 h 931436"/>
                <a:gd name="connsiteX19" fmla="*/ 672333 w 1027088"/>
                <a:gd name="connsiteY19" fmla="*/ 833010 h 931436"/>
                <a:gd name="connsiteX20" fmla="*/ 666315 w 1027088"/>
                <a:gd name="connsiteY20" fmla="*/ 831372 h 931436"/>
                <a:gd name="connsiteX21" fmla="*/ 661902 w 1027088"/>
                <a:gd name="connsiteY21" fmla="*/ 814957 h 931436"/>
                <a:gd name="connsiteX22" fmla="*/ 762200 w 1027088"/>
                <a:gd name="connsiteY22" fmla="*/ 641240 h 931436"/>
                <a:gd name="connsiteX23" fmla="*/ 778615 w 1027088"/>
                <a:gd name="connsiteY23" fmla="*/ 636827 h 931436"/>
                <a:gd name="connsiteX24" fmla="*/ 783028 w 1027088"/>
                <a:gd name="connsiteY24" fmla="*/ 653243 h 931436"/>
                <a:gd name="connsiteX25" fmla="*/ 682730 w 1027088"/>
                <a:gd name="connsiteY25" fmla="*/ 826959 h 931436"/>
                <a:gd name="connsiteX26" fmla="*/ 672333 w 1027088"/>
                <a:gd name="connsiteY26" fmla="*/ 833010 h 931436"/>
                <a:gd name="connsiteX27" fmla="*/ 338005 w 1027088"/>
                <a:gd name="connsiteY27" fmla="*/ 833010 h 931436"/>
                <a:gd name="connsiteX28" fmla="*/ 331987 w 1027088"/>
                <a:gd name="connsiteY28" fmla="*/ 831372 h 931436"/>
                <a:gd name="connsiteX29" fmla="*/ 327574 w 1027088"/>
                <a:gd name="connsiteY29" fmla="*/ 814957 h 931436"/>
                <a:gd name="connsiteX30" fmla="*/ 427872 w 1027088"/>
                <a:gd name="connsiteY30" fmla="*/ 641240 h 931436"/>
                <a:gd name="connsiteX31" fmla="*/ 444321 w 1027088"/>
                <a:gd name="connsiteY31" fmla="*/ 636827 h 931436"/>
                <a:gd name="connsiteX32" fmla="*/ 448734 w 1027088"/>
                <a:gd name="connsiteY32" fmla="*/ 653243 h 931436"/>
                <a:gd name="connsiteX33" fmla="*/ 348436 w 1027088"/>
                <a:gd name="connsiteY33" fmla="*/ 826959 h 931436"/>
                <a:gd name="connsiteX34" fmla="*/ 338005 w 1027088"/>
                <a:gd name="connsiteY34" fmla="*/ 833010 h 931436"/>
                <a:gd name="connsiteX35" fmla="*/ 555318 w 1027088"/>
                <a:gd name="connsiteY35" fmla="*/ 746186 h 931436"/>
                <a:gd name="connsiteX36" fmla="*/ 549300 w 1027088"/>
                <a:gd name="connsiteY36" fmla="*/ 744547 h 931436"/>
                <a:gd name="connsiteX37" fmla="*/ 544887 w 1027088"/>
                <a:gd name="connsiteY37" fmla="*/ 728132 h 931436"/>
                <a:gd name="connsiteX38" fmla="*/ 595036 w 1027088"/>
                <a:gd name="connsiteY38" fmla="*/ 641240 h 931436"/>
                <a:gd name="connsiteX39" fmla="*/ 611452 w 1027088"/>
                <a:gd name="connsiteY39" fmla="*/ 636827 h 931436"/>
                <a:gd name="connsiteX40" fmla="*/ 615865 w 1027088"/>
                <a:gd name="connsiteY40" fmla="*/ 653243 h 931436"/>
                <a:gd name="connsiteX41" fmla="*/ 565716 w 1027088"/>
                <a:gd name="connsiteY41" fmla="*/ 740134 h 931436"/>
                <a:gd name="connsiteX42" fmla="*/ 555318 w 1027088"/>
                <a:gd name="connsiteY42" fmla="*/ 746186 h 931436"/>
                <a:gd name="connsiteX43" fmla="*/ 220990 w 1027088"/>
                <a:gd name="connsiteY43" fmla="*/ 746186 h 931436"/>
                <a:gd name="connsiteX44" fmla="*/ 214973 w 1027088"/>
                <a:gd name="connsiteY44" fmla="*/ 744547 h 931436"/>
                <a:gd name="connsiteX45" fmla="*/ 210559 w 1027088"/>
                <a:gd name="connsiteY45" fmla="*/ 728132 h 931436"/>
                <a:gd name="connsiteX46" fmla="*/ 260709 w 1027088"/>
                <a:gd name="connsiteY46" fmla="*/ 641240 h 931436"/>
                <a:gd name="connsiteX47" fmla="*/ 277158 w 1027088"/>
                <a:gd name="connsiteY47" fmla="*/ 636827 h 931436"/>
                <a:gd name="connsiteX48" fmla="*/ 281571 w 1027088"/>
                <a:gd name="connsiteY48" fmla="*/ 653243 h 931436"/>
                <a:gd name="connsiteX49" fmla="*/ 231421 w 1027088"/>
                <a:gd name="connsiteY49" fmla="*/ 740134 h 931436"/>
                <a:gd name="connsiteX50" fmla="*/ 220990 w 1027088"/>
                <a:gd name="connsiteY50" fmla="*/ 746186 h 931436"/>
                <a:gd name="connsiteX51" fmla="*/ 166863 w 1027088"/>
                <a:gd name="connsiteY51" fmla="*/ 558996 h 931436"/>
                <a:gd name="connsiteX52" fmla="*/ 0 w 1027088"/>
                <a:gd name="connsiteY52" fmla="*/ 401795 h 931436"/>
                <a:gd name="connsiteX53" fmla="*/ 166863 w 1027088"/>
                <a:gd name="connsiteY53" fmla="*/ 234029 h 931436"/>
                <a:gd name="connsiteX54" fmla="*/ 234063 w 1027088"/>
                <a:gd name="connsiteY54" fmla="*/ 248138 h 931436"/>
                <a:gd name="connsiteX55" fmla="*/ 511086 w 1027088"/>
                <a:gd name="connsiteY55" fmla="*/ 0 h 931436"/>
                <a:gd name="connsiteX56" fmla="*/ 768151 w 1027088"/>
                <a:gd name="connsiteY56" fmla="*/ 174619 h 931436"/>
                <a:gd name="connsiteX57" fmla="*/ 828698 w 1027088"/>
                <a:gd name="connsiteY57" fmla="*/ 167164 h 931436"/>
                <a:gd name="connsiteX58" fmla="*/ 1027088 w 1027088"/>
                <a:gd name="connsiteY58" fmla="*/ 365520 h 931436"/>
                <a:gd name="connsiteX59" fmla="*/ 828831 w 1027088"/>
                <a:gd name="connsiteY59" fmla="*/ 558996 h 931436"/>
                <a:gd name="connsiteX60" fmla="*/ 166863 w 1027088"/>
                <a:gd name="connsiteY60" fmla="*/ 558996 h 931436"/>
                <a:gd name="connsiteX61" fmla="*/ 166863 w 1027088"/>
                <a:gd name="connsiteY61" fmla="*/ 258101 h 931436"/>
                <a:gd name="connsiteX62" fmla="*/ 24072 w 1027088"/>
                <a:gd name="connsiteY62" fmla="*/ 401795 h 931436"/>
                <a:gd name="connsiteX63" fmla="*/ 166997 w 1027088"/>
                <a:gd name="connsiteY63" fmla="*/ 534891 h 931436"/>
                <a:gd name="connsiteX64" fmla="*/ 828698 w 1027088"/>
                <a:gd name="connsiteY64" fmla="*/ 534891 h 931436"/>
                <a:gd name="connsiteX65" fmla="*/ 1002983 w 1027088"/>
                <a:gd name="connsiteY65" fmla="*/ 365520 h 931436"/>
                <a:gd name="connsiteX66" fmla="*/ 828698 w 1027088"/>
                <a:gd name="connsiteY66" fmla="*/ 191235 h 931436"/>
                <a:gd name="connsiteX67" fmla="*/ 765008 w 1027088"/>
                <a:gd name="connsiteY67" fmla="*/ 200596 h 931436"/>
                <a:gd name="connsiteX68" fmla="*/ 749930 w 1027088"/>
                <a:gd name="connsiteY68" fmla="*/ 193576 h 931436"/>
                <a:gd name="connsiteX69" fmla="*/ 511086 w 1027088"/>
                <a:gd name="connsiteY69" fmla="*/ 24072 h 931436"/>
                <a:gd name="connsiteX70" fmla="*/ 255861 w 1027088"/>
                <a:gd name="connsiteY70" fmla="*/ 267663 h 931436"/>
                <a:gd name="connsiteX71" fmla="*/ 249442 w 1027088"/>
                <a:gd name="connsiteY71" fmla="*/ 277224 h 931436"/>
                <a:gd name="connsiteX72" fmla="*/ 237941 w 1027088"/>
                <a:gd name="connsiteY72" fmla="*/ 277024 h 931436"/>
                <a:gd name="connsiteX73" fmla="*/ 166863 w 1027088"/>
                <a:gd name="connsiteY73" fmla="*/ 258101 h 931436"/>
                <a:gd name="connsiteX0" fmla="*/ 179200 w 1027088"/>
                <a:gd name="connsiteY0" fmla="*/ 780989 h 931436"/>
                <a:gd name="connsiteX1" fmla="*/ 145767 w 1027088"/>
                <a:gd name="connsiteY1" fmla="*/ 814422 h 931436"/>
                <a:gd name="connsiteX2" fmla="*/ 179200 w 1027088"/>
                <a:gd name="connsiteY2" fmla="*/ 780989 h 931436"/>
                <a:gd name="connsiteX3" fmla="*/ 296214 w 1027088"/>
                <a:gd name="connsiteY3" fmla="*/ 864571 h 931436"/>
                <a:gd name="connsiteX4" fmla="*/ 262781 w 1027088"/>
                <a:gd name="connsiteY4" fmla="*/ 898004 h 931436"/>
                <a:gd name="connsiteX5" fmla="*/ 296214 w 1027088"/>
                <a:gd name="connsiteY5" fmla="*/ 931436 h 931436"/>
                <a:gd name="connsiteX6" fmla="*/ 329647 w 1027088"/>
                <a:gd name="connsiteY6" fmla="*/ 898004 h 931436"/>
                <a:gd name="connsiteX7" fmla="*/ 296214 w 1027088"/>
                <a:gd name="connsiteY7" fmla="*/ 864571 h 931436"/>
                <a:gd name="connsiteX8" fmla="*/ 630542 w 1027088"/>
                <a:gd name="connsiteY8" fmla="*/ 864571 h 931436"/>
                <a:gd name="connsiteX9" fmla="*/ 597109 w 1027088"/>
                <a:gd name="connsiteY9" fmla="*/ 898004 h 931436"/>
                <a:gd name="connsiteX10" fmla="*/ 630542 w 1027088"/>
                <a:gd name="connsiteY10" fmla="*/ 931436 h 931436"/>
                <a:gd name="connsiteX11" fmla="*/ 663974 w 1027088"/>
                <a:gd name="connsiteY11" fmla="*/ 898004 h 931436"/>
                <a:gd name="connsiteX12" fmla="*/ 630542 w 1027088"/>
                <a:gd name="connsiteY12" fmla="*/ 864571 h 931436"/>
                <a:gd name="connsiteX13" fmla="*/ 513527 w 1027088"/>
                <a:gd name="connsiteY13" fmla="*/ 780989 h 931436"/>
                <a:gd name="connsiteX14" fmla="*/ 480094 w 1027088"/>
                <a:gd name="connsiteY14" fmla="*/ 814422 h 931436"/>
                <a:gd name="connsiteX15" fmla="*/ 513527 w 1027088"/>
                <a:gd name="connsiteY15" fmla="*/ 847855 h 931436"/>
                <a:gd name="connsiteX16" fmla="*/ 546960 w 1027088"/>
                <a:gd name="connsiteY16" fmla="*/ 814422 h 931436"/>
                <a:gd name="connsiteX17" fmla="*/ 513527 w 1027088"/>
                <a:gd name="connsiteY17" fmla="*/ 780989 h 931436"/>
                <a:gd name="connsiteX18" fmla="*/ 672333 w 1027088"/>
                <a:gd name="connsiteY18" fmla="*/ 833010 h 931436"/>
                <a:gd name="connsiteX19" fmla="*/ 666315 w 1027088"/>
                <a:gd name="connsiteY19" fmla="*/ 831372 h 931436"/>
                <a:gd name="connsiteX20" fmla="*/ 661902 w 1027088"/>
                <a:gd name="connsiteY20" fmla="*/ 814957 h 931436"/>
                <a:gd name="connsiteX21" fmla="*/ 762200 w 1027088"/>
                <a:gd name="connsiteY21" fmla="*/ 641240 h 931436"/>
                <a:gd name="connsiteX22" fmla="*/ 778615 w 1027088"/>
                <a:gd name="connsiteY22" fmla="*/ 636827 h 931436"/>
                <a:gd name="connsiteX23" fmla="*/ 783028 w 1027088"/>
                <a:gd name="connsiteY23" fmla="*/ 653243 h 931436"/>
                <a:gd name="connsiteX24" fmla="*/ 682730 w 1027088"/>
                <a:gd name="connsiteY24" fmla="*/ 826959 h 931436"/>
                <a:gd name="connsiteX25" fmla="*/ 672333 w 1027088"/>
                <a:gd name="connsiteY25" fmla="*/ 833010 h 931436"/>
                <a:gd name="connsiteX26" fmla="*/ 338005 w 1027088"/>
                <a:gd name="connsiteY26" fmla="*/ 833010 h 931436"/>
                <a:gd name="connsiteX27" fmla="*/ 331987 w 1027088"/>
                <a:gd name="connsiteY27" fmla="*/ 831372 h 931436"/>
                <a:gd name="connsiteX28" fmla="*/ 327574 w 1027088"/>
                <a:gd name="connsiteY28" fmla="*/ 814957 h 931436"/>
                <a:gd name="connsiteX29" fmla="*/ 427872 w 1027088"/>
                <a:gd name="connsiteY29" fmla="*/ 641240 h 931436"/>
                <a:gd name="connsiteX30" fmla="*/ 444321 w 1027088"/>
                <a:gd name="connsiteY30" fmla="*/ 636827 h 931436"/>
                <a:gd name="connsiteX31" fmla="*/ 448734 w 1027088"/>
                <a:gd name="connsiteY31" fmla="*/ 653243 h 931436"/>
                <a:gd name="connsiteX32" fmla="*/ 348436 w 1027088"/>
                <a:gd name="connsiteY32" fmla="*/ 826959 h 931436"/>
                <a:gd name="connsiteX33" fmla="*/ 338005 w 1027088"/>
                <a:gd name="connsiteY33" fmla="*/ 833010 h 931436"/>
                <a:gd name="connsiteX34" fmla="*/ 555318 w 1027088"/>
                <a:gd name="connsiteY34" fmla="*/ 746186 h 931436"/>
                <a:gd name="connsiteX35" fmla="*/ 549300 w 1027088"/>
                <a:gd name="connsiteY35" fmla="*/ 744547 h 931436"/>
                <a:gd name="connsiteX36" fmla="*/ 544887 w 1027088"/>
                <a:gd name="connsiteY36" fmla="*/ 728132 h 931436"/>
                <a:gd name="connsiteX37" fmla="*/ 595036 w 1027088"/>
                <a:gd name="connsiteY37" fmla="*/ 641240 h 931436"/>
                <a:gd name="connsiteX38" fmla="*/ 611452 w 1027088"/>
                <a:gd name="connsiteY38" fmla="*/ 636827 h 931436"/>
                <a:gd name="connsiteX39" fmla="*/ 615865 w 1027088"/>
                <a:gd name="connsiteY39" fmla="*/ 653243 h 931436"/>
                <a:gd name="connsiteX40" fmla="*/ 565716 w 1027088"/>
                <a:gd name="connsiteY40" fmla="*/ 740134 h 931436"/>
                <a:gd name="connsiteX41" fmla="*/ 555318 w 1027088"/>
                <a:gd name="connsiteY41" fmla="*/ 746186 h 931436"/>
                <a:gd name="connsiteX42" fmla="*/ 220990 w 1027088"/>
                <a:gd name="connsiteY42" fmla="*/ 746186 h 931436"/>
                <a:gd name="connsiteX43" fmla="*/ 214973 w 1027088"/>
                <a:gd name="connsiteY43" fmla="*/ 744547 h 931436"/>
                <a:gd name="connsiteX44" fmla="*/ 210559 w 1027088"/>
                <a:gd name="connsiteY44" fmla="*/ 728132 h 931436"/>
                <a:gd name="connsiteX45" fmla="*/ 260709 w 1027088"/>
                <a:gd name="connsiteY45" fmla="*/ 641240 h 931436"/>
                <a:gd name="connsiteX46" fmla="*/ 277158 w 1027088"/>
                <a:gd name="connsiteY46" fmla="*/ 636827 h 931436"/>
                <a:gd name="connsiteX47" fmla="*/ 281571 w 1027088"/>
                <a:gd name="connsiteY47" fmla="*/ 653243 h 931436"/>
                <a:gd name="connsiteX48" fmla="*/ 231421 w 1027088"/>
                <a:gd name="connsiteY48" fmla="*/ 740134 h 931436"/>
                <a:gd name="connsiteX49" fmla="*/ 220990 w 1027088"/>
                <a:gd name="connsiteY49" fmla="*/ 746186 h 931436"/>
                <a:gd name="connsiteX50" fmla="*/ 166863 w 1027088"/>
                <a:gd name="connsiteY50" fmla="*/ 558996 h 931436"/>
                <a:gd name="connsiteX51" fmla="*/ 0 w 1027088"/>
                <a:gd name="connsiteY51" fmla="*/ 401795 h 931436"/>
                <a:gd name="connsiteX52" fmla="*/ 166863 w 1027088"/>
                <a:gd name="connsiteY52" fmla="*/ 234029 h 931436"/>
                <a:gd name="connsiteX53" fmla="*/ 234063 w 1027088"/>
                <a:gd name="connsiteY53" fmla="*/ 248138 h 931436"/>
                <a:gd name="connsiteX54" fmla="*/ 511086 w 1027088"/>
                <a:gd name="connsiteY54" fmla="*/ 0 h 931436"/>
                <a:gd name="connsiteX55" fmla="*/ 768151 w 1027088"/>
                <a:gd name="connsiteY55" fmla="*/ 174619 h 931436"/>
                <a:gd name="connsiteX56" fmla="*/ 828698 w 1027088"/>
                <a:gd name="connsiteY56" fmla="*/ 167164 h 931436"/>
                <a:gd name="connsiteX57" fmla="*/ 1027088 w 1027088"/>
                <a:gd name="connsiteY57" fmla="*/ 365520 h 931436"/>
                <a:gd name="connsiteX58" fmla="*/ 828831 w 1027088"/>
                <a:gd name="connsiteY58" fmla="*/ 558996 h 931436"/>
                <a:gd name="connsiteX59" fmla="*/ 166863 w 1027088"/>
                <a:gd name="connsiteY59" fmla="*/ 558996 h 931436"/>
                <a:gd name="connsiteX60" fmla="*/ 166863 w 1027088"/>
                <a:gd name="connsiteY60" fmla="*/ 258101 h 931436"/>
                <a:gd name="connsiteX61" fmla="*/ 24072 w 1027088"/>
                <a:gd name="connsiteY61" fmla="*/ 401795 h 931436"/>
                <a:gd name="connsiteX62" fmla="*/ 166997 w 1027088"/>
                <a:gd name="connsiteY62" fmla="*/ 534891 h 931436"/>
                <a:gd name="connsiteX63" fmla="*/ 828698 w 1027088"/>
                <a:gd name="connsiteY63" fmla="*/ 534891 h 931436"/>
                <a:gd name="connsiteX64" fmla="*/ 1002983 w 1027088"/>
                <a:gd name="connsiteY64" fmla="*/ 365520 h 931436"/>
                <a:gd name="connsiteX65" fmla="*/ 828698 w 1027088"/>
                <a:gd name="connsiteY65" fmla="*/ 191235 h 931436"/>
                <a:gd name="connsiteX66" fmla="*/ 765008 w 1027088"/>
                <a:gd name="connsiteY66" fmla="*/ 200596 h 931436"/>
                <a:gd name="connsiteX67" fmla="*/ 749930 w 1027088"/>
                <a:gd name="connsiteY67" fmla="*/ 193576 h 931436"/>
                <a:gd name="connsiteX68" fmla="*/ 511086 w 1027088"/>
                <a:gd name="connsiteY68" fmla="*/ 24072 h 931436"/>
                <a:gd name="connsiteX69" fmla="*/ 255861 w 1027088"/>
                <a:gd name="connsiteY69" fmla="*/ 267663 h 931436"/>
                <a:gd name="connsiteX70" fmla="*/ 249442 w 1027088"/>
                <a:gd name="connsiteY70" fmla="*/ 277224 h 931436"/>
                <a:gd name="connsiteX71" fmla="*/ 237941 w 1027088"/>
                <a:gd name="connsiteY71" fmla="*/ 277024 h 931436"/>
                <a:gd name="connsiteX72" fmla="*/ 166863 w 1027088"/>
                <a:gd name="connsiteY72" fmla="*/ 258101 h 931436"/>
                <a:gd name="connsiteX0" fmla="*/ 296214 w 1027088"/>
                <a:gd name="connsiteY0" fmla="*/ 864571 h 931436"/>
                <a:gd name="connsiteX1" fmla="*/ 262781 w 1027088"/>
                <a:gd name="connsiteY1" fmla="*/ 898004 h 931436"/>
                <a:gd name="connsiteX2" fmla="*/ 296214 w 1027088"/>
                <a:gd name="connsiteY2" fmla="*/ 931436 h 931436"/>
                <a:gd name="connsiteX3" fmla="*/ 329647 w 1027088"/>
                <a:gd name="connsiteY3" fmla="*/ 898004 h 931436"/>
                <a:gd name="connsiteX4" fmla="*/ 296214 w 1027088"/>
                <a:gd name="connsiteY4" fmla="*/ 864571 h 931436"/>
                <a:gd name="connsiteX5" fmla="*/ 630542 w 1027088"/>
                <a:gd name="connsiteY5" fmla="*/ 864571 h 931436"/>
                <a:gd name="connsiteX6" fmla="*/ 597109 w 1027088"/>
                <a:gd name="connsiteY6" fmla="*/ 898004 h 931436"/>
                <a:gd name="connsiteX7" fmla="*/ 630542 w 1027088"/>
                <a:gd name="connsiteY7" fmla="*/ 931436 h 931436"/>
                <a:gd name="connsiteX8" fmla="*/ 663974 w 1027088"/>
                <a:gd name="connsiteY8" fmla="*/ 898004 h 931436"/>
                <a:gd name="connsiteX9" fmla="*/ 630542 w 1027088"/>
                <a:gd name="connsiteY9" fmla="*/ 864571 h 931436"/>
                <a:gd name="connsiteX10" fmla="*/ 513527 w 1027088"/>
                <a:gd name="connsiteY10" fmla="*/ 780989 h 931436"/>
                <a:gd name="connsiteX11" fmla="*/ 480094 w 1027088"/>
                <a:gd name="connsiteY11" fmla="*/ 814422 h 931436"/>
                <a:gd name="connsiteX12" fmla="*/ 513527 w 1027088"/>
                <a:gd name="connsiteY12" fmla="*/ 847855 h 931436"/>
                <a:gd name="connsiteX13" fmla="*/ 546960 w 1027088"/>
                <a:gd name="connsiteY13" fmla="*/ 814422 h 931436"/>
                <a:gd name="connsiteX14" fmla="*/ 513527 w 1027088"/>
                <a:gd name="connsiteY14" fmla="*/ 780989 h 931436"/>
                <a:gd name="connsiteX15" fmla="*/ 672333 w 1027088"/>
                <a:gd name="connsiteY15" fmla="*/ 833010 h 931436"/>
                <a:gd name="connsiteX16" fmla="*/ 666315 w 1027088"/>
                <a:gd name="connsiteY16" fmla="*/ 831372 h 931436"/>
                <a:gd name="connsiteX17" fmla="*/ 661902 w 1027088"/>
                <a:gd name="connsiteY17" fmla="*/ 814957 h 931436"/>
                <a:gd name="connsiteX18" fmla="*/ 762200 w 1027088"/>
                <a:gd name="connsiteY18" fmla="*/ 641240 h 931436"/>
                <a:gd name="connsiteX19" fmla="*/ 778615 w 1027088"/>
                <a:gd name="connsiteY19" fmla="*/ 636827 h 931436"/>
                <a:gd name="connsiteX20" fmla="*/ 783028 w 1027088"/>
                <a:gd name="connsiteY20" fmla="*/ 653243 h 931436"/>
                <a:gd name="connsiteX21" fmla="*/ 682730 w 1027088"/>
                <a:gd name="connsiteY21" fmla="*/ 826959 h 931436"/>
                <a:gd name="connsiteX22" fmla="*/ 672333 w 1027088"/>
                <a:gd name="connsiteY22" fmla="*/ 833010 h 931436"/>
                <a:gd name="connsiteX23" fmla="*/ 338005 w 1027088"/>
                <a:gd name="connsiteY23" fmla="*/ 833010 h 931436"/>
                <a:gd name="connsiteX24" fmla="*/ 331987 w 1027088"/>
                <a:gd name="connsiteY24" fmla="*/ 831372 h 931436"/>
                <a:gd name="connsiteX25" fmla="*/ 327574 w 1027088"/>
                <a:gd name="connsiteY25" fmla="*/ 814957 h 931436"/>
                <a:gd name="connsiteX26" fmla="*/ 427872 w 1027088"/>
                <a:gd name="connsiteY26" fmla="*/ 641240 h 931436"/>
                <a:gd name="connsiteX27" fmla="*/ 444321 w 1027088"/>
                <a:gd name="connsiteY27" fmla="*/ 636827 h 931436"/>
                <a:gd name="connsiteX28" fmla="*/ 448734 w 1027088"/>
                <a:gd name="connsiteY28" fmla="*/ 653243 h 931436"/>
                <a:gd name="connsiteX29" fmla="*/ 348436 w 1027088"/>
                <a:gd name="connsiteY29" fmla="*/ 826959 h 931436"/>
                <a:gd name="connsiteX30" fmla="*/ 338005 w 1027088"/>
                <a:gd name="connsiteY30" fmla="*/ 833010 h 931436"/>
                <a:gd name="connsiteX31" fmla="*/ 555318 w 1027088"/>
                <a:gd name="connsiteY31" fmla="*/ 746186 h 931436"/>
                <a:gd name="connsiteX32" fmla="*/ 549300 w 1027088"/>
                <a:gd name="connsiteY32" fmla="*/ 744547 h 931436"/>
                <a:gd name="connsiteX33" fmla="*/ 544887 w 1027088"/>
                <a:gd name="connsiteY33" fmla="*/ 728132 h 931436"/>
                <a:gd name="connsiteX34" fmla="*/ 595036 w 1027088"/>
                <a:gd name="connsiteY34" fmla="*/ 641240 h 931436"/>
                <a:gd name="connsiteX35" fmla="*/ 611452 w 1027088"/>
                <a:gd name="connsiteY35" fmla="*/ 636827 h 931436"/>
                <a:gd name="connsiteX36" fmla="*/ 615865 w 1027088"/>
                <a:gd name="connsiteY36" fmla="*/ 653243 h 931436"/>
                <a:gd name="connsiteX37" fmla="*/ 565716 w 1027088"/>
                <a:gd name="connsiteY37" fmla="*/ 740134 h 931436"/>
                <a:gd name="connsiteX38" fmla="*/ 555318 w 1027088"/>
                <a:gd name="connsiteY38" fmla="*/ 746186 h 931436"/>
                <a:gd name="connsiteX39" fmla="*/ 220990 w 1027088"/>
                <a:gd name="connsiteY39" fmla="*/ 746186 h 931436"/>
                <a:gd name="connsiteX40" fmla="*/ 214973 w 1027088"/>
                <a:gd name="connsiteY40" fmla="*/ 744547 h 931436"/>
                <a:gd name="connsiteX41" fmla="*/ 210559 w 1027088"/>
                <a:gd name="connsiteY41" fmla="*/ 728132 h 931436"/>
                <a:gd name="connsiteX42" fmla="*/ 260709 w 1027088"/>
                <a:gd name="connsiteY42" fmla="*/ 641240 h 931436"/>
                <a:gd name="connsiteX43" fmla="*/ 277158 w 1027088"/>
                <a:gd name="connsiteY43" fmla="*/ 636827 h 931436"/>
                <a:gd name="connsiteX44" fmla="*/ 281571 w 1027088"/>
                <a:gd name="connsiteY44" fmla="*/ 653243 h 931436"/>
                <a:gd name="connsiteX45" fmla="*/ 231421 w 1027088"/>
                <a:gd name="connsiteY45" fmla="*/ 740134 h 931436"/>
                <a:gd name="connsiteX46" fmla="*/ 220990 w 1027088"/>
                <a:gd name="connsiteY46" fmla="*/ 746186 h 931436"/>
                <a:gd name="connsiteX47" fmla="*/ 166863 w 1027088"/>
                <a:gd name="connsiteY47" fmla="*/ 558996 h 931436"/>
                <a:gd name="connsiteX48" fmla="*/ 0 w 1027088"/>
                <a:gd name="connsiteY48" fmla="*/ 401795 h 931436"/>
                <a:gd name="connsiteX49" fmla="*/ 166863 w 1027088"/>
                <a:gd name="connsiteY49" fmla="*/ 234029 h 931436"/>
                <a:gd name="connsiteX50" fmla="*/ 234063 w 1027088"/>
                <a:gd name="connsiteY50" fmla="*/ 248138 h 931436"/>
                <a:gd name="connsiteX51" fmla="*/ 511086 w 1027088"/>
                <a:gd name="connsiteY51" fmla="*/ 0 h 931436"/>
                <a:gd name="connsiteX52" fmla="*/ 768151 w 1027088"/>
                <a:gd name="connsiteY52" fmla="*/ 174619 h 931436"/>
                <a:gd name="connsiteX53" fmla="*/ 828698 w 1027088"/>
                <a:gd name="connsiteY53" fmla="*/ 167164 h 931436"/>
                <a:gd name="connsiteX54" fmla="*/ 1027088 w 1027088"/>
                <a:gd name="connsiteY54" fmla="*/ 365520 h 931436"/>
                <a:gd name="connsiteX55" fmla="*/ 828831 w 1027088"/>
                <a:gd name="connsiteY55" fmla="*/ 558996 h 931436"/>
                <a:gd name="connsiteX56" fmla="*/ 166863 w 1027088"/>
                <a:gd name="connsiteY56" fmla="*/ 558996 h 931436"/>
                <a:gd name="connsiteX57" fmla="*/ 166863 w 1027088"/>
                <a:gd name="connsiteY57" fmla="*/ 258101 h 931436"/>
                <a:gd name="connsiteX58" fmla="*/ 24072 w 1027088"/>
                <a:gd name="connsiteY58" fmla="*/ 401795 h 931436"/>
                <a:gd name="connsiteX59" fmla="*/ 166997 w 1027088"/>
                <a:gd name="connsiteY59" fmla="*/ 534891 h 931436"/>
                <a:gd name="connsiteX60" fmla="*/ 828698 w 1027088"/>
                <a:gd name="connsiteY60" fmla="*/ 534891 h 931436"/>
                <a:gd name="connsiteX61" fmla="*/ 1002983 w 1027088"/>
                <a:gd name="connsiteY61" fmla="*/ 365520 h 931436"/>
                <a:gd name="connsiteX62" fmla="*/ 828698 w 1027088"/>
                <a:gd name="connsiteY62" fmla="*/ 191235 h 931436"/>
                <a:gd name="connsiteX63" fmla="*/ 765008 w 1027088"/>
                <a:gd name="connsiteY63" fmla="*/ 200596 h 931436"/>
                <a:gd name="connsiteX64" fmla="*/ 749930 w 1027088"/>
                <a:gd name="connsiteY64" fmla="*/ 193576 h 931436"/>
                <a:gd name="connsiteX65" fmla="*/ 511086 w 1027088"/>
                <a:gd name="connsiteY65" fmla="*/ 24072 h 931436"/>
                <a:gd name="connsiteX66" fmla="*/ 255861 w 1027088"/>
                <a:gd name="connsiteY66" fmla="*/ 267663 h 931436"/>
                <a:gd name="connsiteX67" fmla="*/ 249442 w 1027088"/>
                <a:gd name="connsiteY67" fmla="*/ 277224 h 931436"/>
                <a:gd name="connsiteX68" fmla="*/ 237941 w 1027088"/>
                <a:gd name="connsiteY68" fmla="*/ 277024 h 931436"/>
                <a:gd name="connsiteX69" fmla="*/ 166863 w 1027088"/>
                <a:gd name="connsiteY69" fmla="*/ 258101 h 931436"/>
                <a:gd name="connsiteX0" fmla="*/ 329647 w 1027088"/>
                <a:gd name="connsiteY0" fmla="*/ 898004 h 931436"/>
                <a:gd name="connsiteX1" fmla="*/ 262781 w 1027088"/>
                <a:gd name="connsiteY1" fmla="*/ 898004 h 931436"/>
                <a:gd name="connsiteX2" fmla="*/ 296214 w 1027088"/>
                <a:gd name="connsiteY2" fmla="*/ 931436 h 931436"/>
                <a:gd name="connsiteX3" fmla="*/ 329647 w 1027088"/>
                <a:gd name="connsiteY3" fmla="*/ 898004 h 931436"/>
                <a:gd name="connsiteX4" fmla="*/ 630542 w 1027088"/>
                <a:gd name="connsiteY4" fmla="*/ 864571 h 931436"/>
                <a:gd name="connsiteX5" fmla="*/ 597109 w 1027088"/>
                <a:gd name="connsiteY5" fmla="*/ 898004 h 931436"/>
                <a:gd name="connsiteX6" fmla="*/ 630542 w 1027088"/>
                <a:gd name="connsiteY6" fmla="*/ 931436 h 931436"/>
                <a:gd name="connsiteX7" fmla="*/ 663974 w 1027088"/>
                <a:gd name="connsiteY7" fmla="*/ 898004 h 931436"/>
                <a:gd name="connsiteX8" fmla="*/ 630542 w 1027088"/>
                <a:gd name="connsiteY8" fmla="*/ 864571 h 931436"/>
                <a:gd name="connsiteX9" fmla="*/ 513527 w 1027088"/>
                <a:gd name="connsiteY9" fmla="*/ 780989 h 931436"/>
                <a:gd name="connsiteX10" fmla="*/ 480094 w 1027088"/>
                <a:gd name="connsiteY10" fmla="*/ 814422 h 931436"/>
                <a:gd name="connsiteX11" fmla="*/ 513527 w 1027088"/>
                <a:gd name="connsiteY11" fmla="*/ 847855 h 931436"/>
                <a:gd name="connsiteX12" fmla="*/ 546960 w 1027088"/>
                <a:gd name="connsiteY12" fmla="*/ 814422 h 931436"/>
                <a:gd name="connsiteX13" fmla="*/ 513527 w 1027088"/>
                <a:gd name="connsiteY13" fmla="*/ 780989 h 931436"/>
                <a:gd name="connsiteX14" fmla="*/ 672333 w 1027088"/>
                <a:gd name="connsiteY14" fmla="*/ 833010 h 931436"/>
                <a:gd name="connsiteX15" fmla="*/ 666315 w 1027088"/>
                <a:gd name="connsiteY15" fmla="*/ 831372 h 931436"/>
                <a:gd name="connsiteX16" fmla="*/ 661902 w 1027088"/>
                <a:gd name="connsiteY16" fmla="*/ 814957 h 931436"/>
                <a:gd name="connsiteX17" fmla="*/ 762200 w 1027088"/>
                <a:gd name="connsiteY17" fmla="*/ 641240 h 931436"/>
                <a:gd name="connsiteX18" fmla="*/ 778615 w 1027088"/>
                <a:gd name="connsiteY18" fmla="*/ 636827 h 931436"/>
                <a:gd name="connsiteX19" fmla="*/ 783028 w 1027088"/>
                <a:gd name="connsiteY19" fmla="*/ 653243 h 931436"/>
                <a:gd name="connsiteX20" fmla="*/ 682730 w 1027088"/>
                <a:gd name="connsiteY20" fmla="*/ 826959 h 931436"/>
                <a:gd name="connsiteX21" fmla="*/ 672333 w 1027088"/>
                <a:gd name="connsiteY21" fmla="*/ 833010 h 931436"/>
                <a:gd name="connsiteX22" fmla="*/ 338005 w 1027088"/>
                <a:gd name="connsiteY22" fmla="*/ 833010 h 931436"/>
                <a:gd name="connsiteX23" fmla="*/ 331987 w 1027088"/>
                <a:gd name="connsiteY23" fmla="*/ 831372 h 931436"/>
                <a:gd name="connsiteX24" fmla="*/ 327574 w 1027088"/>
                <a:gd name="connsiteY24" fmla="*/ 814957 h 931436"/>
                <a:gd name="connsiteX25" fmla="*/ 427872 w 1027088"/>
                <a:gd name="connsiteY25" fmla="*/ 641240 h 931436"/>
                <a:gd name="connsiteX26" fmla="*/ 444321 w 1027088"/>
                <a:gd name="connsiteY26" fmla="*/ 636827 h 931436"/>
                <a:gd name="connsiteX27" fmla="*/ 448734 w 1027088"/>
                <a:gd name="connsiteY27" fmla="*/ 653243 h 931436"/>
                <a:gd name="connsiteX28" fmla="*/ 348436 w 1027088"/>
                <a:gd name="connsiteY28" fmla="*/ 826959 h 931436"/>
                <a:gd name="connsiteX29" fmla="*/ 338005 w 1027088"/>
                <a:gd name="connsiteY29" fmla="*/ 833010 h 931436"/>
                <a:gd name="connsiteX30" fmla="*/ 555318 w 1027088"/>
                <a:gd name="connsiteY30" fmla="*/ 746186 h 931436"/>
                <a:gd name="connsiteX31" fmla="*/ 549300 w 1027088"/>
                <a:gd name="connsiteY31" fmla="*/ 744547 h 931436"/>
                <a:gd name="connsiteX32" fmla="*/ 544887 w 1027088"/>
                <a:gd name="connsiteY32" fmla="*/ 728132 h 931436"/>
                <a:gd name="connsiteX33" fmla="*/ 595036 w 1027088"/>
                <a:gd name="connsiteY33" fmla="*/ 641240 h 931436"/>
                <a:gd name="connsiteX34" fmla="*/ 611452 w 1027088"/>
                <a:gd name="connsiteY34" fmla="*/ 636827 h 931436"/>
                <a:gd name="connsiteX35" fmla="*/ 615865 w 1027088"/>
                <a:gd name="connsiteY35" fmla="*/ 653243 h 931436"/>
                <a:gd name="connsiteX36" fmla="*/ 565716 w 1027088"/>
                <a:gd name="connsiteY36" fmla="*/ 740134 h 931436"/>
                <a:gd name="connsiteX37" fmla="*/ 555318 w 1027088"/>
                <a:gd name="connsiteY37" fmla="*/ 746186 h 931436"/>
                <a:gd name="connsiteX38" fmla="*/ 220990 w 1027088"/>
                <a:gd name="connsiteY38" fmla="*/ 746186 h 931436"/>
                <a:gd name="connsiteX39" fmla="*/ 214973 w 1027088"/>
                <a:gd name="connsiteY39" fmla="*/ 744547 h 931436"/>
                <a:gd name="connsiteX40" fmla="*/ 210559 w 1027088"/>
                <a:gd name="connsiteY40" fmla="*/ 728132 h 931436"/>
                <a:gd name="connsiteX41" fmla="*/ 260709 w 1027088"/>
                <a:gd name="connsiteY41" fmla="*/ 641240 h 931436"/>
                <a:gd name="connsiteX42" fmla="*/ 277158 w 1027088"/>
                <a:gd name="connsiteY42" fmla="*/ 636827 h 931436"/>
                <a:gd name="connsiteX43" fmla="*/ 281571 w 1027088"/>
                <a:gd name="connsiteY43" fmla="*/ 653243 h 931436"/>
                <a:gd name="connsiteX44" fmla="*/ 231421 w 1027088"/>
                <a:gd name="connsiteY44" fmla="*/ 740134 h 931436"/>
                <a:gd name="connsiteX45" fmla="*/ 220990 w 1027088"/>
                <a:gd name="connsiteY45" fmla="*/ 746186 h 931436"/>
                <a:gd name="connsiteX46" fmla="*/ 166863 w 1027088"/>
                <a:gd name="connsiteY46" fmla="*/ 558996 h 931436"/>
                <a:gd name="connsiteX47" fmla="*/ 0 w 1027088"/>
                <a:gd name="connsiteY47" fmla="*/ 401795 h 931436"/>
                <a:gd name="connsiteX48" fmla="*/ 166863 w 1027088"/>
                <a:gd name="connsiteY48" fmla="*/ 234029 h 931436"/>
                <a:gd name="connsiteX49" fmla="*/ 234063 w 1027088"/>
                <a:gd name="connsiteY49" fmla="*/ 248138 h 931436"/>
                <a:gd name="connsiteX50" fmla="*/ 511086 w 1027088"/>
                <a:gd name="connsiteY50" fmla="*/ 0 h 931436"/>
                <a:gd name="connsiteX51" fmla="*/ 768151 w 1027088"/>
                <a:gd name="connsiteY51" fmla="*/ 174619 h 931436"/>
                <a:gd name="connsiteX52" fmla="*/ 828698 w 1027088"/>
                <a:gd name="connsiteY52" fmla="*/ 167164 h 931436"/>
                <a:gd name="connsiteX53" fmla="*/ 1027088 w 1027088"/>
                <a:gd name="connsiteY53" fmla="*/ 365520 h 931436"/>
                <a:gd name="connsiteX54" fmla="*/ 828831 w 1027088"/>
                <a:gd name="connsiteY54" fmla="*/ 558996 h 931436"/>
                <a:gd name="connsiteX55" fmla="*/ 166863 w 1027088"/>
                <a:gd name="connsiteY55" fmla="*/ 558996 h 931436"/>
                <a:gd name="connsiteX56" fmla="*/ 166863 w 1027088"/>
                <a:gd name="connsiteY56" fmla="*/ 258101 h 931436"/>
                <a:gd name="connsiteX57" fmla="*/ 24072 w 1027088"/>
                <a:gd name="connsiteY57" fmla="*/ 401795 h 931436"/>
                <a:gd name="connsiteX58" fmla="*/ 166997 w 1027088"/>
                <a:gd name="connsiteY58" fmla="*/ 534891 h 931436"/>
                <a:gd name="connsiteX59" fmla="*/ 828698 w 1027088"/>
                <a:gd name="connsiteY59" fmla="*/ 534891 h 931436"/>
                <a:gd name="connsiteX60" fmla="*/ 1002983 w 1027088"/>
                <a:gd name="connsiteY60" fmla="*/ 365520 h 931436"/>
                <a:gd name="connsiteX61" fmla="*/ 828698 w 1027088"/>
                <a:gd name="connsiteY61" fmla="*/ 191235 h 931436"/>
                <a:gd name="connsiteX62" fmla="*/ 765008 w 1027088"/>
                <a:gd name="connsiteY62" fmla="*/ 200596 h 931436"/>
                <a:gd name="connsiteX63" fmla="*/ 749930 w 1027088"/>
                <a:gd name="connsiteY63" fmla="*/ 193576 h 931436"/>
                <a:gd name="connsiteX64" fmla="*/ 511086 w 1027088"/>
                <a:gd name="connsiteY64" fmla="*/ 24072 h 931436"/>
                <a:gd name="connsiteX65" fmla="*/ 255861 w 1027088"/>
                <a:gd name="connsiteY65" fmla="*/ 267663 h 931436"/>
                <a:gd name="connsiteX66" fmla="*/ 249442 w 1027088"/>
                <a:gd name="connsiteY66" fmla="*/ 277224 h 931436"/>
                <a:gd name="connsiteX67" fmla="*/ 237941 w 1027088"/>
                <a:gd name="connsiteY67" fmla="*/ 277024 h 931436"/>
                <a:gd name="connsiteX68" fmla="*/ 166863 w 1027088"/>
                <a:gd name="connsiteY68" fmla="*/ 258101 h 931436"/>
                <a:gd name="connsiteX0" fmla="*/ 296214 w 1027088"/>
                <a:gd name="connsiteY0" fmla="*/ 931436 h 931436"/>
                <a:gd name="connsiteX1" fmla="*/ 262781 w 1027088"/>
                <a:gd name="connsiteY1" fmla="*/ 898004 h 931436"/>
                <a:gd name="connsiteX2" fmla="*/ 296214 w 1027088"/>
                <a:gd name="connsiteY2" fmla="*/ 931436 h 931436"/>
                <a:gd name="connsiteX3" fmla="*/ 630542 w 1027088"/>
                <a:gd name="connsiteY3" fmla="*/ 864571 h 931436"/>
                <a:gd name="connsiteX4" fmla="*/ 597109 w 1027088"/>
                <a:gd name="connsiteY4" fmla="*/ 898004 h 931436"/>
                <a:gd name="connsiteX5" fmla="*/ 630542 w 1027088"/>
                <a:gd name="connsiteY5" fmla="*/ 931436 h 931436"/>
                <a:gd name="connsiteX6" fmla="*/ 663974 w 1027088"/>
                <a:gd name="connsiteY6" fmla="*/ 898004 h 931436"/>
                <a:gd name="connsiteX7" fmla="*/ 630542 w 1027088"/>
                <a:gd name="connsiteY7" fmla="*/ 864571 h 931436"/>
                <a:gd name="connsiteX8" fmla="*/ 513527 w 1027088"/>
                <a:gd name="connsiteY8" fmla="*/ 780989 h 931436"/>
                <a:gd name="connsiteX9" fmla="*/ 480094 w 1027088"/>
                <a:gd name="connsiteY9" fmla="*/ 814422 h 931436"/>
                <a:gd name="connsiteX10" fmla="*/ 513527 w 1027088"/>
                <a:gd name="connsiteY10" fmla="*/ 847855 h 931436"/>
                <a:gd name="connsiteX11" fmla="*/ 546960 w 1027088"/>
                <a:gd name="connsiteY11" fmla="*/ 814422 h 931436"/>
                <a:gd name="connsiteX12" fmla="*/ 513527 w 1027088"/>
                <a:gd name="connsiteY12" fmla="*/ 780989 h 931436"/>
                <a:gd name="connsiteX13" fmla="*/ 672333 w 1027088"/>
                <a:gd name="connsiteY13" fmla="*/ 833010 h 931436"/>
                <a:gd name="connsiteX14" fmla="*/ 666315 w 1027088"/>
                <a:gd name="connsiteY14" fmla="*/ 831372 h 931436"/>
                <a:gd name="connsiteX15" fmla="*/ 661902 w 1027088"/>
                <a:gd name="connsiteY15" fmla="*/ 814957 h 931436"/>
                <a:gd name="connsiteX16" fmla="*/ 762200 w 1027088"/>
                <a:gd name="connsiteY16" fmla="*/ 641240 h 931436"/>
                <a:gd name="connsiteX17" fmla="*/ 778615 w 1027088"/>
                <a:gd name="connsiteY17" fmla="*/ 636827 h 931436"/>
                <a:gd name="connsiteX18" fmla="*/ 783028 w 1027088"/>
                <a:gd name="connsiteY18" fmla="*/ 653243 h 931436"/>
                <a:gd name="connsiteX19" fmla="*/ 682730 w 1027088"/>
                <a:gd name="connsiteY19" fmla="*/ 826959 h 931436"/>
                <a:gd name="connsiteX20" fmla="*/ 672333 w 1027088"/>
                <a:gd name="connsiteY20" fmla="*/ 833010 h 931436"/>
                <a:gd name="connsiteX21" fmla="*/ 338005 w 1027088"/>
                <a:gd name="connsiteY21" fmla="*/ 833010 h 931436"/>
                <a:gd name="connsiteX22" fmla="*/ 331987 w 1027088"/>
                <a:gd name="connsiteY22" fmla="*/ 831372 h 931436"/>
                <a:gd name="connsiteX23" fmla="*/ 327574 w 1027088"/>
                <a:gd name="connsiteY23" fmla="*/ 814957 h 931436"/>
                <a:gd name="connsiteX24" fmla="*/ 427872 w 1027088"/>
                <a:gd name="connsiteY24" fmla="*/ 641240 h 931436"/>
                <a:gd name="connsiteX25" fmla="*/ 444321 w 1027088"/>
                <a:gd name="connsiteY25" fmla="*/ 636827 h 931436"/>
                <a:gd name="connsiteX26" fmla="*/ 448734 w 1027088"/>
                <a:gd name="connsiteY26" fmla="*/ 653243 h 931436"/>
                <a:gd name="connsiteX27" fmla="*/ 348436 w 1027088"/>
                <a:gd name="connsiteY27" fmla="*/ 826959 h 931436"/>
                <a:gd name="connsiteX28" fmla="*/ 338005 w 1027088"/>
                <a:gd name="connsiteY28" fmla="*/ 833010 h 931436"/>
                <a:gd name="connsiteX29" fmla="*/ 555318 w 1027088"/>
                <a:gd name="connsiteY29" fmla="*/ 746186 h 931436"/>
                <a:gd name="connsiteX30" fmla="*/ 549300 w 1027088"/>
                <a:gd name="connsiteY30" fmla="*/ 744547 h 931436"/>
                <a:gd name="connsiteX31" fmla="*/ 544887 w 1027088"/>
                <a:gd name="connsiteY31" fmla="*/ 728132 h 931436"/>
                <a:gd name="connsiteX32" fmla="*/ 595036 w 1027088"/>
                <a:gd name="connsiteY32" fmla="*/ 641240 h 931436"/>
                <a:gd name="connsiteX33" fmla="*/ 611452 w 1027088"/>
                <a:gd name="connsiteY33" fmla="*/ 636827 h 931436"/>
                <a:gd name="connsiteX34" fmla="*/ 615865 w 1027088"/>
                <a:gd name="connsiteY34" fmla="*/ 653243 h 931436"/>
                <a:gd name="connsiteX35" fmla="*/ 565716 w 1027088"/>
                <a:gd name="connsiteY35" fmla="*/ 740134 h 931436"/>
                <a:gd name="connsiteX36" fmla="*/ 555318 w 1027088"/>
                <a:gd name="connsiteY36" fmla="*/ 746186 h 931436"/>
                <a:gd name="connsiteX37" fmla="*/ 220990 w 1027088"/>
                <a:gd name="connsiteY37" fmla="*/ 746186 h 931436"/>
                <a:gd name="connsiteX38" fmla="*/ 214973 w 1027088"/>
                <a:gd name="connsiteY38" fmla="*/ 744547 h 931436"/>
                <a:gd name="connsiteX39" fmla="*/ 210559 w 1027088"/>
                <a:gd name="connsiteY39" fmla="*/ 728132 h 931436"/>
                <a:gd name="connsiteX40" fmla="*/ 260709 w 1027088"/>
                <a:gd name="connsiteY40" fmla="*/ 641240 h 931436"/>
                <a:gd name="connsiteX41" fmla="*/ 277158 w 1027088"/>
                <a:gd name="connsiteY41" fmla="*/ 636827 h 931436"/>
                <a:gd name="connsiteX42" fmla="*/ 281571 w 1027088"/>
                <a:gd name="connsiteY42" fmla="*/ 653243 h 931436"/>
                <a:gd name="connsiteX43" fmla="*/ 231421 w 1027088"/>
                <a:gd name="connsiteY43" fmla="*/ 740134 h 931436"/>
                <a:gd name="connsiteX44" fmla="*/ 220990 w 1027088"/>
                <a:gd name="connsiteY44" fmla="*/ 746186 h 931436"/>
                <a:gd name="connsiteX45" fmla="*/ 166863 w 1027088"/>
                <a:gd name="connsiteY45" fmla="*/ 558996 h 931436"/>
                <a:gd name="connsiteX46" fmla="*/ 0 w 1027088"/>
                <a:gd name="connsiteY46" fmla="*/ 401795 h 931436"/>
                <a:gd name="connsiteX47" fmla="*/ 166863 w 1027088"/>
                <a:gd name="connsiteY47" fmla="*/ 234029 h 931436"/>
                <a:gd name="connsiteX48" fmla="*/ 234063 w 1027088"/>
                <a:gd name="connsiteY48" fmla="*/ 248138 h 931436"/>
                <a:gd name="connsiteX49" fmla="*/ 511086 w 1027088"/>
                <a:gd name="connsiteY49" fmla="*/ 0 h 931436"/>
                <a:gd name="connsiteX50" fmla="*/ 768151 w 1027088"/>
                <a:gd name="connsiteY50" fmla="*/ 174619 h 931436"/>
                <a:gd name="connsiteX51" fmla="*/ 828698 w 1027088"/>
                <a:gd name="connsiteY51" fmla="*/ 167164 h 931436"/>
                <a:gd name="connsiteX52" fmla="*/ 1027088 w 1027088"/>
                <a:gd name="connsiteY52" fmla="*/ 365520 h 931436"/>
                <a:gd name="connsiteX53" fmla="*/ 828831 w 1027088"/>
                <a:gd name="connsiteY53" fmla="*/ 558996 h 931436"/>
                <a:gd name="connsiteX54" fmla="*/ 166863 w 1027088"/>
                <a:gd name="connsiteY54" fmla="*/ 558996 h 931436"/>
                <a:gd name="connsiteX55" fmla="*/ 166863 w 1027088"/>
                <a:gd name="connsiteY55" fmla="*/ 258101 h 931436"/>
                <a:gd name="connsiteX56" fmla="*/ 24072 w 1027088"/>
                <a:gd name="connsiteY56" fmla="*/ 401795 h 931436"/>
                <a:gd name="connsiteX57" fmla="*/ 166997 w 1027088"/>
                <a:gd name="connsiteY57" fmla="*/ 534891 h 931436"/>
                <a:gd name="connsiteX58" fmla="*/ 828698 w 1027088"/>
                <a:gd name="connsiteY58" fmla="*/ 534891 h 931436"/>
                <a:gd name="connsiteX59" fmla="*/ 1002983 w 1027088"/>
                <a:gd name="connsiteY59" fmla="*/ 365520 h 931436"/>
                <a:gd name="connsiteX60" fmla="*/ 828698 w 1027088"/>
                <a:gd name="connsiteY60" fmla="*/ 191235 h 931436"/>
                <a:gd name="connsiteX61" fmla="*/ 765008 w 1027088"/>
                <a:gd name="connsiteY61" fmla="*/ 200596 h 931436"/>
                <a:gd name="connsiteX62" fmla="*/ 749930 w 1027088"/>
                <a:gd name="connsiteY62" fmla="*/ 193576 h 931436"/>
                <a:gd name="connsiteX63" fmla="*/ 511086 w 1027088"/>
                <a:gd name="connsiteY63" fmla="*/ 24072 h 931436"/>
                <a:gd name="connsiteX64" fmla="*/ 255861 w 1027088"/>
                <a:gd name="connsiteY64" fmla="*/ 267663 h 931436"/>
                <a:gd name="connsiteX65" fmla="*/ 249442 w 1027088"/>
                <a:gd name="connsiteY65" fmla="*/ 277224 h 931436"/>
                <a:gd name="connsiteX66" fmla="*/ 237941 w 1027088"/>
                <a:gd name="connsiteY66" fmla="*/ 277024 h 931436"/>
                <a:gd name="connsiteX67" fmla="*/ 166863 w 1027088"/>
                <a:gd name="connsiteY67" fmla="*/ 258101 h 931436"/>
                <a:gd name="connsiteX0" fmla="*/ 630542 w 1027088"/>
                <a:gd name="connsiteY0" fmla="*/ 864571 h 931436"/>
                <a:gd name="connsiteX1" fmla="*/ 597109 w 1027088"/>
                <a:gd name="connsiteY1" fmla="*/ 898004 h 931436"/>
                <a:gd name="connsiteX2" fmla="*/ 630542 w 1027088"/>
                <a:gd name="connsiteY2" fmla="*/ 931436 h 931436"/>
                <a:gd name="connsiteX3" fmla="*/ 663974 w 1027088"/>
                <a:gd name="connsiteY3" fmla="*/ 898004 h 931436"/>
                <a:gd name="connsiteX4" fmla="*/ 630542 w 1027088"/>
                <a:gd name="connsiteY4" fmla="*/ 864571 h 931436"/>
                <a:gd name="connsiteX5" fmla="*/ 513527 w 1027088"/>
                <a:gd name="connsiteY5" fmla="*/ 780989 h 931436"/>
                <a:gd name="connsiteX6" fmla="*/ 480094 w 1027088"/>
                <a:gd name="connsiteY6" fmla="*/ 814422 h 931436"/>
                <a:gd name="connsiteX7" fmla="*/ 513527 w 1027088"/>
                <a:gd name="connsiteY7" fmla="*/ 847855 h 931436"/>
                <a:gd name="connsiteX8" fmla="*/ 546960 w 1027088"/>
                <a:gd name="connsiteY8" fmla="*/ 814422 h 931436"/>
                <a:gd name="connsiteX9" fmla="*/ 513527 w 1027088"/>
                <a:gd name="connsiteY9" fmla="*/ 780989 h 931436"/>
                <a:gd name="connsiteX10" fmla="*/ 672333 w 1027088"/>
                <a:gd name="connsiteY10" fmla="*/ 833010 h 931436"/>
                <a:gd name="connsiteX11" fmla="*/ 666315 w 1027088"/>
                <a:gd name="connsiteY11" fmla="*/ 831372 h 931436"/>
                <a:gd name="connsiteX12" fmla="*/ 661902 w 1027088"/>
                <a:gd name="connsiteY12" fmla="*/ 814957 h 931436"/>
                <a:gd name="connsiteX13" fmla="*/ 762200 w 1027088"/>
                <a:gd name="connsiteY13" fmla="*/ 641240 h 931436"/>
                <a:gd name="connsiteX14" fmla="*/ 778615 w 1027088"/>
                <a:gd name="connsiteY14" fmla="*/ 636827 h 931436"/>
                <a:gd name="connsiteX15" fmla="*/ 783028 w 1027088"/>
                <a:gd name="connsiteY15" fmla="*/ 653243 h 931436"/>
                <a:gd name="connsiteX16" fmla="*/ 682730 w 1027088"/>
                <a:gd name="connsiteY16" fmla="*/ 826959 h 931436"/>
                <a:gd name="connsiteX17" fmla="*/ 672333 w 1027088"/>
                <a:gd name="connsiteY17" fmla="*/ 833010 h 931436"/>
                <a:gd name="connsiteX18" fmla="*/ 338005 w 1027088"/>
                <a:gd name="connsiteY18" fmla="*/ 833010 h 931436"/>
                <a:gd name="connsiteX19" fmla="*/ 331987 w 1027088"/>
                <a:gd name="connsiteY19" fmla="*/ 831372 h 931436"/>
                <a:gd name="connsiteX20" fmla="*/ 327574 w 1027088"/>
                <a:gd name="connsiteY20" fmla="*/ 814957 h 931436"/>
                <a:gd name="connsiteX21" fmla="*/ 427872 w 1027088"/>
                <a:gd name="connsiteY21" fmla="*/ 641240 h 931436"/>
                <a:gd name="connsiteX22" fmla="*/ 444321 w 1027088"/>
                <a:gd name="connsiteY22" fmla="*/ 636827 h 931436"/>
                <a:gd name="connsiteX23" fmla="*/ 448734 w 1027088"/>
                <a:gd name="connsiteY23" fmla="*/ 653243 h 931436"/>
                <a:gd name="connsiteX24" fmla="*/ 348436 w 1027088"/>
                <a:gd name="connsiteY24" fmla="*/ 826959 h 931436"/>
                <a:gd name="connsiteX25" fmla="*/ 338005 w 1027088"/>
                <a:gd name="connsiteY25" fmla="*/ 833010 h 931436"/>
                <a:gd name="connsiteX26" fmla="*/ 555318 w 1027088"/>
                <a:gd name="connsiteY26" fmla="*/ 746186 h 931436"/>
                <a:gd name="connsiteX27" fmla="*/ 549300 w 1027088"/>
                <a:gd name="connsiteY27" fmla="*/ 744547 h 931436"/>
                <a:gd name="connsiteX28" fmla="*/ 544887 w 1027088"/>
                <a:gd name="connsiteY28" fmla="*/ 728132 h 931436"/>
                <a:gd name="connsiteX29" fmla="*/ 595036 w 1027088"/>
                <a:gd name="connsiteY29" fmla="*/ 641240 h 931436"/>
                <a:gd name="connsiteX30" fmla="*/ 611452 w 1027088"/>
                <a:gd name="connsiteY30" fmla="*/ 636827 h 931436"/>
                <a:gd name="connsiteX31" fmla="*/ 615865 w 1027088"/>
                <a:gd name="connsiteY31" fmla="*/ 653243 h 931436"/>
                <a:gd name="connsiteX32" fmla="*/ 565716 w 1027088"/>
                <a:gd name="connsiteY32" fmla="*/ 740134 h 931436"/>
                <a:gd name="connsiteX33" fmla="*/ 555318 w 1027088"/>
                <a:gd name="connsiteY33" fmla="*/ 746186 h 931436"/>
                <a:gd name="connsiteX34" fmla="*/ 220990 w 1027088"/>
                <a:gd name="connsiteY34" fmla="*/ 746186 h 931436"/>
                <a:gd name="connsiteX35" fmla="*/ 214973 w 1027088"/>
                <a:gd name="connsiteY35" fmla="*/ 744547 h 931436"/>
                <a:gd name="connsiteX36" fmla="*/ 210559 w 1027088"/>
                <a:gd name="connsiteY36" fmla="*/ 728132 h 931436"/>
                <a:gd name="connsiteX37" fmla="*/ 260709 w 1027088"/>
                <a:gd name="connsiteY37" fmla="*/ 641240 h 931436"/>
                <a:gd name="connsiteX38" fmla="*/ 277158 w 1027088"/>
                <a:gd name="connsiteY38" fmla="*/ 636827 h 931436"/>
                <a:gd name="connsiteX39" fmla="*/ 281571 w 1027088"/>
                <a:gd name="connsiteY39" fmla="*/ 653243 h 931436"/>
                <a:gd name="connsiteX40" fmla="*/ 231421 w 1027088"/>
                <a:gd name="connsiteY40" fmla="*/ 740134 h 931436"/>
                <a:gd name="connsiteX41" fmla="*/ 220990 w 1027088"/>
                <a:gd name="connsiteY41" fmla="*/ 746186 h 931436"/>
                <a:gd name="connsiteX42" fmla="*/ 166863 w 1027088"/>
                <a:gd name="connsiteY42" fmla="*/ 558996 h 931436"/>
                <a:gd name="connsiteX43" fmla="*/ 0 w 1027088"/>
                <a:gd name="connsiteY43" fmla="*/ 401795 h 931436"/>
                <a:gd name="connsiteX44" fmla="*/ 166863 w 1027088"/>
                <a:gd name="connsiteY44" fmla="*/ 234029 h 931436"/>
                <a:gd name="connsiteX45" fmla="*/ 234063 w 1027088"/>
                <a:gd name="connsiteY45" fmla="*/ 248138 h 931436"/>
                <a:gd name="connsiteX46" fmla="*/ 511086 w 1027088"/>
                <a:gd name="connsiteY46" fmla="*/ 0 h 931436"/>
                <a:gd name="connsiteX47" fmla="*/ 768151 w 1027088"/>
                <a:gd name="connsiteY47" fmla="*/ 174619 h 931436"/>
                <a:gd name="connsiteX48" fmla="*/ 828698 w 1027088"/>
                <a:gd name="connsiteY48" fmla="*/ 167164 h 931436"/>
                <a:gd name="connsiteX49" fmla="*/ 1027088 w 1027088"/>
                <a:gd name="connsiteY49" fmla="*/ 365520 h 931436"/>
                <a:gd name="connsiteX50" fmla="*/ 828831 w 1027088"/>
                <a:gd name="connsiteY50" fmla="*/ 558996 h 931436"/>
                <a:gd name="connsiteX51" fmla="*/ 166863 w 1027088"/>
                <a:gd name="connsiteY51" fmla="*/ 558996 h 931436"/>
                <a:gd name="connsiteX52" fmla="*/ 166863 w 1027088"/>
                <a:gd name="connsiteY52" fmla="*/ 258101 h 931436"/>
                <a:gd name="connsiteX53" fmla="*/ 24072 w 1027088"/>
                <a:gd name="connsiteY53" fmla="*/ 401795 h 931436"/>
                <a:gd name="connsiteX54" fmla="*/ 166997 w 1027088"/>
                <a:gd name="connsiteY54" fmla="*/ 534891 h 931436"/>
                <a:gd name="connsiteX55" fmla="*/ 828698 w 1027088"/>
                <a:gd name="connsiteY55" fmla="*/ 534891 h 931436"/>
                <a:gd name="connsiteX56" fmla="*/ 1002983 w 1027088"/>
                <a:gd name="connsiteY56" fmla="*/ 365520 h 931436"/>
                <a:gd name="connsiteX57" fmla="*/ 828698 w 1027088"/>
                <a:gd name="connsiteY57" fmla="*/ 191235 h 931436"/>
                <a:gd name="connsiteX58" fmla="*/ 765008 w 1027088"/>
                <a:gd name="connsiteY58" fmla="*/ 200596 h 931436"/>
                <a:gd name="connsiteX59" fmla="*/ 749930 w 1027088"/>
                <a:gd name="connsiteY59" fmla="*/ 193576 h 931436"/>
                <a:gd name="connsiteX60" fmla="*/ 511086 w 1027088"/>
                <a:gd name="connsiteY60" fmla="*/ 24072 h 931436"/>
                <a:gd name="connsiteX61" fmla="*/ 255861 w 1027088"/>
                <a:gd name="connsiteY61" fmla="*/ 267663 h 931436"/>
                <a:gd name="connsiteX62" fmla="*/ 249442 w 1027088"/>
                <a:gd name="connsiteY62" fmla="*/ 277224 h 931436"/>
                <a:gd name="connsiteX63" fmla="*/ 237941 w 1027088"/>
                <a:gd name="connsiteY63" fmla="*/ 277024 h 931436"/>
                <a:gd name="connsiteX64" fmla="*/ 166863 w 1027088"/>
                <a:gd name="connsiteY64" fmla="*/ 258101 h 931436"/>
                <a:gd name="connsiteX0" fmla="*/ 663974 w 1027088"/>
                <a:gd name="connsiteY0" fmla="*/ 898004 h 931436"/>
                <a:gd name="connsiteX1" fmla="*/ 597109 w 1027088"/>
                <a:gd name="connsiteY1" fmla="*/ 898004 h 931436"/>
                <a:gd name="connsiteX2" fmla="*/ 630542 w 1027088"/>
                <a:gd name="connsiteY2" fmla="*/ 931436 h 931436"/>
                <a:gd name="connsiteX3" fmla="*/ 663974 w 1027088"/>
                <a:gd name="connsiteY3" fmla="*/ 898004 h 931436"/>
                <a:gd name="connsiteX4" fmla="*/ 513527 w 1027088"/>
                <a:gd name="connsiteY4" fmla="*/ 780989 h 931436"/>
                <a:gd name="connsiteX5" fmla="*/ 480094 w 1027088"/>
                <a:gd name="connsiteY5" fmla="*/ 814422 h 931436"/>
                <a:gd name="connsiteX6" fmla="*/ 513527 w 1027088"/>
                <a:gd name="connsiteY6" fmla="*/ 847855 h 931436"/>
                <a:gd name="connsiteX7" fmla="*/ 546960 w 1027088"/>
                <a:gd name="connsiteY7" fmla="*/ 814422 h 931436"/>
                <a:gd name="connsiteX8" fmla="*/ 513527 w 1027088"/>
                <a:gd name="connsiteY8" fmla="*/ 780989 h 931436"/>
                <a:gd name="connsiteX9" fmla="*/ 672333 w 1027088"/>
                <a:gd name="connsiteY9" fmla="*/ 833010 h 931436"/>
                <a:gd name="connsiteX10" fmla="*/ 666315 w 1027088"/>
                <a:gd name="connsiteY10" fmla="*/ 831372 h 931436"/>
                <a:gd name="connsiteX11" fmla="*/ 661902 w 1027088"/>
                <a:gd name="connsiteY11" fmla="*/ 814957 h 931436"/>
                <a:gd name="connsiteX12" fmla="*/ 762200 w 1027088"/>
                <a:gd name="connsiteY12" fmla="*/ 641240 h 931436"/>
                <a:gd name="connsiteX13" fmla="*/ 778615 w 1027088"/>
                <a:gd name="connsiteY13" fmla="*/ 636827 h 931436"/>
                <a:gd name="connsiteX14" fmla="*/ 783028 w 1027088"/>
                <a:gd name="connsiteY14" fmla="*/ 653243 h 931436"/>
                <a:gd name="connsiteX15" fmla="*/ 682730 w 1027088"/>
                <a:gd name="connsiteY15" fmla="*/ 826959 h 931436"/>
                <a:gd name="connsiteX16" fmla="*/ 672333 w 1027088"/>
                <a:gd name="connsiteY16" fmla="*/ 833010 h 931436"/>
                <a:gd name="connsiteX17" fmla="*/ 338005 w 1027088"/>
                <a:gd name="connsiteY17" fmla="*/ 833010 h 931436"/>
                <a:gd name="connsiteX18" fmla="*/ 331987 w 1027088"/>
                <a:gd name="connsiteY18" fmla="*/ 831372 h 931436"/>
                <a:gd name="connsiteX19" fmla="*/ 327574 w 1027088"/>
                <a:gd name="connsiteY19" fmla="*/ 814957 h 931436"/>
                <a:gd name="connsiteX20" fmla="*/ 427872 w 1027088"/>
                <a:gd name="connsiteY20" fmla="*/ 641240 h 931436"/>
                <a:gd name="connsiteX21" fmla="*/ 444321 w 1027088"/>
                <a:gd name="connsiteY21" fmla="*/ 636827 h 931436"/>
                <a:gd name="connsiteX22" fmla="*/ 448734 w 1027088"/>
                <a:gd name="connsiteY22" fmla="*/ 653243 h 931436"/>
                <a:gd name="connsiteX23" fmla="*/ 348436 w 1027088"/>
                <a:gd name="connsiteY23" fmla="*/ 826959 h 931436"/>
                <a:gd name="connsiteX24" fmla="*/ 338005 w 1027088"/>
                <a:gd name="connsiteY24" fmla="*/ 833010 h 931436"/>
                <a:gd name="connsiteX25" fmla="*/ 555318 w 1027088"/>
                <a:gd name="connsiteY25" fmla="*/ 746186 h 931436"/>
                <a:gd name="connsiteX26" fmla="*/ 549300 w 1027088"/>
                <a:gd name="connsiteY26" fmla="*/ 744547 h 931436"/>
                <a:gd name="connsiteX27" fmla="*/ 544887 w 1027088"/>
                <a:gd name="connsiteY27" fmla="*/ 728132 h 931436"/>
                <a:gd name="connsiteX28" fmla="*/ 595036 w 1027088"/>
                <a:gd name="connsiteY28" fmla="*/ 641240 h 931436"/>
                <a:gd name="connsiteX29" fmla="*/ 611452 w 1027088"/>
                <a:gd name="connsiteY29" fmla="*/ 636827 h 931436"/>
                <a:gd name="connsiteX30" fmla="*/ 615865 w 1027088"/>
                <a:gd name="connsiteY30" fmla="*/ 653243 h 931436"/>
                <a:gd name="connsiteX31" fmla="*/ 565716 w 1027088"/>
                <a:gd name="connsiteY31" fmla="*/ 740134 h 931436"/>
                <a:gd name="connsiteX32" fmla="*/ 555318 w 1027088"/>
                <a:gd name="connsiteY32" fmla="*/ 746186 h 931436"/>
                <a:gd name="connsiteX33" fmla="*/ 220990 w 1027088"/>
                <a:gd name="connsiteY33" fmla="*/ 746186 h 931436"/>
                <a:gd name="connsiteX34" fmla="*/ 214973 w 1027088"/>
                <a:gd name="connsiteY34" fmla="*/ 744547 h 931436"/>
                <a:gd name="connsiteX35" fmla="*/ 210559 w 1027088"/>
                <a:gd name="connsiteY35" fmla="*/ 728132 h 931436"/>
                <a:gd name="connsiteX36" fmla="*/ 260709 w 1027088"/>
                <a:gd name="connsiteY36" fmla="*/ 641240 h 931436"/>
                <a:gd name="connsiteX37" fmla="*/ 277158 w 1027088"/>
                <a:gd name="connsiteY37" fmla="*/ 636827 h 931436"/>
                <a:gd name="connsiteX38" fmla="*/ 281571 w 1027088"/>
                <a:gd name="connsiteY38" fmla="*/ 653243 h 931436"/>
                <a:gd name="connsiteX39" fmla="*/ 231421 w 1027088"/>
                <a:gd name="connsiteY39" fmla="*/ 740134 h 931436"/>
                <a:gd name="connsiteX40" fmla="*/ 220990 w 1027088"/>
                <a:gd name="connsiteY40" fmla="*/ 746186 h 931436"/>
                <a:gd name="connsiteX41" fmla="*/ 166863 w 1027088"/>
                <a:gd name="connsiteY41" fmla="*/ 558996 h 931436"/>
                <a:gd name="connsiteX42" fmla="*/ 0 w 1027088"/>
                <a:gd name="connsiteY42" fmla="*/ 401795 h 931436"/>
                <a:gd name="connsiteX43" fmla="*/ 166863 w 1027088"/>
                <a:gd name="connsiteY43" fmla="*/ 234029 h 931436"/>
                <a:gd name="connsiteX44" fmla="*/ 234063 w 1027088"/>
                <a:gd name="connsiteY44" fmla="*/ 248138 h 931436"/>
                <a:gd name="connsiteX45" fmla="*/ 511086 w 1027088"/>
                <a:gd name="connsiteY45" fmla="*/ 0 h 931436"/>
                <a:gd name="connsiteX46" fmla="*/ 768151 w 1027088"/>
                <a:gd name="connsiteY46" fmla="*/ 174619 h 931436"/>
                <a:gd name="connsiteX47" fmla="*/ 828698 w 1027088"/>
                <a:gd name="connsiteY47" fmla="*/ 167164 h 931436"/>
                <a:gd name="connsiteX48" fmla="*/ 1027088 w 1027088"/>
                <a:gd name="connsiteY48" fmla="*/ 365520 h 931436"/>
                <a:gd name="connsiteX49" fmla="*/ 828831 w 1027088"/>
                <a:gd name="connsiteY49" fmla="*/ 558996 h 931436"/>
                <a:gd name="connsiteX50" fmla="*/ 166863 w 1027088"/>
                <a:gd name="connsiteY50" fmla="*/ 558996 h 931436"/>
                <a:gd name="connsiteX51" fmla="*/ 166863 w 1027088"/>
                <a:gd name="connsiteY51" fmla="*/ 258101 h 931436"/>
                <a:gd name="connsiteX52" fmla="*/ 24072 w 1027088"/>
                <a:gd name="connsiteY52" fmla="*/ 401795 h 931436"/>
                <a:gd name="connsiteX53" fmla="*/ 166997 w 1027088"/>
                <a:gd name="connsiteY53" fmla="*/ 534891 h 931436"/>
                <a:gd name="connsiteX54" fmla="*/ 828698 w 1027088"/>
                <a:gd name="connsiteY54" fmla="*/ 534891 h 931436"/>
                <a:gd name="connsiteX55" fmla="*/ 1002983 w 1027088"/>
                <a:gd name="connsiteY55" fmla="*/ 365520 h 931436"/>
                <a:gd name="connsiteX56" fmla="*/ 828698 w 1027088"/>
                <a:gd name="connsiteY56" fmla="*/ 191235 h 931436"/>
                <a:gd name="connsiteX57" fmla="*/ 765008 w 1027088"/>
                <a:gd name="connsiteY57" fmla="*/ 200596 h 931436"/>
                <a:gd name="connsiteX58" fmla="*/ 749930 w 1027088"/>
                <a:gd name="connsiteY58" fmla="*/ 193576 h 931436"/>
                <a:gd name="connsiteX59" fmla="*/ 511086 w 1027088"/>
                <a:gd name="connsiteY59" fmla="*/ 24072 h 931436"/>
                <a:gd name="connsiteX60" fmla="*/ 255861 w 1027088"/>
                <a:gd name="connsiteY60" fmla="*/ 267663 h 931436"/>
                <a:gd name="connsiteX61" fmla="*/ 249442 w 1027088"/>
                <a:gd name="connsiteY61" fmla="*/ 277224 h 931436"/>
                <a:gd name="connsiteX62" fmla="*/ 237941 w 1027088"/>
                <a:gd name="connsiteY62" fmla="*/ 277024 h 931436"/>
                <a:gd name="connsiteX63" fmla="*/ 166863 w 1027088"/>
                <a:gd name="connsiteY63" fmla="*/ 258101 h 931436"/>
                <a:gd name="connsiteX0" fmla="*/ 663974 w 1027088"/>
                <a:gd name="connsiteY0" fmla="*/ 898004 h 898004"/>
                <a:gd name="connsiteX1" fmla="*/ 597109 w 1027088"/>
                <a:gd name="connsiteY1" fmla="*/ 898004 h 898004"/>
                <a:gd name="connsiteX2" fmla="*/ 663974 w 1027088"/>
                <a:gd name="connsiteY2" fmla="*/ 898004 h 898004"/>
                <a:gd name="connsiteX3" fmla="*/ 513527 w 1027088"/>
                <a:gd name="connsiteY3" fmla="*/ 780989 h 898004"/>
                <a:gd name="connsiteX4" fmla="*/ 480094 w 1027088"/>
                <a:gd name="connsiteY4" fmla="*/ 814422 h 898004"/>
                <a:gd name="connsiteX5" fmla="*/ 513527 w 1027088"/>
                <a:gd name="connsiteY5" fmla="*/ 847855 h 898004"/>
                <a:gd name="connsiteX6" fmla="*/ 546960 w 1027088"/>
                <a:gd name="connsiteY6" fmla="*/ 814422 h 898004"/>
                <a:gd name="connsiteX7" fmla="*/ 513527 w 1027088"/>
                <a:gd name="connsiteY7" fmla="*/ 780989 h 898004"/>
                <a:gd name="connsiteX8" fmla="*/ 672333 w 1027088"/>
                <a:gd name="connsiteY8" fmla="*/ 833010 h 898004"/>
                <a:gd name="connsiteX9" fmla="*/ 666315 w 1027088"/>
                <a:gd name="connsiteY9" fmla="*/ 831372 h 898004"/>
                <a:gd name="connsiteX10" fmla="*/ 661902 w 1027088"/>
                <a:gd name="connsiteY10" fmla="*/ 814957 h 898004"/>
                <a:gd name="connsiteX11" fmla="*/ 762200 w 1027088"/>
                <a:gd name="connsiteY11" fmla="*/ 641240 h 898004"/>
                <a:gd name="connsiteX12" fmla="*/ 778615 w 1027088"/>
                <a:gd name="connsiteY12" fmla="*/ 636827 h 898004"/>
                <a:gd name="connsiteX13" fmla="*/ 783028 w 1027088"/>
                <a:gd name="connsiteY13" fmla="*/ 653243 h 898004"/>
                <a:gd name="connsiteX14" fmla="*/ 682730 w 1027088"/>
                <a:gd name="connsiteY14" fmla="*/ 826959 h 898004"/>
                <a:gd name="connsiteX15" fmla="*/ 672333 w 1027088"/>
                <a:gd name="connsiteY15" fmla="*/ 833010 h 898004"/>
                <a:gd name="connsiteX16" fmla="*/ 338005 w 1027088"/>
                <a:gd name="connsiteY16" fmla="*/ 833010 h 898004"/>
                <a:gd name="connsiteX17" fmla="*/ 331987 w 1027088"/>
                <a:gd name="connsiteY17" fmla="*/ 831372 h 898004"/>
                <a:gd name="connsiteX18" fmla="*/ 327574 w 1027088"/>
                <a:gd name="connsiteY18" fmla="*/ 814957 h 898004"/>
                <a:gd name="connsiteX19" fmla="*/ 427872 w 1027088"/>
                <a:gd name="connsiteY19" fmla="*/ 641240 h 898004"/>
                <a:gd name="connsiteX20" fmla="*/ 444321 w 1027088"/>
                <a:gd name="connsiteY20" fmla="*/ 636827 h 898004"/>
                <a:gd name="connsiteX21" fmla="*/ 448734 w 1027088"/>
                <a:gd name="connsiteY21" fmla="*/ 653243 h 898004"/>
                <a:gd name="connsiteX22" fmla="*/ 348436 w 1027088"/>
                <a:gd name="connsiteY22" fmla="*/ 826959 h 898004"/>
                <a:gd name="connsiteX23" fmla="*/ 338005 w 1027088"/>
                <a:gd name="connsiteY23" fmla="*/ 833010 h 898004"/>
                <a:gd name="connsiteX24" fmla="*/ 555318 w 1027088"/>
                <a:gd name="connsiteY24" fmla="*/ 746186 h 898004"/>
                <a:gd name="connsiteX25" fmla="*/ 549300 w 1027088"/>
                <a:gd name="connsiteY25" fmla="*/ 744547 h 898004"/>
                <a:gd name="connsiteX26" fmla="*/ 544887 w 1027088"/>
                <a:gd name="connsiteY26" fmla="*/ 728132 h 898004"/>
                <a:gd name="connsiteX27" fmla="*/ 595036 w 1027088"/>
                <a:gd name="connsiteY27" fmla="*/ 641240 h 898004"/>
                <a:gd name="connsiteX28" fmla="*/ 611452 w 1027088"/>
                <a:gd name="connsiteY28" fmla="*/ 636827 h 898004"/>
                <a:gd name="connsiteX29" fmla="*/ 615865 w 1027088"/>
                <a:gd name="connsiteY29" fmla="*/ 653243 h 898004"/>
                <a:gd name="connsiteX30" fmla="*/ 565716 w 1027088"/>
                <a:gd name="connsiteY30" fmla="*/ 740134 h 898004"/>
                <a:gd name="connsiteX31" fmla="*/ 555318 w 1027088"/>
                <a:gd name="connsiteY31" fmla="*/ 746186 h 898004"/>
                <a:gd name="connsiteX32" fmla="*/ 220990 w 1027088"/>
                <a:gd name="connsiteY32" fmla="*/ 746186 h 898004"/>
                <a:gd name="connsiteX33" fmla="*/ 214973 w 1027088"/>
                <a:gd name="connsiteY33" fmla="*/ 744547 h 898004"/>
                <a:gd name="connsiteX34" fmla="*/ 210559 w 1027088"/>
                <a:gd name="connsiteY34" fmla="*/ 728132 h 898004"/>
                <a:gd name="connsiteX35" fmla="*/ 260709 w 1027088"/>
                <a:gd name="connsiteY35" fmla="*/ 641240 h 898004"/>
                <a:gd name="connsiteX36" fmla="*/ 277158 w 1027088"/>
                <a:gd name="connsiteY36" fmla="*/ 636827 h 898004"/>
                <a:gd name="connsiteX37" fmla="*/ 281571 w 1027088"/>
                <a:gd name="connsiteY37" fmla="*/ 653243 h 898004"/>
                <a:gd name="connsiteX38" fmla="*/ 231421 w 1027088"/>
                <a:gd name="connsiteY38" fmla="*/ 740134 h 898004"/>
                <a:gd name="connsiteX39" fmla="*/ 220990 w 1027088"/>
                <a:gd name="connsiteY39" fmla="*/ 746186 h 898004"/>
                <a:gd name="connsiteX40" fmla="*/ 166863 w 1027088"/>
                <a:gd name="connsiteY40" fmla="*/ 558996 h 898004"/>
                <a:gd name="connsiteX41" fmla="*/ 0 w 1027088"/>
                <a:gd name="connsiteY41" fmla="*/ 401795 h 898004"/>
                <a:gd name="connsiteX42" fmla="*/ 166863 w 1027088"/>
                <a:gd name="connsiteY42" fmla="*/ 234029 h 898004"/>
                <a:gd name="connsiteX43" fmla="*/ 234063 w 1027088"/>
                <a:gd name="connsiteY43" fmla="*/ 248138 h 898004"/>
                <a:gd name="connsiteX44" fmla="*/ 511086 w 1027088"/>
                <a:gd name="connsiteY44" fmla="*/ 0 h 898004"/>
                <a:gd name="connsiteX45" fmla="*/ 768151 w 1027088"/>
                <a:gd name="connsiteY45" fmla="*/ 174619 h 898004"/>
                <a:gd name="connsiteX46" fmla="*/ 828698 w 1027088"/>
                <a:gd name="connsiteY46" fmla="*/ 167164 h 898004"/>
                <a:gd name="connsiteX47" fmla="*/ 1027088 w 1027088"/>
                <a:gd name="connsiteY47" fmla="*/ 365520 h 898004"/>
                <a:gd name="connsiteX48" fmla="*/ 828831 w 1027088"/>
                <a:gd name="connsiteY48" fmla="*/ 558996 h 898004"/>
                <a:gd name="connsiteX49" fmla="*/ 166863 w 1027088"/>
                <a:gd name="connsiteY49" fmla="*/ 558996 h 898004"/>
                <a:gd name="connsiteX50" fmla="*/ 166863 w 1027088"/>
                <a:gd name="connsiteY50" fmla="*/ 258101 h 898004"/>
                <a:gd name="connsiteX51" fmla="*/ 24072 w 1027088"/>
                <a:gd name="connsiteY51" fmla="*/ 401795 h 898004"/>
                <a:gd name="connsiteX52" fmla="*/ 166997 w 1027088"/>
                <a:gd name="connsiteY52" fmla="*/ 534891 h 898004"/>
                <a:gd name="connsiteX53" fmla="*/ 828698 w 1027088"/>
                <a:gd name="connsiteY53" fmla="*/ 534891 h 898004"/>
                <a:gd name="connsiteX54" fmla="*/ 1002983 w 1027088"/>
                <a:gd name="connsiteY54" fmla="*/ 365520 h 898004"/>
                <a:gd name="connsiteX55" fmla="*/ 828698 w 1027088"/>
                <a:gd name="connsiteY55" fmla="*/ 191235 h 898004"/>
                <a:gd name="connsiteX56" fmla="*/ 765008 w 1027088"/>
                <a:gd name="connsiteY56" fmla="*/ 200596 h 898004"/>
                <a:gd name="connsiteX57" fmla="*/ 749930 w 1027088"/>
                <a:gd name="connsiteY57" fmla="*/ 193576 h 898004"/>
                <a:gd name="connsiteX58" fmla="*/ 511086 w 1027088"/>
                <a:gd name="connsiteY58" fmla="*/ 24072 h 898004"/>
                <a:gd name="connsiteX59" fmla="*/ 255861 w 1027088"/>
                <a:gd name="connsiteY59" fmla="*/ 267663 h 898004"/>
                <a:gd name="connsiteX60" fmla="*/ 249442 w 1027088"/>
                <a:gd name="connsiteY60" fmla="*/ 277224 h 898004"/>
                <a:gd name="connsiteX61" fmla="*/ 237941 w 1027088"/>
                <a:gd name="connsiteY61" fmla="*/ 277024 h 898004"/>
                <a:gd name="connsiteX62" fmla="*/ 166863 w 1027088"/>
                <a:gd name="connsiteY62" fmla="*/ 258101 h 898004"/>
                <a:gd name="connsiteX0" fmla="*/ 513527 w 1027088"/>
                <a:gd name="connsiteY0" fmla="*/ 780989 h 847855"/>
                <a:gd name="connsiteX1" fmla="*/ 480094 w 1027088"/>
                <a:gd name="connsiteY1" fmla="*/ 814422 h 847855"/>
                <a:gd name="connsiteX2" fmla="*/ 513527 w 1027088"/>
                <a:gd name="connsiteY2" fmla="*/ 847855 h 847855"/>
                <a:gd name="connsiteX3" fmla="*/ 546960 w 1027088"/>
                <a:gd name="connsiteY3" fmla="*/ 814422 h 847855"/>
                <a:gd name="connsiteX4" fmla="*/ 513527 w 1027088"/>
                <a:gd name="connsiteY4" fmla="*/ 780989 h 847855"/>
                <a:gd name="connsiteX5" fmla="*/ 672333 w 1027088"/>
                <a:gd name="connsiteY5" fmla="*/ 833010 h 847855"/>
                <a:gd name="connsiteX6" fmla="*/ 666315 w 1027088"/>
                <a:gd name="connsiteY6" fmla="*/ 831372 h 847855"/>
                <a:gd name="connsiteX7" fmla="*/ 661902 w 1027088"/>
                <a:gd name="connsiteY7" fmla="*/ 814957 h 847855"/>
                <a:gd name="connsiteX8" fmla="*/ 762200 w 1027088"/>
                <a:gd name="connsiteY8" fmla="*/ 641240 h 847855"/>
                <a:gd name="connsiteX9" fmla="*/ 778615 w 1027088"/>
                <a:gd name="connsiteY9" fmla="*/ 636827 h 847855"/>
                <a:gd name="connsiteX10" fmla="*/ 783028 w 1027088"/>
                <a:gd name="connsiteY10" fmla="*/ 653243 h 847855"/>
                <a:gd name="connsiteX11" fmla="*/ 682730 w 1027088"/>
                <a:gd name="connsiteY11" fmla="*/ 826959 h 847855"/>
                <a:gd name="connsiteX12" fmla="*/ 672333 w 1027088"/>
                <a:gd name="connsiteY12" fmla="*/ 833010 h 847855"/>
                <a:gd name="connsiteX13" fmla="*/ 338005 w 1027088"/>
                <a:gd name="connsiteY13" fmla="*/ 833010 h 847855"/>
                <a:gd name="connsiteX14" fmla="*/ 331987 w 1027088"/>
                <a:gd name="connsiteY14" fmla="*/ 831372 h 847855"/>
                <a:gd name="connsiteX15" fmla="*/ 327574 w 1027088"/>
                <a:gd name="connsiteY15" fmla="*/ 814957 h 847855"/>
                <a:gd name="connsiteX16" fmla="*/ 427872 w 1027088"/>
                <a:gd name="connsiteY16" fmla="*/ 641240 h 847855"/>
                <a:gd name="connsiteX17" fmla="*/ 444321 w 1027088"/>
                <a:gd name="connsiteY17" fmla="*/ 636827 h 847855"/>
                <a:gd name="connsiteX18" fmla="*/ 448734 w 1027088"/>
                <a:gd name="connsiteY18" fmla="*/ 653243 h 847855"/>
                <a:gd name="connsiteX19" fmla="*/ 348436 w 1027088"/>
                <a:gd name="connsiteY19" fmla="*/ 826959 h 847855"/>
                <a:gd name="connsiteX20" fmla="*/ 338005 w 1027088"/>
                <a:gd name="connsiteY20" fmla="*/ 833010 h 847855"/>
                <a:gd name="connsiteX21" fmla="*/ 555318 w 1027088"/>
                <a:gd name="connsiteY21" fmla="*/ 746186 h 847855"/>
                <a:gd name="connsiteX22" fmla="*/ 549300 w 1027088"/>
                <a:gd name="connsiteY22" fmla="*/ 744547 h 847855"/>
                <a:gd name="connsiteX23" fmla="*/ 544887 w 1027088"/>
                <a:gd name="connsiteY23" fmla="*/ 728132 h 847855"/>
                <a:gd name="connsiteX24" fmla="*/ 595036 w 1027088"/>
                <a:gd name="connsiteY24" fmla="*/ 641240 h 847855"/>
                <a:gd name="connsiteX25" fmla="*/ 611452 w 1027088"/>
                <a:gd name="connsiteY25" fmla="*/ 636827 h 847855"/>
                <a:gd name="connsiteX26" fmla="*/ 615865 w 1027088"/>
                <a:gd name="connsiteY26" fmla="*/ 653243 h 847855"/>
                <a:gd name="connsiteX27" fmla="*/ 565716 w 1027088"/>
                <a:gd name="connsiteY27" fmla="*/ 740134 h 847855"/>
                <a:gd name="connsiteX28" fmla="*/ 555318 w 1027088"/>
                <a:gd name="connsiteY28" fmla="*/ 746186 h 847855"/>
                <a:gd name="connsiteX29" fmla="*/ 220990 w 1027088"/>
                <a:gd name="connsiteY29" fmla="*/ 746186 h 847855"/>
                <a:gd name="connsiteX30" fmla="*/ 214973 w 1027088"/>
                <a:gd name="connsiteY30" fmla="*/ 744547 h 847855"/>
                <a:gd name="connsiteX31" fmla="*/ 210559 w 1027088"/>
                <a:gd name="connsiteY31" fmla="*/ 728132 h 847855"/>
                <a:gd name="connsiteX32" fmla="*/ 260709 w 1027088"/>
                <a:gd name="connsiteY32" fmla="*/ 641240 h 847855"/>
                <a:gd name="connsiteX33" fmla="*/ 277158 w 1027088"/>
                <a:gd name="connsiteY33" fmla="*/ 636827 h 847855"/>
                <a:gd name="connsiteX34" fmla="*/ 281571 w 1027088"/>
                <a:gd name="connsiteY34" fmla="*/ 653243 h 847855"/>
                <a:gd name="connsiteX35" fmla="*/ 231421 w 1027088"/>
                <a:gd name="connsiteY35" fmla="*/ 740134 h 847855"/>
                <a:gd name="connsiteX36" fmla="*/ 220990 w 1027088"/>
                <a:gd name="connsiteY36" fmla="*/ 746186 h 847855"/>
                <a:gd name="connsiteX37" fmla="*/ 166863 w 1027088"/>
                <a:gd name="connsiteY37" fmla="*/ 558996 h 847855"/>
                <a:gd name="connsiteX38" fmla="*/ 0 w 1027088"/>
                <a:gd name="connsiteY38" fmla="*/ 401795 h 847855"/>
                <a:gd name="connsiteX39" fmla="*/ 166863 w 1027088"/>
                <a:gd name="connsiteY39" fmla="*/ 234029 h 847855"/>
                <a:gd name="connsiteX40" fmla="*/ 234063 w 1027088"/>
                <a:gd name="connsiteY40" fmla="*/ 248138 h 847855"/>
                <a:gd name="connsiteX41" fmla="*/ 511086 w 1027088"/>
                <a:gd name="connsiteY41" fmla="*/ 0 h 847855"/>
                <a:gd name="connsiteX42" fmla="*/ 768151 w 1027088"/>
                <a:gd name="connsiteY42" fmla="*/ 174619 h 847855"/>
                <a:gd name="connsiteX43" fmla="*/ 828698 w 1027088"/>
                <a:gd name="connsiteY43" fmla="*/ 167164 h 847855"/>
                <a:gd name="connsiteX44" fmla="*/ 1027088 w 1027088"/>
                <a:gd name="connsiteY44" fmla="*/ 365520 h 847855"/>
                <a:gd name="connsiteX45" fmla="*/ 828831 w 1027088"/>
                <a:gd name="connsiteY45" fmla="*/ 558996 h 847855"/>
                <a:gd name="connsiteX46" fmla="*/ 166863 w 1027088"/>
                <a:gd name="connsiteY46" fmla="*/ 558996 h 847855"/>
                <a:gd name="connsiteX47" fmla="*/ 166863 w 1027088"/>
                <a:gd name="connsiteY47" fmla="*/ 258101 h 847855"/>
                <a:gd name="connsiteX48" fmla="*/ 24072 w 1027088"/>
                <a:gd name="connsiteY48" fmla="*/ 401795 h 847855"/>
                <a:gd name="connsiteX49" fmla="*/ 166997 w 1027088"/>
                <a:gd name="connsiteY49" fmla="*/ 534891 h 847855"/>
                <a:gd name="connsiteX50" fmla="*/ 828698 w 1027088"/>
                <a:gd name="connsiteY50" fmla="*/ 534891 h 847855"/>
                <a:gd name="connsiteX51" fmla="*/ 1002983 w 1027088"/>
                <a:gd name="connsiteY51" fmla="*/ 365520 h 847855"/>
                <a:gd name="connsiteX52" fmla="*/ 828698 w 1027088"/>
                <a:gd name="connsiteY52" fmla="*/ 191235 h 847855"/>
                <a:gd name="connsiteX53" fmla="*/ 765008 w 1027088"/>
                <a:gd name="connsiteY53" fmla="*/ 200596 h 847855"/>
                <a:gd name="connsiteX54" fmla="*/ 749930 w 1027088"/>
                <a:gd name="connsiteY54" fmla="*/ 193576 h 847855"/>
                <a:gd name="connsiteX55" fmla="*/ 511086 w 1027088"/>
                <a:gd name="connsiteY55" fmla="*/ 24072 h 847855"/>
                <a:gd name="connsiteX56" fmla="*/ 255861 w 1027088"/>
                <a:gd name="connsiteY56" fmla="*/ 267663 h 847855"/>
                <a:gd name="connsiteX57" fmla="*/ 249442 w 1027088"/>
                <a:gd name="connsiteY57" fmla="*/ 277224 h 847855"/>
                <a:gd name="connsiteX58" fmla="*/ 237941 w 1027088"/>
                <a:gd name="connsiteY58" fmla="*/ 277024 h 847855"/>
                <a:gd name="connsiteX59" fmla="*/ 166863 w 1027088"/>
                <a:gd name="connsiteY59" fmla="*/ 258101 h 847855"/>
                <a:gd name="connsiteX0" fmla="*/ 546960 w 1027088"/>
                <a:gd name="connsiteY0" fmla="*/ 814422 h 847855"/>
                <a:gd name="connsiteX1" fmla="*/ 480094 w 1027088"/>
                <a:gd name="connsiteY1" fmla="*/ 814422 h 847855"/>
                <a:gd name="connsiteX2" fmla="*/ 513527 w 1027088"/>
                <a:gd name="connsiteY2" fmla="*/ 847855 h 847855"/>
                <a:gd name="connsiteX3" fmla="*/ 546960 w 1027088"/>
                <a:gd name="connsiteY3" fmla="*/ 814422 h 847855"/>
                <a:gd name="connsiteX4" fmla="*/ 672333 w 1027088"/>
                <a:gd name="connsiteY4" fmla="*/ 833010 h 847855"/>
                <a:gd name="connsiteX5" fmla="*/ 666315 w 1027088"/>
                <a:gd name="connsiteY5" fmla="*/ 831372 h 847855"/>
                <a:gd name="connsiteX6" fmla="*/ 661902 w 1027088"/>
                <a:gd name="connsiteY6" fmla="*/ 814957 h 847855"/>
                <a:gd name="connsiteX7" fmla="*/ 762200 w 1027088"/>
                <a:gd name="connsiteY7" fmla="*/ 641240 h 847855"/>
                <a:gd name="connsiteX8" fmla="*/ 778615 w 1027088"/>
                <a:gd name="connsiteY8" fmla="*/ 636827 h 847855"/>
                <a:gd name="connsiteX9" fmla="*/ 783028 w 1027088"/>
                <a:gd name="connsiteY9" fmla="*/ 653243 h 847855"/>
                <a:gd name="connsiteX10" fmla="*/ 682730 w 1027088"/>
                <a:gd name="connsiteY10" fmla="*/ 826959 h 847855"/>
                <a:gd name="connsiteX11" fmla="*/ 672333 w 1027088"/>
                <a:gd name="connsiteY11" fmla="*/ 833010 h 847855"/>
                <a:gd name="connsiteX12" fmla="*/ 338005 w 1027088"/>
                <a:gd name="connsiteY12" fmla="*/ 833010 h 847855"/>
                <a:gd name="connsiteX13" fmla="*/ 331987 w 1027088"/>
                <a:gd name="connsiteY13" fmla="*/ 831372 h 847855"/>
                <a:gd name="connsiteX14" fmla="*/ 327574 w 1027088"/>
                <a:gd name="connsiteY14" fmla="*/ 814957 h 847855"/>
                <a:gd name="connsiteX15" fmla="*/ 427872 w 1027088"/>
                <a:gd name="connsiteY15" fmla="*/ 641240 h 847855"/>
                <a:gd name="connsiteX16" fmla="*/ 444321 w 1027088"/>
                <a:gd name="connsiteY16" fmla="*/ 636827 h 847855"/>
                <a:gd name="connsiteX17" fmla="*/ 448734 w 1027088"/>
                <a:gd name="connsiteY17" fmla="*/ 653243 h 847855"/>
                <a:gd name="connsiteX18" fmla="*/ 348436 w 1027088"/>
                <a:gd name="connsiteY18" fmla="*/ 826959 h 847855"/>
                <a:gd name="connsiteX19" fmla="*/ 338005 w 1027088"/>
                <a:gd name="connsiteY19" fmla="*/ 833010 h 847855"/>
                <a:gd name="connsiteX20" fmla="*/ 555318 w 1027088"/>
                <a:gd name="connsiteY20" fmla="*/ 746186 h 847855"/>
                <a:gd name="connsiteX21" fmla="*/ 549300 w 1027088"/>
                <a:gd name="connsiteY21" fmla="*/ 744547 h 847855"/>
                <a:gd name="connsiteX22" fmla="*/ 544887 w 1027088"/>
                <a:gd name="connsiteY22" fmla="*/ 728132 h 847855"/>
                <a:gd name="connsiteX23" fmla="*/ 595036 w 1027088"/>
                <a:gd name="connsiteY23" fmla="*/ 641240 h 847855"/>
                <a:gd name="connsiteX24" fmla="*/ 611452 w 1027088"/>
                <a:gd name="connsiteY24" fmla="*/ 636827 h 847855"/>
                <a:gd name="connsiteX25" fmla="*/ 615865 w 1027088"/>
                <a:gd name="connsiteY25" fmla="*/ 653243 h 847855"/>
                <a:gd name="connsiteX26" fmla="*/ 565716 w 1027088"/>
                <a:gd name="connsiteY26" fmla="*/ 740134 h 847855"/>
                <a:gd name="connsiteX27" fmla="*/ 555318 w 1027088"/>
                <a:gd name="connsiteY27" fmla="*/ 746186 h 847855"/>
                <a:gd name="connsiteX28" fmla="*/ 220990 w 1027088"/>
                <a:gd name="connsiteY28" fmla="*/ 746186 h 847855"/>
                <a:gd name="connsiteX29" fmla="*/ 214973 w 1027088"/>
                <a:gd name="connsiteY29" fmla="*/ 744547 h 847855"/>
                <a:gd name="connsiteX30" fmla="*/ 210559 w 1027088"/>
                <a:gd name="connsiteY30" fmla="*/ 728132 h 847855"/>
                <a:gd name="connsiteX31" fmla="*/ 260709 w 1027088"/>
                <a:gd name="connsiteY31" fmla="*/ 641240 h 847855"/>
                <a:gd name="connsiteX32" fmla="*/ 277158 w 1027088"/>
                <a:gd name="connsiteY32" fmla="*/ 636827 h 847855"/>
                <a:gd name="connsiteX33" fmla="*/ 281571 w 1027088"/>
                <a:gd name="connsiteY33" fmla="*/ 653243 h 847855"/>
                <a:gd name="connsiteX34" fmla="*/ 231421 w 1027088"/>
                <a:gd name="connsiteY34" fmla="*/ 740134 h 847855"/>
                <a:gd name="connsiteX35" fmla="*/ 220990 w 1027088"/>
                <a:gd name="connsiteY35" fmla="*/ 746186 h 847855"/>
                <a:gd name="connsiteX36" fmla="*/ 166863 w 1027088"/>
                <a:gd name="connsiteY36" fmla="*/ 558996 h 847855"/>
                <a:gd name="connsiteX37" fmla="*/ 0 w 1027088"/>
                <a:gd name="connsiteY37" fmla="*/ 401795 h 847855"/>
                <a:gd name="connsiteX38" fmla="*/ 166863 w 1027088"/>
                <a:gd name="connsiteY38" fmla="*/ 234029 h 847855"/>
                <a:gd name="connsiteX39" fmla="*/ 234063 w 1027088"/>
                <a:gd name="connsiteY39" fmla="*/ 248138 h 847855"/>
                <a:gd name="connsiteX40" fmla="*/ 511086 w 1027088"/>
                <a:gd name="connsiteY40" fmla="*/ 0 h 847855"/>
                <a:gd name="connsiteX41" fmla="*/ 768151 w 1027088"/>
                <a:gd name="connsiteY41" fmla="*/ 174619 h 847855"/>
                <a:gd name="connsiteX42" fmla="*/ 828698 w 1027088"/>
                <a:gd name="connsiteY42" fmla="*/ 167164 h 847855"/>
                <a:gd name="connsiteX43" fmla="*/ 1027088 w 1027088"/>
                <a:gd name="connsiteY43" fmla="*/ 365520 h 847855"/>
                <a:gd name="connsiteX44" fmla="*/ 828831 w 1027088"/>
                <a:gd name="connsiteY44" fmla="*/ 558996 h 847855"/>
                <a:gd name="connsiteX45" fmla="*/ 166863 w 1027088"/>
                <a:gd name="connsiteY45" fmla="*/ 558996 h 847855"/>
                <a:gd name="connsiteX46" fmla="*/ 166863 w 1027088"/>
                <a:gd name="connsiteY46" fmla="*/ 258101 h 847855"/>
                <a:gd name="connsiteX47" fmla="*/ 24072 w 1027088"/>
                <a:gd name="connsiteY47" fmla="*/ 401795 h 847855"/>
                <a:gd name="connsiteX48" fmla="*/ 166997 w 1027088"/>
                <a:gd name="connsiteY48" fmla="*/ 534891 h 847855"/>
                <a:gd name="connsiteX49" fmla="*/ 828698 w 1027088"/>
                <a:gd name="connsiteY49" fmla="*/ 534891 h 847855"/>
                <a:gd name="connsiteX50" fmla="*/ 1002983 w 1027088"/>
                <a:gd name="connsiteY50" fmla="*/ 365520 h 847855"/>
                <a:gd name="connsiteX51" fmla="*/ 828698 w 1027088"/>
                <a:gd name="connsiteY51" fmla="*/ 191235 h 847855"/>
                <a:gd name="connsiteX52" fmla="*/ 765008 w 1027088"/>
                <a:gd name="connsiteY52" fmla="*/ 200596 h 847855"/>
                <a:gd name="connsiteX53" fmla="*/ 749930 w 1027088"/>
                <a:gd name="connsiteY53" fmla="*/ 193576 h 847855"/>
                <a:gd name="connsiteX54" fmla="*/ 511086 w 1027088"/>
                <a:gd name="connsiteY54" fmla="*/ 24072 h 847855"/>
                <a:gd name="connsiteX55" fmla="*/ 255861 w 1027088"/>
                <a:gd name="connsiteY55" fmla="*/ 267663 h 847855"/>
                <a:gd name="connsiteX56" fmla="*/ 249442 w 1027088"/>
                <a:gd name="connsiteY56" fmla="*/ 277224 h 847855"/>
                <a:gd name="connsiteX57" fmla="*/ 237941 w 1027088"/>
                <a:gd name="connsiteY57" fmla="*/ 277024 h 847855"/>
                <a:gd name="connsiteX58" fmla="*/ 166863 w 1027088"/>
                <a:gd name="connsiteY58" fmla="*/ 258101 h 847855"/>
                <a:gd name="connsiteX0" fmla="*/ 546960 w 1027088"/>
                <a:gd name="connsiteY0" fmla="*/ 814422 h 847855"/>
                <a:gd name="connsiteX1" fmla="*/ 513527 w 1027088"/>
                <a:gd name="connsiteY1" fmla="*/ 847855 h 847855"/>
                <a:gd name="connsiteX2" fmla="*/ 546960 w 1027088"/>
                <a:gd name="connsiteY2" fmla="*/ 814422 h 847855"/>
                <a:gd name="connsiteX3" fmla="*/ 672333 w 1027088"/>
                <a:gd name="connsiteY3" fmla="*/ 833010 h 847855"/>
                <a:gd name="connsiteX4" fmla="*/ 666315 w 1027088"/>
                <a:gd name="connsiteY4" fmla="*/ 831372 h 847855"/>
                <a:gd name="connsiteX5" fmla="*/ 661902 w 1027088"/>
                <a:gd name="connsiteY5" fmla="*/ 814957 h 847855"/>
                <a:gd name="connsiteX6" fmla="*/ 762200 w 1027088"/>
                <a:gd name="connsiteY6" fmla="*/ 641240 h 847855"/>
                <a:gd name="connsiteX7" fmla="*/ 778615 w 1027088"/>
                <a:gd name="connsiteY7" fmla="*/ 636827 h 847855"/>
                <a:gd name="connsiteX8" fmla="*/ 783028 w 1027088"/>
                <a:gd name="connsiteY8" fmla="*/ 653243 h 847855"/>
                <a:gd name="connsiteX9" fmla="*/ 682730 w 1027088"/>
                <a:gd name="connsiteY9" fmla="*/ 826959 h 847855"/>
                <a:gd name="connsiteX10" fmla="*/ 672333 w 1027088"/>
                <a:gd name="connsiteY10" fmla="*/ 833010 h 847855"/>
                <a:gd name="connsiteX11" fmla="*/ 338005 w 1027088"/>
                <a:gd name="connsiteY11" fmla="*/ 833010 h 847855"/>
                <a:gd name="connsiteX12" fmla="*/ 331987 w 1027088"/>
                <a:gd name="connsiteY12" fmla="*/ 831372 h 847855"/>
                <a:gd name="connsiteX13" fmla="*/ 327574 w 1027088"/>
                <a:gd name="connsiteY13" fmla="*/ 814957 h 847855"/>
                <a:gd name="connsiteX14" fmla="*/ 427872 w 1027088"/>
                <a:gd name="connsiteY14" fmla="*/ 641240 h 847855"/>
                <a:gd name="connsiteX15" fmla="*/ 444321 w 1027088"/>
                <a:gd name="connsiteY15" fmla="*/ 636827 h 847855"/>
                <a:gd name="connsiteX16" fmla="*/ 448734 w 1027088"/>
                <a:gd name="connsiteY16" fmla="*/ 653243 h 847855"/>
                <a:gd name="connsiteX17" fmla="*/ 348436 w 1027088"/>
                <a:gd name="connsiteY17" fmla="*/ 826959 h 847855"/>
                <a:gd name="connsiteX18" fmla="*/ 338005 w 1027088"/>
                <a:gd name="connsiteY18" fmla="*/ 833010 h 847855"/>
                <a:gd name="connsiteX19" fmla="*/ 555318 w 1027088"/>
                <a:gd name="connsiteY19" fmla="*/ 746186 h 847855"/>
                <a:gd name="connsiteX20" fmla="*/ 549300 w 1027088"/>
                <a:gd name="connsiteY20" fmla="*/ 744547 h 847855"/>
                <a:gd name="connsiteX21" fmla="*/ 544887 w 1027088"/>
                <a:gd name="connsiteY21" fmla="*/ 728132 h 847855"/>
                <a:gd name="connsiteX22" fmla="*/ 595036 w 1027088"/>
                <a:gd name="connsiteY22" fmla="*/ 641240 h 847855"/>
                <a:gd name="connsiteX23" fmla="*/ 611452 w 1027088"/>
                <a:gd name="connsiteY23" fmla="*/ 636827 h 847855"/>
                <a:gd name="connsiteX24" fmla="*/ 615865 w 1027088"/>
                <a:gd name="connsiteY24" fmla="*/ 653243 h 847855"/>
                <a:gd name="connsiteX25" fmla="*/ 565716 w 1027088"/>
                <a:gd name="connsiteY25" fmla="*/ 740134 h 847855"/>
                <a:gd name="connsiteX26" fmla="*/ 555318 w 1027088"/>
                <a:gd name="connsiteY26" fmla="*/ 746186 h 847855"/>
                <a:gd name="connsiteX27" fmla="*/ 220990 w 1027088"/>
                <a:gd name="connsiteY27" fmla="*/ 746186 h 847855"/>
                <a:gd name="connsiteX28" fmla="*/ 214973 w 1027088"/>
                <a:gd name="connsiteY28" fmla="*/ 744547 h 847855"/>
                <a:gd name="connsiteX29" fmla="*/ 210559 w 1027088"/>
                <a:gd name="connsiteY29" fmla="*/ 728132 h 847855"/>
                <a:gd name="connsiteX30" fmla="*/ 260709 w 1027088"/>
                <a:gd name="connsiteY30" fmla="*/ 641240 h 847855"/>
                <a:gd name="connsiteX31" fmla="*/ 277158 w 1027088"/>
                <a:gd name="connsiteY31" fmla="*/ 636827 h 847855"/>
                <a:gd name="connsiteX32" fmla="*/ 281571 w 1027088"/>
                <a:gd name="connsiteY32" fmla="*/ 653243 h 847855"/>
                <a:gd name="connsiteX33" fmla="*/ 231421 w 1027088"/>
                <a:gd name="connsiteY33" fmla="*/ 740134 h 847855"/>
                <a:gd name="connsiteX34" fmla="*/ 220990 w 1027088"/>
                <a:gd name="connsiteY34" fmla="*/ 746186 h 847855"/>
                <a:gd name="connsiteX35" fmla="*/ 166863 w 1027088"/>
                <a:gd name="connsiteY35" fmla="*/ 558996 h 847855"/>
                <a:gd name="connsiteX36" fmla="*/ 0 w 1027088"/>
                <a:gd name="connsiteY36" fmla="*/ 401795 h 847855"/>
                <a:gd name="connsiteX37" fmla="*/ 166863 w 1027088"/>
                <a:gd name="connsiteY37" fmla="*/ 234029 h 847855"/>
                <a:gd name="connsiteX38" fmla="*/ 234063 w 1027088"/>
                <a:gd name="connsiteY38" fmla="*/ 248138 h 847855"/>
                <a:gd name="connsiteX39" fmla="*/ 511086 w 1027088"/>
                <a:gd name="connsiteY39" fmla="*/ 0 h 847855"/>
                <a:gd name="connsiteX40" fmla="*/ 768151 w 1027088"/>
                <a:gd name="connsiteY40" fmla="*/ 174619 h 847855"/>
                <a:gd name="connsiteX41" fmla="*/ 828698 w 1027088"/>
                <a:gd name="connsiteY41" fmla="*/ 167164 h 847855"/>
                <a:gd name="connsiteX42" fmla="*/ 1027088 w 1027088"/>
                <a:gd name="connsiteY42" fmla="*/ 365520 h 847855"/>
                <a:gd name="connsiteX43" fmla="*/ 828831 w 1027088"/>
                <a:gd name="connsiteY43" fmla="*/ 558996 h 847855"/>
                <a:gd name="connsiteX44" fmla="*/ 166863 w 1027088"/>
                <a:gd name="connsiteY44" fmla="*/ 558996 h 847855"/>
                <a:gd name="connsiteX45" fmla="*/ 166863 w 1027088"/>
                <a:gd name="connsiteY45" fmla="*/ 258101 h 847855"/>
                <a:gd name="connsiteX46" fmla="*/ 24072 w 1027088"/>
                <a:gd name="connsiteY46" fmla="*/ 401795 h 847855"/>
                <a:gd name="connsiteX47" fmla="*/ 166997 w 1027088"/>
                <a:gd name="connsiteY47" fmla="*/ 534891 h 847855"/>
                <a:gd name="connsiteX48" fmla="*/ 828698 w 1027088"/>
                <a:gd name="connsiteY48" fmla="*/ 534891 h 847855"/>
                <a:gd name="connsiteX49" fmla="*/ 1002983 w 1027088"/>
                <a:gd name="connsiteY49" fmla="*/ 365520 h 847855"/>
                <a:gd name="connsiteX50" fmla="*/ 828698 w 1027088"/>
                <a:gd name="connsiteY50" fmla="*/ 191235 h 847855"/>
                <a:gd name="connsiteX51" fmla="*/ 765008 w 1027088"/>
                <a:gd name="connsiteY51" fmla="*/ 200596 h 847855"/>
                <a:gd name="connsiteX52" fmla="*/ 749930 w 1027088"/>
                <a:gd name="connsiteY52" fmla="*/ 193576 h 847855"/>
                <a:gd name="connsiteX53" fmla="*/ 511086 w 1027088"/>
                <a:gd name="connsiteY53" fmla="*/ 24072 h 847855"/>
                <a:gd name="connsiteX54" fmla="*/ 255861 w 1027088"/>
                <a:gd name="connsiteY54" fmla="*/ 267663 h 847855"/>
                <a:gd name="connsiteX55" fmla="*/ 249442 w 1027088"/>
                <a:gd name="connsiteY55" fmla="*/ 277224 h 847855"/>
                <a:gd name="connsiteX56" fmla="*/ 237941 w 1027088"/>
                <a:gd name="connsiteY56" fmla="*/ 277024 h 847855"/>
                <a:gd name="connsiteX57" fmla="*/ 166863 w 1027088"/>
                <a:gd name="connsiteY57" fmla="*/ 258101 h 847855"/>
                <a:gd name="connsiteX0" fmla="*/ 672333 w 1027088"/>
                <a:gd name="connsiteY0" fmla="*/ 833010 h 833010"/>
                <a:gd name="connsiteX1" fmla="*/ 666315 w 1027088"/>
                <a:gd name="connsiteY1" fmla="*/ 831372 h 833010"/>
                <a:gd name="connsiteX2" fmla="*/ 661902 w 1027088"/>
                <a:gd name="connsiteY2" fmla="*/ 814957 h 833010"/>
                <a:gd name="connsiteX3" fmla="*/ 762200 w 1027088"/>
                <a:gd name="connsiteY3" fmla="*/ 641240 h 833010"/>
                <a:gd name="connsiteX4" fmla="*/ 778615 w 1027088"/>
                <a:gd name="connsiteY4" fmla="*/ 636827 h 833010"/>
                <a:gd name="connsiteX5" fmla="*/ 783028 w 1027088"/>
                <a:gd name="connsiteY5" fmla="*/ 653243 h 833010"/>
                <a:gd name="connsiteX6" fmla="*/ 682730 w 1027088"/>
                <a:gd name="connsiteY6" fmla="*/ 826959 h 833010"/>
                <a:gd name="connsiteX7" fmla="*/ 672333 w 1027088"/>
                <a:gd name="connsiteY7" fmla="*/ 833010 h 833010"/>
                <a:gd name="connsiteX8" fmla="*/ 338005 w 1027088"/>
                <a:gd name="connsiteY8" fmla="*/ 833010 h 833010"/>
                <a:gd name="connsiteX9" fmla="*/ 331987 w 1027088"/>
                <a:gd name="connsiteY9" fmla="*/ 831372 h 833010"/>
                <a:gd name="connsiteX10" fmla="*/ 327574 w 1027088"/>
                <a:gd name="connsiteY10" fmla="*/ 814957 h 833010"/>
                <a:gd name="connsiteX11" fmla="*/ 427872 w 1027088"/>
                <a:gd name="connsiteY11" fmla="*/ 641240 h 833010"/>
                <a:gd name="connsiteX12" fmla="*/ 444321 w 1027088"/>
                <a:gd name="connsiteY12" fmla="*/ 636827 h 833010"/>
                <a:gd name="connsiteX13" fmla="*/ 448734 w 1027088"/>
                <a:gd name="connsiteY13" fmla="*/ 653243 h 833010"/>
                <a:gd name="connsiteX14" fmla="*/ 348436 w 1027088"/>
                <a:gd name="connsiteY14" fmla="*/ 826959 h 833010"/>
                <a:gd name="connsiteX15" fmla="*/ 338005 w 1027088"/>
                <a:gd name="connsiteY15" fmla="*/ 833010 h 833010"/>
                <a:gd name="connsiteX16" fmla="*/ 555318 w 1027088"/>
                <a:gd name="connsiteY16" fmla="*/ 746186 h 833010"/>
                <a:gd name="connsiteX17" fmla="*/ 549300 w 1027088"/>
                <a:gd name="connsiteY17" fmla="*/ 744547 h 833010"/>
                <a:gd name="connsiteX18" fmla="*/ 544887 w 1027088"/>
                <a:gd name="connsiteY18" fmla="*/ 728132 h 833010"/>
                <a:gd name="connsiteX19" fmla="*/ 595036 w 1027088"/>
                <a:gd name="connsiteY19" fmla="*/ 641240 h 833010"/>
                <a:gd name="connsiteX20" fmla="*/ 611452 w 1027088"/>
                <a:gd name="connsiteY20" fmla="*/ 636827 h 833010"/>
                <a:gd name="connsiteX21" fmla="*/ 615865 w 1027088"/>
                <a:gd name="connsiteY21" fmla="*/ 653243 h 833010"/>
                <a:gd name="connsiteX22" fmla="*/ 565716 w 1027088"/>
                <a:gd name="connsiteY22" fmla="*/ 740134 h 833010"/>
                <a:gd name="connsiteX23" fmla="*/ 555318 w 1027088"/>
                <a:gd name="connsiteY23" fmla="*/ 746186 h 833010"/>
                <a:gd name="connsiteX24" fmla="*/ 220990 w 1027088"/>
                <a:gd name="connsiteY24" fmla="*/ 746186 h 833010"/>
                <a:gd name="connsiteX25" fmla="*/ 214973 w 1027088"/>
                <a:gd name="connsiteY25" fmla="*/ 744547 h 833010"/>
                <a:gd name="connsiteX26" fmla="*/ 210559 w 1027088"/>
                <a:gd name="connsiteY26" fmla="*/ 728132 h 833010"/>
                <a:gd name="connsiteX27" fmla="*/ 260709 w 1027088"/>
                <a:gd name="connsiteY27" fmla="*/ 641240 h 833010"/>
                <a:gd name="connsiteX28" fmla="*/ 277158 w 1027088"/>
                <a:gd name="connsiteY28" fmla="*/ 636827 h 833010"/>
                <a:gd name="connsiteX29" fmla="*/ 281571 w 1027088"/>
                <a:gd name="connsiteY29" fmla="*/ 653243 h 833010"/>
                <a:gd name="connsiteX30" fmla="*/ 231421 w 1027088"/>
                <a:gd name="connsiteY30" fmla="*/ 740134 h 833010"/>
                <a:gd name="connsiteX31" fmla="*/ 220990 w 1027088"/>
                <a:gd name="connsiteY31" fmla="*/ 746186 h 833010"/>
                <a:gd name="connsiteX32" fmla="*/ 166863 w 1027088"/>
                <a:gd name="connsiteY32" fmla="*/ 558996 h 833010"/>
                <a:gd name="connsiteX33" fmla="*/ 0 w 1027088"/>
                <a:gd name="connsiteY33" fmla="*/ 401795 h 833010"/>
                <a:gd name="connsiteX34" fmla="*/ 166863 w 1027088"/>
                <a:gd name="connsiteY34" fmla="*/ 234029 h 833010"/>
                <a:gd name="connsiteX35" fmla="*/ 234063 w 1027088"/>
                <a:gd name="connsiteY35" fmla="*/ 248138 h 833010"/>
                <a:gd name="connsiteX36" fmla="*/ 511086 w 1027088"/>
                <a:gd name="connsiteY36" fmla="*/ 0 h 833010"/>
                <a:gd name="connsiteX37" fmla="*/ 768151 w 1027088"/>
                <a:gd name="connsiteY37" fmla="*/ 174619 h 833010"/>
                <a:gd name="connsiteX38" fmla="*/ 828698 w 1027088"/>
                <a:gd name="connsiteY38" fmla="*/ 167164 h 833010"/>
                <a:gd name="connsiteX39" fmla="*/ 1027088 w 1027088"/>
                <a:gd name="connsiteY39" fmla="*/ 365520 h 833010"/>
                <a:gd name="connsiteX40" fmla="*/ 828831 w 1027088"/>
                <a:gd name="connsiteY40" fmla="*/ 558996 h 833010"/>
                <a:gd name="connsiteX41" fmla="*/ 166863 w 1027088"/>
                <a:gd name="connsiteY41" fmla="*/ 558996 h 833010"/>
                <a:gd name="connsiteX42" fmla="*/ 166863 w 1027088"/>
                <a:gd name="connsiteY42" fmla="*/ 258101 h 833010"/>
                <a:gd name="connsiteX43" fmla="*/ 24072 w 1027088"/>
                <a:gd name="connsiteY43" fmla="*/ 401795 h 833010"/>
                <a:gd name="connsiteX44" fmla="*/ 166997 w 1027088"/>
                <a:gd name="connsiteY44" fmla="*/ 534891 h 833010"/>
                <a:gd name="connsiteX45" fmla="*/ 828698 w 1027088"/>
                <a:gd name="connsiteY45" fmla="*/ 534891 h 833010"/>
                <a:gd name="connsiteX46" fmla="*/ 1002983 w 1027088"/>
                <a:gd name="connsiteY46" fmla="*/ 365520 h 833010"/>
                <a:gd name="connsiteX47" fmla="*/ 828698 w 1027088"/>
                <a:gd name="connsiteY47" fmla="*/ 191235 h 833010"/>
                <a:gd name="connsiteX48" fmla="*/ 765008 w 1027088"/>
                <a:gd name="connsiteY48" fmla="*/ 200596 h 833010"/>
                <a:gd name="connsiteX49" fmla="*/ 749930 w 1027088"/>
                <a:gd name="connsiteY49" fmla="*/ 193576 h 833010"/>
                <a:gd name="connsiteX50" fmla="*/ 511086 w 1027088"/>
                <a:gd name="connsiteY50" fmla="*/ 24072 h 833010"/>
                <a:gd name="connsiteX51" fmla="*/ 255861 w 1027088"/>
                <a:gd name="connsiteY51" fmla="*/ 267663 h 833010"/>
                <a:gd name="connsiteX52" fmla="*/ 249442 w 1027088"/>
                <a:gd name="connsiteY52" fmla="*/ 277224 h 833010"/>
                <a:gd name="connsiteX53" fmla="*/ 237941 w 1027088"/>
                <a:gd name="connsiteY53" fmla="*/ 277024 h 833010"/>
                <a:gd name="connsiteX54" fmla="*/ 166863 w 1027088"/>
                <a:gd name="connsiteY54" fmla="*/ 258101 h 833010"/>
                <a:gd name="connsiteX0" fmla="*/ 682730 w 1027088"/>
                <a:gd name="connsiteY0" fmla="*/ 826959 h 841934"/>
                <a:gd name="connsiteX1" fmla="*/ 666315 w 1027088"/>
                <a:gd name="connsiteY1" fmla="*/ 831372 h 841934"/>
                <a:gd name="connsiteX2" fmla="*/ 661902 w 1027088"/>
                <a:gd name="connsiteY2" fmla="*/ 814957 h 841934"/>
                <a:gd name="connsiteX3" fmla="*/ 762200 w 1027088"/>
                <a:gd name="connsiteY3" fmla="*/ 641240 h 841934"/>
                <a:gd name="connsiteX4" fmla="*/ 778615 w 1027088"/>
                <a:gd name="connsiteY4" fmla="*/ 636827 h 841934"/>
                <a:gd name="connsiteX5" fmla="*/ 783028 w 1027088"/>
                <a:gd name="connsiteY5" fmla="*/ 653243 h 841934"/>
                <a:gd name="connsiteX6" fmla="*/ 682730 w 1027088"/>
                <a:gd name="connsiteY6" fmla="*/ 826959 h 841934"/>
                <a:gd name="connsiteX7" fmla="*/ 338005 w 1027088"/>
                <a:gd name="connsiteY7" fmla="*/ 833010 h 841934"/>
                <a:gd name="connsiteX8" fmla="*/ 331987 w 1027088"/>
                <a:gd name="connsiteY8" fmla="*/ 831372 h 841934"/>
                <a:gd name="connsiteX9" fmla="*/ 327574 w 1027088"/>
                <a:gd name="connsiteY9" fmla="*/ 814957 h 841934"/>
                <a:gd name="connsiteX10" fmla="*/ 427872 w 1027088"/>
                <a:gd name="connsiteY10" fmla="*/ 641240 h 841934"/>
                <a:gd name="connsiteX11" fmla="*/ 444321 w 1027088"/>
                <a:gd name="connsiteY11" fmla="*/ 636827 h 841934"/>
                <a:gd name="connsiteX12" fmla="*/ 448734 w 1027088"/>
                <a:gd name="connsiteY12" fmla="*/ 653243 h 841934"/>
                <a:gd name="connsiteX13" fmla="*/ 348436 w 1027088"/>
                <a:gd name="connsiteY13" fmla="*/ 826959 h 841934"/>
                <a:gd name="connsiteX14" fmla="*/ 338005 w 1027088"/>
                <a:gd name="connsiteY14" fmla="*/ 833010 h 841934"/>
                <a:gd name="connsiteX15" fmla="*/ 555318 w 1027088"/>
                <a:gd name="connsiteY15" fmla="*/ 746186 h 841934"/>
                <a:gd name="connsiteX16" fmla="*/ 549300 w 1027088"/>
                <a:gd name="connsiteY16" fmla="*/ 744547 h 841934"/>
                <a:gd name="connsiteX17" fmla="*/ 544887 w 1027088"/>
                <a:gd name="connsiteY17" fmla="*/ 728132 h 841934"/>
                <a:gd name="connsiteX18" fmla="*/ 595036 w 1027088"/>
                <a:gd name="connsiteY18" fmla="*/ 641240 h 841934"/>
                <a:gd name="connsiteX19" fmla="*/ 611452 w 1027088"/>
                <a:gd name="connsiteY19" fmla="*/ 636827 h 841934"/>
                <a:gd name="connsiteX20" fmla="*/ 615865 w 1027088"/>
                <a:gd name="connsiteY20" fmla="*/ 653243 h 841934"/>
                <a:gd name="connsiteX21" fmla="*/ 565716 w 1027088"/>
                <a:gd name="connsiteY21" fmla="*/ 740134 h 841934"/>
                <a:gd name="connsiteX22" fmla="*/ 555318 w 1027088"/>
                <a:gd name="connsiteY22" fmla="*/ 746186 h 841934"/>
                <a:gd name="connsiteX23" fmla="*/ 220990 w 1027088"/>
                <a:gd name="connsiteY23" fmla="*/ 746186 h 841934"/>
                <a:gd name="connsiteX24" fmla="*/ 214973 w 1027088"/>
                <a:gd name="connsiteY24" fmla="*/ 744547 h 841934"/>
                <a:gd name="connsiteX25" fmla="*/ 210559 w 1027088"/>
                <a:gd name="connsiteY25" fmla="*/ 728132 h 841934"/>
                <a:gd name="connsiteX26" fmla="*/ 260709 w 1027088"/>
                <a:gd name="connsiteY26" fmla="*/ 641240 h 841934"/>
                <a:gd name="connsiteX27" fmla="*/ 277158 w 1027088"/>
                <a:gd name="connsiteY27" fmla="*/ 636827 h 841934"/>
                <a:gd name="connsiteX28" fmla="*/ 281571 w 1027088"/>
                <a:gd name="connsiteY28" fmla="*/ 653243 h 841934"/>
                <a:gd name="connsiteX29" fmla="*/ 231421 w 1027088"/>
                <a:gd name="connsiteY29" fmla="*/ 740134 h 841934"/>
                <a:gd name="connsiteX30" fmla="*/ 220990 w 1027088"/>
                <a:gd name="connsiteY30" fmla="*/ 746186 h 841934"/>
                <a:gd name="connsiteX31" fmla="*/ 166863 w 1027088"/>
                <a:gd name="connsiteY31" fmla="*/ 558996 h 841934"/>
                <a:gd name="connsiteX32" fmla="*/ 0 w 1027088"/>
                <a:gd name="connsiteY32" fmla="*/ 401795 h 841934"/>
                <a:gd name="connsiteX33" fmla="*/ 166863 w 1027088"/>
                <a:gd name="connsiteY33" fmla="*/ 234029 h 841934"/>
                <a:gd name="connsiteX34" fmla="*/ 234063 w 1027088"/>
                <a:gd name="connsiteY34" fmla="*/ 248138 h 841934"/>
                <a:gd name="connsiteX35" fmla="*/ 511086 w 1027088"/>
                <a:gd name="connsiteY35" fmla="*/ 0 h 841934"/>
                <a:gd name="connsiteX36" fmla="*/ 768151 w 1027088"/>
                <a:gd name="connsiteY36" fmla="*/ 174619 h 841934"/>
                <a:gd name="connsiteX37" fmla="*/ 828698 w 1027088"/>
                <a:gd name="connsiteY37" fmla="*/ 167164 h 841934"/>
                <a:gd name="connsiteX38" fmla="*/ 1027088 w 1027088"/>
                <a:gd name="connsiteY38" fmla="*/ 365520 h 841934"/>
                <a:gd name="connsiteX39" fmla="*/ 828831 w 1027088"/>
                <a:gd name="connsiteY39" fmla="*/ 558996 h 841934"/>
                <a:gd name="connsiteX40" fmla="*/ 166863 w 1027088"/>
                <a:gd name="connsiteY40" fmla="*/ 558996 h 841934"/>
                <a:gd name="connsiteX41" fmla="*/ 166863 w 1027088"/>
                <a:gd name="connsiteY41" fmla="*/ 258101 h 841934"/>
                <a:gd name="connsiteX42" fmla="*/ 24072 w 1027088"/>
                <a:gd name="connsiteY42" fmla="*/ 401795 h 841934"/>
                <a:gd name="connsiteX43" fmla="*/ 166997 w 1027088"/>
                <a:gd name="connsiteY43" fmla="*/ 534891 h 841934"/>
                <a:gd name="connsiteX44" fmla="*/ 828698 w 1027088"/>
                <a:gd name="connsiteY44" fmla="*/ 534891 h 841934"/>
                <a:gd name="connsiteX45" fmla="*/ 1002983 w 1027088"/>
                <a:gd name="connsiteY45" fmla="*/ 365520 h 841934"/>
                <a:gd name="connsiteX46" fmla="*/ 828698 w 1027088"/>
                <a:gd name="connsiteY46" fmla="*/ 191235 h 841934"/>
                <a:gd name="connsiteX47" fmla="*/ 765008 w 1027088"/>
                <a:gd name="connsiteY47" fmla="*/ 200596 h 841934"/>
                <a:gd name="connsiteX48" fmla="*/ 749930 w 1027088"/>
                <a:gd name="connsiteY48" fmla="*/ 193576 h 841934"/>
                <a:gd name="connsiteX49" fmla="*/ 511086 w 1027088"/>
                <a:gd name="connsiteY49" fmla="*/ 24072 h 841934"/>
                <a:gd name="connsiteX50" fmla="*/ 255861 w 1027088"/>
                <a:gd name="connsiteY50" fmla="*/ 267663 h 841934"/>
                <a:gd name="connsiteX51" fmla="*/ 249442 w 1027088"/>
                <a:gd name="connsiteY51" fmla="*/ 277224 h 841934"/>
                <a:gd name="connsiteX52" fmla="*/ 237941 w 1027088"/>
                <a:gd name="connsiteY52" fmla="*/ 277024 h 841934"/>
                <a:gd name="connsiteX53" fmla="*/ 166863 w 1027088"/>
                <a:gd name="connsiteY53" fmla="*/ 258101 h 841934"/>
                <a:gd name="connsiteX0" fmla="*/ 783028 w 1027088"/>
                <a:gd name="connsiteY0" fmla="*/ 653243 h 833010"/>
                <a:gd name="connsiteX1" fmla="*/ 666315 w 1027088"/>
                <a:gd name="connsiteY1" fmla="*/ 831372 h 833010"/>
                <a:gd name="connsiteX2" fmla="*/ 661902 w 1027088"/>
                <a:gd name="connsiteY2" fmla="*/ 814957 h 833010"/>
                <a:gd name="connsiteX3" fmla="*/ 762200 w 1027088"/>
                <a:gd name="connsiteY3" fmla="*/ 641240 h 833010"/>
                <a:gd name="connsiteX4" fmla="*/ 778615 w 1027088"/>
                <a:gd name="connsiteY4" fmla="*/ 636827 h 833010"/>
                <a:gd name="connsiteX5" fmla="*/ 783028 w 1027088"/>
                <a:gd name="connsiteY5" fmla="*/ 653243 h 833010"/>
                <a:gd name="connsiteX6" fmla="*/ 338005 w 1027088"/>
                <a:gd name="connsiteY6" fmla="*/ 833010 h 833010"/>
                <a:gd name="connsiteX7" fmla="*/ 331987 w 1027088"/>
                <a:gd name="connsiteY7" fmla="*/ 831372 h 833010"/>
                <a:gd name="connsiteX8" fmla="*/ 327574 w 1027088"/>
                <a:gd name="connsiteY8" fmla="*/ 814957 h 833010"/>
                <a:gd name="connsiteX9" fmla="*/ 427872 w 1027088"/>
                <a:gd name="connsiteY9" fmla="*/ 641240 h 833010"/>
                <a:gd name="connsiteX10" fmla="*/ 444321 w 1027088"/>
                <a:gd name="connsiteY10" fmla="*/ 636827 h 833010"/>
                <a:gd name="connsiteX11" fmla="*/ 448734 w 1027088"/>
                <a:gd name="connsiteY11" fmla="*/ 653243 h 833010"/>
                <a:gd name="connsiteX12" fmla="*/ 348436 w 1027088"/>
                <a:gd name="connsiteY12" fmla="*/ 826959 h 833010"/>
                <a:gd name="connsiteX13" fmla="*/ 338005 w 1027088"/>
                <a:gd name="connsiteY13" fmla="*/ 833010 h 833010"/>
                <a:gd name="connsiteX14" fmla="*/ 555318 w 1027088"/>
                <a:gd name="connsiteY14" fmla="*/ 746186 h 833010"/>
                <a:gd name="connsiteX15" fmla="*/ 549300 w 1027088"/>
                <a:gd name="connsiteY15" fmla="*/ 744547 h 833010"/>
                <a:gd name="connsiteX16" fmla="*/ 544887 w 1027088"/>
                <a:gd name="connsiteY16" fmla="*/ 728132 h 833010"/>
                <a:gd name="connsiteX17" fmla="*/ 595036 w 1027088"/>
                <a:gd name="connsiteY17" fmla="*/ 641240 h 833010"/>
                <a:gd name="connsiteX18" fmla="*/ 611452 w 1027088"/>
                <a:gd name="connsiteY18" fmla="*/ 636827 h 833010"/>
                <a:gd name="connsiteX19" fmla="*/ 615865 w 1027088"/>
                <a:gd name="connsiteY19" fmla="*/ 653243 h 833010"/>
                <a:gd name="connsiteX20" fmla="*/ 565716 w 1027088"/>
                <a:gd name="connsiteY20" fmla="*/ 740134 h 833010"/>
                <a:gd name="connsiteX21" fmla="*/ 555318 w 1027088"/>
                <a:gd name="connsiteY21" fmla="*/ 746186 h 833010"/>
                <a:gd name="connsiteX22" fmla="*/ 220990 w 1027088"/>
                <a:gd name="connsiteY22" fmla="*/ 746186 h 833010"/>
                <a:gd name="connsiteX23" fmla="*/ 214973 w 1027088"/>
                <a:gd name="connsiteY23" fmla="*/ 744547 h 833010"/>
                <a:gd name="connsiteX24" fmla="*/ 210559 w 1027088"/>
                <a:gd name="connsiteY24" fmla="*/ 728132 h 833010"/>
                <a:gd name="connsiteX25" fmla="*/ 260709 w 1027088"/>
                <a:gd name="connsiteY25" fmla="*/ 641240 h 833010"/>
                <a:gd name="connsiteX26" fmla="*/ 277158 w 1027088"/>
                <a:gd name="connsiteY26" fmla="*/ 636827 h 833010"/>
                <a:gd name="connsiteX27" fmla="*/ 281571 w 1027088"/>
                <a:gd name="connsiteY27" fmla="*/ 653243 h 833010"/>
                <a:gd name="connsiteX28" fmla="*/ 231421 w 1027088"/>
                <a:gd name="connsiteY28" fmla="*/ 740134 h 833010"/>
                <a:gd name="connsiteX29" fmla="*/ 220990 w 1027088"/>
                <a:gd name="connsiteY29" fmla="*/ 746186 h 833010"/>
                <a:gd name="connsiteX30" fmla="*/ 166863 w 1027088"/>
                <a:gd name="connsiteY30" fmla="*/ 558996 h 833010"/>
                <a:gd name="connsiteX31" fmla="*/ 0 w 1027088"/>
                <a:gd name="connsiteY31" fmla="*/ 401795 h 833010"/>
                <a:gd name="connsiteX32" fmla="*/ 166863 w 1027088"/>
                <a:gd name="connsiteY32" fmla="*/ 234029 h 833010"/>
                <a:gd name="connsiteX33" fmla="*/ 234063 w 1027088"/>
                <a:gd name="connsiteY33" fmla="*/ 248138 h 833010"/>
                <a:gd name="connsiteX34" fmla="*/ 511086 w 1027088"/>
                <a:gd name="connsiteY34" fmla="*/ 0 h 833010"/>
                <a:gd name="connsiteX35" fmla="*/ 768151 w 1027088"/>
                <a:gd name="connsiteY35" fmla="*/ 174619 h 833010"/>
                <a:gd name="connsiteX36" fmla="*/ 828698 w 1027088"/>
                <a:gd name="connsiteY36" fmla="*/ 167164 h 833010"/>
                <a:gd name="connsiteX37" fmla="*/ 1027088 w 1027088"/>
                <a:gd name="connsiteY37" fmla="*/ 365520 h 833010"/>
                <a:gd name="connsiteX38" fmla="*/ 828831 w 1027088"/>
                <a:gd name="connsiteY38" fmla="*/ 558996 h 833010"/>
                <a:gd name="connsiteX39" fmla="*/ 166863 w 1027088"/>
                <a:gd name="connsiteY39" fmla="*/ 558996 h 833010"/>
                <a:gd name="connsiteX40" fmla="*/ 166863 w 1027088"/>
                <a:gd name="connsiteY40" fmla="*/ 258101 h 833010"/>
                <a:gd name="connsiteX41" fmla="*/ 24072 w 1027088"/>
                <a:gd name="connsiteY41" fmla="*/ 401795 h 833010"/>
                <a:gd name="connsiteX42" fmla="*/ 166997 w 1027088"/>
                <a:gd name="connsiteY42" fmla="*/ 534891 h 833010"/>
                <a:gd name="connsiteX43" fmla="*/ 828698 w 1027088"/>
                <a:gd name="connsiteY43" fmla="*/ 534891 h 833010"/>
                <a:gd name="connsiteX44" fmla="*/ 1002983 w 1027088"/>
                <a:gd name="connsiteY44" fmla="*/ 365520 h 833010"/>
                <a:gd name="connsiteX45" fmla="*/ 828698 w 1027088"/>
                <a:gd name="connsiteY45" fmla="*/ 191235 h 833010"/>
                <a:gd name="connsiteX46" fmla="*/ 765008 w 1027088"/>
                <a:gd name="connsiteY46" fmla="*/ 200596 h 833010"/>
                <a:gd name="connsiteX47" fmla="*/ 749930 w 1027088"/>
                <a:gd name="connsiteY47" fmla="*/ 193576 h 833010"/>
                <a:gd name="connsiteX48" fmla="*/ 511086 w 1027088"/>
                <a:gd name="connsiteY48" fmla="*/ 24072 h 833010"/>
                <a:gd name="connsiteX49" fmla="*/ 255861 w 1027088"/>
                <a:gd name="connsiteY49" fmla="*/ 267663 h 833010"/>
                <a:gd name="connsiteX50" fmla="*/ 249442 w 1027088"/>
                <a:gd name="connsiteY50" fmla="*/ 277224 h 833010"/>
                <a:gd name="connsiteX51" fmla="*/ 237941 w 1027088"/>
                <a:gd name="connsiteY51" fmla="*/ 277024 h 833010"/>
                <a:gd name="connsiteX52" fmla="*/ 166863 w 1027088"/>
                <a:gd name="connsiteY52" fmla="*/ 258101 h 833010"/>
                <a:gd name="connsiteX0" fmla="*/ 783028 w 1027088"/>
                <a:gd name="connsiteY0" fmla="*/ 653243 h 833010"/>
                <a:gd name="connsiteX1" fmla="*/ 666315 w 1027088"/>
                <a:gd name="connsiteY1" fmla="*/ 831372 h 833010"/>
                <a:gd name="connsiteX2" fmla="*/ 661902 w 1027088"/>
                <a:gd name="connsiteY2" fmla="*/ 814957 h 833010"/>
                <a:gd name="connsiteX3" fmla="*/ 778615 w 1027088"/>
                <a:gd name="connsiteY3" fmla="*/ 636827 h 833010"/>
                <a:gd name="connsiteX4" fmla="*/ 783028 w 1027088"/>
                <a:gd name="connsiteY4" fmla="*/ 653243 h 833010"/>
                <a:gd name="connsiteX5" fmla="*/ 338005 w 1027088"/>
                <a:gd name="connsiteY5" fmla="*/ 833010 h 833010"/>
                <a:gd name="connsiteX6" fmla="*/ 331987 w 1027088"/>
                <a:gd name="connsiteY6" fmla="*/ 831372 h 833010"/>
                <a:gd name="connsiteX7" fmla="*/ 327574 w 1027088"/>
                <a:gd name="connsiteY7" fmla="*/ 814957 h 833010"/>
                <a:gd name="connsiteX8" fmla="*/ 427872 w 1027088"/>
                <a:gd name="connsiteY8" fmla="*/ 641240 h 833010"/>
                <a:gd name="connsiteX9" fmla="*/ 444321 w 1027088"/>
                <a:gd name="connsiteY9" fmla="*/ 636827 h 833010"/>
                <a:gd name="connsiteX10" fmla="*/ 448734 w 1027088"/>
                <a:gd name="connsiteY10" fmla="*/ 653243 h 833010"/>
                <a:gd name="connsiteX11" fmla="*/ 348436 w 1027088"/>
                <a:gd name="connsiteY11" fmla="*/ 826959 h 833010"/>
                <a:gd name="connsiteX12" fmla="*/ 338005 w 1027088"/>
                <a:gd name="connsiteY12" fmla="*/ 833010 h 833010"/>
                <a:gd name="connsiteX13" fmla="*/ 555318 w 1027088"/>
                <a:gd name="connsiteY13" fmla="*/ 746186 h 833010"/>
                <a:gd name="connsiteX14" fmla="*/ 549300 w 1027088"/>
                <a:gd name="connsiteY14" fmla="*/ 744547 h 833010"/>
                <a:gd name="connsiteX15" fmla="*/ 544887 w 1027088"/>
                <a:gd name="connsiteY15" fmla="*/ 728132 h 833010"/>
                <a:gd name="connsiteX16" fmla="*/ 595036 w 1027088"/>
                <a:gd name="connsiteY16" fmla="*/ 641240 h 833010"/>
                <a:gd name="connsiteX17" fmla="*/ 611452 w 1027088"/>
                <a:gd name="connsiteY17" fmla="*/ 636827 h 833010"/>
                <a:gd name="connsiteX18" fmla="*/ 615865 w 1027088"/>
                <a:gd name="connsiteY18" fmla="*/ 653243 h 833010"/>
                <a:gd name="connsiteX19" fmla="*/ 565716 w 1027088"/>
                <a:gd name="connsiteY19" fmla="*/ 740134 h 833010"/>
                <a:gd name="connsiteX20" fmla="*/ 555318 w 1027088"/>
                <a:gd name="connsiteY20" fmla="*/ 746186 h 833010"/>
                <a:gd name="connsiteX21" fmla="*/ 220990 w 1027088"/>
                <a:gd name="connsiteY21" fmla="*/ 746186 h 833010"/>
                <a:gd name="connsiteX22" fmla="*/ 214973 w 1027088"/>
                <a:gd name="connsiteY22" fmla="*/ 744547 h 833010"/>
                <a:gd name="connsiteX23" fmla="*/ 210559 w 1027088"/>
                <a:gd name="connsiteY23" fmla="*/ 728132 h 833010"/>
                <a:gd name="connsiteX24" fmla="*/ 260709 w 1027088"/>
                <a:gd name="connsiteY24" fmla="*/ 641240 h 833010"/>
                <a:gd name="connsiteX25" fmla="*/ 277158 w 1027088"/>
                <a:gd name="connsiteY25" fmla="*/ 636827 h 833010"/>
                <a:gd name="connsiteX26" fmla="*/ 281571 w 1027088"/>
                <a:gd name="connsiteY26" fmla="*/ 653243 h 833010"/>
                <a:gd name="connsiteX27" fmla="*/ 231421 w 1027088"/>
                <a:gd name="connsiteY27" fmla="*/ 740134 h 833010"/>
                <a:gd name="connsiteX28" fmla="*/ 220990 w 1027088"/>
                <a:gd name="connsiteY28" fmla="*/ 746186 h 833010"/>
                <a:gd name="connsiteX29" fmla="*/ 166863 w 1027088"/>
                <a:gd name="connsiteY29" fmla="*/ 558996 h 833010"/>
                <a:gd name="connsiteX30" fmla="*/ 0 w 1027088"/>
                <a:gd name="connsiteY30" fmla="*/ 401795 h 833010"/>
                <a:gd name="connsiteX31" fmla="*/ 166863 w 1027088"/>
                <a:gd name="connsiteY31" fmla="*/ 234029 h 833010"/>
                <a:gd name="connsiteX32" fmla="*/ 234063 w 1027088"/>
                <a:gd name="connsiteY32" fmla="*/ 248138 h 833010"/>
                <a:gd name="connsiteX33" fmla="*/ 511086 w 1027088"/>
                <a:gd name="connsiteY33" fmla="*/ 0 h 833010"/>
                <a:gd name="connsiteX34" fmla="*/ 768151 w 1027088"/>
                <a:gd name="connsiteY34" fmla="*/ 174619 h 833010"/>
                <a:gd name="connsiteX35" fmla="*/ 828698 w 1027088"/>
                <a:gd name="connsiteY35" fmla="*/ 167164 h 833010"/>
                <a:gd name="connsiteX36" fmla="*/ 1027088 w 1027088"/>
                <a:gd name="connsiteY36" fmla="*/ 365520 h 833010"/>
                <a:gd name="connsiteX37" fmla="*/ 828831 w 1027088"/>
                <a:gd name="connsiteY37" fmla="*/ 558996 h 833010"/>
                <a:gd name="connsiteX38" fmla="*/ 166863 w 1027088"/>
                <a:gd name="connsiteY38" fmla="*/ 558996 h 833010"/>
                <a:gd name="connsiteX39" fmla="*/ 166863 w 1027088"/>
                <a:gd name="connsiteY39" fmla="*/ 258101 h 833010"/>
                <a:gd name="connsiteX40" fmla="*/ 24072 w 1027088"/>
                <a:gd name="connsiteY40" fmla="*/ 401795 h 833010"/>
                <a:gd name="connsiteX41" fmla="*/ 166997 w 1027088"/>
                <a:gd name="connsiteY41" fmla="*/ 534891 h 833010"/>
                <a:gd name="connsiteX42" fmla="*/ 828698 w 1027088"/>
                <a:gd name="connsiteY42" fmla="*/ 534891 h 833010"/>
                <a:gd name="connsiteX43" fmla="*/ 1002983 w 1027088"/>
                <a:gd name="connsiteY43" fmla="*/ 365520 h 833010"/>
                <a:gd name="connsiteX44" fmla="*/ 828698 w 1027088"/>
                <a:gd name="connsiteY44" fmla="*/ 191235 h 833010"/>
                <a:gd name="connsiteX45" fmla="*/ 765008 w 1027088"/>
                <a:gd name="connsiteY45" fmla="*/ 200596 h 833010"/>
                <a:gd name="connsiteX46" fmla="*/ 749930 w 1027088"/>
                <a:gd name="connsiteY46" fmla="*/ 193576 h 833010"/>
                <a:gd name="connsiteX47" fmla="*/ 511086 w 1027088"/>
                <a:gd name="connsiteY47" fmla="*/ 24072 h 833010"/>
                <a:gd name="connsiteX48" fmla="*/ 255861 w 1027088"/>
                <a:gd name="connsiteY48" fmla="*/ 267663 h 833010"/>
                <a:gd name="connsiteX49" fmla="*/ 249442 w 1027088"/>
                <a:gd name="connsiteY49" fmla="*/ 277224 h 833010"/>
                <a:gd name="connsiteX50" fmla="*/ 237941 w 1027088"/>
                <a:gd name="connsiteY50" fmla="*/ 277024 h 833010"/>
                <a:gd name="connsiteX51" fmla="*/ 166863 w 1027088"/>
                <a:gd name="connsiteY51" fmla="*/ 258101 h 833010"/>
                <a:gd name="connsiteX0" fmla="*/ 778615 w 1027088"/>
                <a:gd name="connsiteY0" fmla="*/ 636827 h 842165"/>
                <a:gd name="connsiteX1" fmla="*/ 666315 w 1027088"/>
                <a:gd name="connsiteY1" fmla="*/ 831372 h 842165"/>
                <a:gd name="connsiteX2" fmla="*/ 661902 w 1027088"/>
                <a:gd name="connsiteY2" fmla="*/ 814957 h 842165"/>
                <a:gd name="connsiteX3" fmla="*/ 778615 w 1027088"/>
                <a:gd name="connsiteY3" fmla="*/ 636827 h 842165"/>
                <a:gd name="connsiteX4" fmla="*/ 338005 w 1027088"/>
                <a:gd name="connsiteY4" fmla="*/ 833010 h 842165"/>
                <a:gd name="connsiteX5" fmla="*/ 331987 w 1027088"/>
                <a:gd name="connsiteY5" fmla="*/ 831372 h 842165"/>
                <a:gd name="connsiteX6" fmla="*/ 327574 w 1027088"/>
                <a:gd name="connsiteY6" fmla="*/ 814957 h 842165"/>
                <a:gd name="connsiteX7" fmla="*/ 427872 w 1027088"/>
                <a:gd name="connsiteY7" fmla="*/ 641240 h 842165"/>
                <a:gd name="connsiteX8" fmla="*/ 444321 w 1027088"/>
                <a:gd name="connsiteY8" fmla="*/ 636827 h 842165"/>
                <a:gd name="connsiteX9" fmla="*/ 448734 w 1027088"/>
                <a:gd name="connsiteY9" fmla="*/ 653243 h 842165"/>
                <a:gd name="connsiteX10" fmla="*/ 348436 w 1027088"/>
                <a:gd name="connsiteY10" fmla="*/ 826959 h 842165"/>
                <a:gd name="connsiteX11" fmla="*/ 338005 w 1027088"/>
                <a:gd name="connsiteY11" fmla="*/ 833010 h 842165"/>
                <a:gd name="connsiteX12" fmla="*/ 555318 w 1027088"/>
                <a:gd name="connsiteY12" fmla="*/ 746186 h 842165"/>
                <a:gd name="connsiteX13" fmla="*/ 549300 w 1027088"/>
                <a:gd name="connsiteY13" fmla="*/ 744547 h 842165"/>
                <a:gd name="connsiteX14" fmla="*/ 544887 w 1027088"/>
                <a:gd name="connsiteY14" fmla="*/ 728132 h 842165"/>
                <a:gd name="connsiteX15" fmla="*/ 595036 w 1027088"/>
                <a:gd name="connsiteY15" fmla="*/ 641240 h 842165"/>
                <a:gd name="connsiteX16" fmla="*/ 611452 w 1027088"/>
                <a:gd name="connsiteY16" fmla="*/ 636827 h 842165"/>
                <a:gd name="connsiteX17" fmla="*/ 615865 w 1027088"/>
                <a:gd name="connsiteY17" fmla="*/ 653243 h 842165"/>
                <a:gd name="connsiteX18" fmla="*/ 565716 w 1027088"/>
                <a:gd name="connsiteY18" fmla="*/ 740134 h 842165"/>
                <a:gd name="connsiteX19" fmla="*/ 555318 w 1027088"/>
                <a:gd name="connsiteY19" fmla="*/ 746186 h 842165"/>
                <a:gd name="connsiteX20" fmla="*/ 220990 w 1027088"/>
                <a:gd name="connsiteY20" fmla="*/ 746186 h 842165"/>
                <a:gd name="connsiteX21" fmla="*/ 214973 w 1027088"/>
                <a:gd name="connsiteY21" fmla="*/ 744547 h 842165"/>
                <a:gd name="connsiteX22" fmla="*/ 210559 w 1027088"/>
                <a:gd name="connsiteY22" fmla="*/ 728132 h 842165"/>
                <a:gd name="connsiteX23" fmla="*/ 260709 w 1027088"/>
                <a:gd name="connsiteY23" fmla="*/ 641240 h 842165"/>
                <a:gd name="connsiteX24" fmla="*/ 277158 w 1027088"/>
                <a:gd name="connsiteY24" fmla="*/ 636827 h 842165"/>
                <a:gd name="connsiteX25" fmla="*/ 281571 w 1027088"/>
                <a:gd name="connsiteY25" fmla="*/ 653243 h 842165"/>
                <a:gd name="connsiteX26" fmla="*/ 231421 w 1027088"/>
                <a:gd name="connsiteY26" fmla="*/ 740134 h 842165"/>
                <a:gd name="connsiteX27" fmla="*/ 220990 w 1027088"/>
                <a:gd name="connsiteY27" fmla="*/ 746186 h 842165"/>
                <a:gd name="connsiteX28" fmla="*/ 166863 w 1027088"/>
                <a:gd name="connsiteY28" fmla="*/ 558996 h 842165"/>
                <a:gd name="connsiteX29" fmla="*/ 0 w 1027088"/>
                <a:gd name="connsiteY29" fmla="*/ 401795 h 842165"/>
                <a:gd name="connsiteX30" fmla="*/ 166863 w 1027088"/>
                <a:gd name="connsiteY30" fmla="*/ 234029 h 842165"/>
                <a:gd name="connsiteX31" fmla="*/ 234063 w 1027088"/>
                <a:gd name="connsiteY31" fmla="*/ 248138 h 842165"/>
                <a:gd name="connsiteX32" fmla="*/ 511086 w 1027088"/>
                <a:gd name="connsiteY32" fmla="*/ 0 h 842165"/>
                <a:gd name="connsiteX33" fmla="*/ 768151 w 1027088"/>
                <a:gd name="connsiteY33" fmla="*/ 174619 h 842165"/>
                <a:gd name="connsiteX34" fmla="*/ 828698 w 1027088"/>
                <a:gd name="connsiteY34" fmla="*/ 167164 h 842165"/>
                <a:gd name="connsiteX35" fmla="*/ 1027088 w 1027088"/>
                <a:gd name="connsiteY35" fmla="*/ 365520 h 842165"/>
                <a:gd name="connsiteX36" fmla="*/ 828831 w 1027088"/>
                <a:gd name="connsiteY36" fmla="*/ 558996 h 842165"/>
                <a:gd name="connsiteX37" fmla="*/ 166863 w 1027088"/>
                <a:gd name="connsiteY37" fmla="*/ 558996 h 842165"/>
                <a:gd name="connsiteX38" fmla="*/ 166863 w 1027088"/>
                <a:gd name="connsiteY38" fmla="*/ 258101 h 842165"/>
                <a:gd name="connsiteX39" fmla="*/ 24072 w 1027088"/>
                <a:gd name="connsiteY39" fmla="*/ 401795 h 842165"/>
                <a:gd name="connsiteX40" fmla="*/ 166997 w 1027088"/>
                <a:gd name="connsiteY40" fmla="*/ 534891 h 842165"/>
                <a:gd name="connsiteX41" fmla="*/ 828698 w 1027088"/>
                <a:gd name="connsiteY41" fmla="*/ 534891 h 842165"/>
                <a:gd name="connsiteX42" fmla="*/ 1002983 w 1027088"/>
                <a:gd name="connsiteY42" fmla="*/ 365520 h 842165"/>
                <a:gd name="connsiteX43" fmla="*/ 828698 w 1027088"/>
                <a:gd name="connsiteY43" fmla="*/ 191235 h 842165"/>
                <a:gd name="connsiteX44" fmla="*/ 765008 w 1027088"/>
                <a:gd name="connsiteY44" fmla="*/ 200596 h 842165"/>
                <a:gd name="connsiteX45" fmla="*/ 749930 w 1027088"/>
                <a:gd name="connsiteY45" fmla="*/ 193576 h 842165"/>
                <a:gd name="connsiteX46" fmla="*/ 511086 w 1027088"/>
                <a:gd name="connsiteY46" fmla="*/ 24072 h 842165"/>
                <a:gd name="connsiteX47" fmla="*/ 255861 w 1027088"/>
                <a:gd name="connsiteY47" fmla="*/ 267663 h 842165"/>
                <a:gd name="connsiteX48" fmla="*/ 249442 w 1027088"/>
                <a:gd name="connsiteY48" fmla="*/ 277224 h 842165"/>
                <a:gd name="connsiteX49" fmla="*/ 237941 w 1027088"/>
                <a:gd name="connsiteY49" fmla="*/ 277024 h 842165"/>
                <a:gd name="connsiteX50" fmla="*/ 166863 w 1027088"/>
                <a:gd name="connsiteY50" fmla="*/ 258101 h 842165"/>
                <a:gd name="connsiteX0" fmla="*/ 661902 w 1027088"/>
                <a:gd name="connsiteY0" fmla="*/ 814957 h 833010"/>
                <a:gd name="connsiteX1" fmla="*/ 666315 w 1027088"/>
                <a:gd name="connsiteY1" fmla="*/ 831372 h 833010"/>
                <a:gd name="connsiteX2" fmla="*/ 661902 w 1027088"/>
                <a:gd name="connsiteY2" fmla="*/ 814957 h 833010"/>
                <a:gd name="connsiteX3" fmla="*/ 338005 w 1027088"/>
                <a:gd name="connsiteY3" fmla="*/ 833010 h 833010"/>
                <a:gd name="connsiteX4" fmla="*/ 331987 w 1027088"/>
                <a:gd name="connsiteY4" fmla="*/ 831372 h 833010"/>
                <a:gd name="connsiteX5" fmla="*/ 327574 w 1027088"/>
                <a:gd name="connsiteY5" fmla="*/ 814957 h 833010"/>
                <a:gd name="connsiteX6" fmla="*/ 427872 w 1027088"/>
                <a:gd name="connsiteY6" fmla="*/ 641240 h 833010"/>
                <a:gd name="connsiteX7" fmla="*/ 444321 w 1027088"/>
                <a:gd name="connsiteY7" fmla="*/ 636827 h 833010"/>
                <a:gd name="connsiteX8" fmla="*/ 448734 w 1027088"/>
                <a:gd name="connsiteY8" fmla="*/ 653243 h 833010"/>
                <a:gd name="connsiteX9" fmla="*/ 348436 w 1027088"/>
                <a:gd name="connsiteY9" fmla="*/ 826959 h 833010"/>
                <a:gd name="connsiteX10" fmla="*/ 338005 w 1027088"/>
                <a:gd name="connsiteY10" fmla="*/ 833010 h 833010"/>
                <a:gd name="connsiteX11" fmla="*/ 555318 w 1027088"/>
                <a:gd name="connsiteY11" fmla="*/ 746186 h 833010"/>
                <a:gd name="connsiteX12" fmla="*/ 549300 w 1027088"/>
                <a:gd name="connsiteY12" fmla="*/ 744547 h 833010"/>
                <a:gd name="connsiteX13" fmla="*/ 544887 w 1027088"/>
                <a:gd name="connsiteY13" fmla="*/ 728132 h 833010"/>
                <a:gd name="connsiteX14" fmla="*/ 595036 w 1027088"/>
                <a:gd name="connsiteY14" fmla="*/ 641240 h 833010"/>
                <a:gd name="connsiteX15" fmla="*/ 611452 w 1027088"/>
                <a:gd name="connsiteY15" fmla="*/ 636827 h 833010"/>
                <a:gd name="connsiteX16" fmla="*/ 615865 w 1027088"/>
                <a:gd name="connsiteY16" fmla="*/ 653243 h 833010"/>
                <a:gd name="connsiteX17" fmla="*/ 565716 w 1027088"/>
                <a:gd name="connsiteY17" fmla="*/ 740134 h 833010"/>
                <a:gd name="connsiteX18" fmla="*/ 555318 w 1027088"/>
                <a:gd name="connsiteY18" fmla="*/ 746186 h 833010"/>
                <a:gd name="connsiteX19" fmla="*/ 220990 w 1027088"/>
                <a:gd name="connsiteY19" fmla="*/ 746186 h 833010"/>
                <a:gd name="connsiteX20" fmla="*/ 214973 w 1027088"/>
                <a:gd name="connsiteY20" fmla="*/ 744547 h 833010"/>
                <a:gd name="connsiteX21" fmla="*/ 210559 w 1027088"/>
                <a:gd name="connsiteY21" fmla="*/ 728132 h 833010"/>
                <a:gd name="connsiteX22" fmla="*/ 260709 w 1027088"/>
                <a:gd name="connsiteY22" fmla="*/ 641240 h 833010"/>
                <a:gd name="connsiteX23" fmla="*/ 277158 w 1027088"/>
                <a:gd name="connsiteY23" fmla="*/ 636827 h 833010"/>
                <a:gd name="connsiteX24" fmla="*/ 281571 w 1027088"/>
                <a:gd name="connsiteY24" fmla="*/ 653243 h 833010"/>
                <a:gd name="connsiteX25" fmla="*/ 231421 w 1027088"/>
                <a:gd name="connsiteY25" fmla="*/ 740134 h 833010"/>
                <a:gd name="connsiteX26" fmla="*/ 220990 w 1027088"/>
                <a:gd name="connsiteY26" fmla="*/ 746186 h 833010"/>
                <a:gd name="connsiteX27" fmla="*/ 166863 w 1027088"/>
                <a:gd name="connsiteY27" fmla="*/ 558996 h 833010"/>
                <a:gd name="connsiteX28" fmla="*/ 0 w 1027088"/>
                <a:gd name="connsiteY28" fmla="*/ 401795 h 833010"/>
                <a:gd name="connsiteX29" fmla="*/ 166863 w 1027088"/>
                <a:gd name="connsiteY29" fmla="*/ 234029 h 833010"/>
                <a:gd name="connsiteX30" fmla="*/ 234063 w 1027088"/>
                <a:gd name="connsiteY30" fmla="*/ 248138 h 833010"/>
                <a:gd name="connsiteX31" fmla="*/ 511086 w 1027088"/>
                <a:gd name="connsiteY31" fmla="*/ 0 h 833010"/>
                <a:gd name="connsiteX32" fmla="*/ 768151 w 1027088"/>
                <a:gd name="connsiteY32" fmla="*/ 174619 h 833010"/>
                <a:gd name="connsiteX33" fmla="*/ 828698 w 1027088"/>
                <a:gd name="connsiteY33" fmla="*/ 167164 h 833010"/>
                <a:gd name="connsiteX34" fmla="*/ 1027088 w 1027088"/>
                <a:gd name="connsiteY34" fmla="*/ 365520 h 833010"/>
                <a:gd name="connsiteX35" fmla="*/ 828831 w 1027088"/>
                <a:gd name="connsiteY35" fmla="*/ 558996 h 833010"/>
                <a:gd name="connsiteX36" fmla="*/ 166863 w 1027088"/>
                <a:gd name="connsiteY36" fmla="*/ 558996 h 833010"/>
                <a:gd name="connsiteX37" fmla="*/ 166863 w 1027088"/>
                <a:gd name="connsiteY37" fmla="*/ 258101 h 833010"/>
                <a:gd name="connsiteX38" fmla="*/ 24072 w 1027088"/>
                <a:gd name="connsiteY38" fmla="*/ 401795 h 833010"/>
                <a:gd name="connsiteX39" fmla="*/ 166997 w 1027088"/>
                <a:gd name="connsiteY39" fmla="*/ 534891 h 833010"/>
                <a:gd name="connsiteX40" fmla="*/ 828698 w 1027088"/>
                <a:gd name="connsiteY40" fmla="*/ 534891 h 833010"/>
                <a:gd name="connsiteX41" fmla="*/ 1002983 w 1027088"/>
                <a:gd name="connsiteY41" fmla="*/ 365520 h 833010"/>
                <a:gd name="connsiteX42" fmla="*/ 828698 w 1027088"/>
                <a:gd name="connsiteY42" fmla="*/ 191235 h 833010"/>
                <a:gd name="connsiteX43" fmla="*/ 765008 w 1027088"/>
                <a:gd name="connsiteY43" fmla="*/ 200596 h 833010"/>
                <a:gd name="connsiteX44" fmla="*/ 749930 w 1027088"/>
                <a:gd name="connsiteY44" fmla="*/ 193576 h 833010"/>
                <a:gd name="connsiteX45" fmla="*/ 511086 w 1027088"/>
                <a:gd name="connsiteY45" fmla="*/ 24072 h 833010"/>
                <a:gd name="connsiteX46" fmla="*/ 255861 w 1027088"/>
                <a:gd name="connsiteY46" fmla="*/ 267663 h 833010"/>
                <a:gd name="connsiteX47" fmla="*/ 249442 w 1027088"/>
                <a:gd name="connsiteY47" fmla="*/ 277224 h 833010"/>
                <a:gd name="connsiteX48" fmla="*/ 237941 w 1027088"/>
                <a:gd name="connsiteY48" fmla="*/ 277024 h 833010"/>
                <a:gd name="connsiteX49" fmla="*/ 166863 w 1027088"/>
                <a:gd name="connsiteY49" fmla="*/ 258101 h 833010"/>
                <a:gd name="connsiteX0" fmla="*/ 338005 w 1027088"/>
                <a:gd name="connsiteY0" fmla="*/ 833010 h 833010"/>
                <a:gd name="connsiteX1" fmla="*/ 331987 w 1027088"/>
                <a:gd name="connsiteY1" fmla="*/ 831372 h 833010"/>
                <a:gd name="connsiteX2" fmla="*/ 327574 w 1027088"/>
                <a:gd name="connsiteY2" fmla="*/ 814957 h 833010"/>
                <a:gd name="connsiteX3" fmla="*/ 427872 w 1027088"/>
                <a:gd name="connsiteY3" fmla="*/ 641240 h 833010"/>
                <a:gd name="connsiteX4" fmla="*/ 444321 w 1027088"/>
                <a:gd name="connsiteY4" fmla="*/ 636827 h 833010"/>
                <a:gd name="connsiteX5" fmla="*/ 448734 w 1027088"/>
                <a:gd name="connsiteY5" fmla="*/ 653243 h 833010"/>
                <a:gd name="connsiteX6" fmla="*/ 348436 w 1027088"/>
                <a:gd name="connsiteY6" fmla="*/ 826959 h 833010"/>
                <a:gd name="connsiteX7" fmla="*/ 338005 w 1027088"/>
                <a:gd name="connsiteY7" fmla="*/ 833010 h 833010"/>
                <a:gd name="connsiteX8" fmla="*/ 555318 w 1027088"/>
                <a:gd name="connsiteY8" fmla="*/ 746186 h 833010"/>
                <a:gd name="connsiteX9" fmla="*/ 549300 w 1027088"/>
                <a:gd name="connsiteY9" fmla="*/ 744547 h 833010"/>
                <a:gd name="connsiteX10" fmla="*/ 544887 w 1027088"/>
                <a:gd name="connsiteY10" fmla="*/ 728132 h 833010"/>
                <a:gd name="connsiteX11" fmla="*/ 595036 w 1027088"/>
                <a:gd name="connsiteY11" fmla="*/ 641240 h 833010"/>
                <a:gd name="connsiteX12" fmla="*/ 611452 w 1027088"/>
                <a:gd name="connsiteY12" fmla="*/ 636827 h 833010"/>
                <a:gd name="connsiteX13" fmla="*/ 615865 w 1027088"/>
                <a:gd name="connsiteY13" fmla="*/ 653243 h 833010"/>
                <a:gd name="connsiteX14" fmla="*/ 565716 w 1027088"/>
                <a:gd name="connsiteY14" fmla="*/ 740134 h 833010"/>
                <a:gd name="connsiteX15" fmla="*/ 555318 w 1027088"/>
                <a:gd name="connsiteY15" fmla="*/ 746186 h 833010"/>
                <a:gd name="connsiteX16" fmla="*/ 220990 w 1027088"/>
                <a:gd name="connsiteY16" fmla="*/ 746186 h 833010"/>
                <a:gd name="connsiteX17" fmla="*/ 214973 w 1027088"/>
                <a:gd name="connsiteY17" fmla="*/ 744547 h 833010"/>
                <a:gd name="connsiteX18" fmla="*/ 210559 w 1027088"/>
                <a:gd name="connsiteY18" fmla="*/ 728132 h 833010"/>
                <a:gd name="connsiteX19" fmla="*/ 260709 w 1027088"/>
                <a:gd name="connsiteY19" fmla="*/ 641240 h 833010"/>
                <a:gd name="connsiteX20" fmla="*/ 277158 w 1027088"/>
                <a:gd name="connsiteY20" fmla="*/ 636827 h 833010"/>
                <a:gd name="connsiteX21" fmla="*/ 281571 w 1027088"/>
                <a:gd name="connsiteY21" fmla="*/ 653243 h 833010"/>
                <a:gd name="connsiteX22" fmla="*/ 231421 w 1027088"/>
                <a:gd name="connsiteY22" fmla="*/ 740134 h 833010"/>
                <a:gd name="connsiteX23" fmla="*/ 220990 w 1027088"/>
                <a:gd name="connsiteY23" fmla="*/ 746186 h 833010"/>
                <a:gd name="connsiteX24" fmla="*/ 166863 w 1027088"/>
                <a:gd name="connsiteY24" fmla="*/ 558996 h 833010"/>
                <a:gd name="connsiteX25" fmla="*/ 0 w 1027088"/>
                <a:gd name="connsiteY25" fmla="*/ 401795 h 833010"/>
                <a:gd name="connsiteX26" fmla="*/ 166863 w 1027088"/>
                <a:gd name="connsiteY26" fmla="*/ 234029 h 833010"/>
                <a:gd name="connsiteX27" fmla="*/ 234063 w 1027088"/>
                <a:gd name="connsiteY27" fmla="*/ 248138 h 833010"/>
                <a:gd name="connsiteX28" fmla="*/ 511086 w 1027088"/>
                <a:gd name="connsiteY28" fmla="*/ 0 h 833010"/>
                <a:gd name="connsiteX29" fmla="*/ 768151 w 1027088"/>
                <a:gd name="connsiteY29" fmla="*/ 174619 h 833010"/>
                <a:gd name="connsiteX30" fmla="*/ 828698 w 1027088"/>
                <a:gd name="connsiteY30" fmla="*/ 167164 h 833010"/>
                <a:gd name="connsiteX31" fmla="*/ 1027088 w 1027088"/>
                <a:gd name="connsiteY31" fmla="*/ 365520 h 833010"/>
                <a:gd name="connsiteX32" fmla="*/ 828831 w 1027088"/>
                <a:gd name="connsiteY32" fmla="*/ 558996 h 833010"/>
                <a:gd name="connsiteX33" fmla="*/ 166863 w 1027088"/>
                <a:gd name="connsiteY33" fmla="*/ 558996 h 833010"/>
                <a:gd name="connsiteX34" fmla="*/ 166863 w 1027088"/>
                <a:gd name="connsiteY34" fmla="*/ 258101 h 833010"/>
                <a:gd name="connsiteX35" fmla="*/ 24072 w 1027088"/>
                <a:gd name="connsiteY35" fmla="*/ 401795 h 833010"/>
                <a:gd name="connsiteX36" fmla="*/ 166997 w 1027088"/>
                <a:gd name="connsiteY36" fmla="*/ 534891 h 833010"/>
                <a:gd name="connsiteX37" fmla="*/ 828698 w 1027088"/>
                <a:gd name="connsiteY37" fmla="*/ 534891 h 833010"/>
                <a:gd name="connsiteX38" fmla="*/ 1002983 w 1027088"/>
                <a:gd name="connsiteY38" fmla="*/ 365520 h 833010"/>
                <a:gd name="connsiteX39" fmla="*/ 828698 w 1027088"/>
                <a:gd name="connsiteY39" fmla="*/ 191235 h 833010"/>
                <a:gd name="connsiteX40" fmla="*/ 765008 w 1027088"/>
                <a:gd name="connsiteY40" fmla="*/ 200596 h 833010"/>
                <a:gd name="connsiteX41" fmla="*/ 749930 w 1027088"/>
                <a:gd name="connsiteY41" fmla="*/ 193576 h 833010"/>
                <a:gd name="connsiteX42" fmla="*/ 511086 w 1027088"/>
                <a:gd name="connsiteY42" fmla="*/ 24072 h 833010"/>
                <a:gd name="connsiteX43" fmla="*/ 255861 w 1027088"/>
                <a:gd name="connsiteY43" fmla="*/ 267663 h 833010"/>
                <a:gd name="connsiteX44" fmla="*/ 249442 w 1027088"/>
                <a:gd name="connsiteY44" fmla="*/ 277224 h 833010"/>
                <a:gd name="connsiteX45" fmla="*/ 237941 w 1027088"/>
                <a:gd name="connsiteY45" fmla="*/ 277024 h 833010"/>
                <a:gd name="connsiteX46" fmla="*/ 166863 w 1027088"/>
                <a:gd name="connsiteY46" fmla="*/ 258101 h 833010"/>
                <a:gd name="connsiteX0" fmla="*/ 348436 w 1027088"/>
                <a:gd name="connsiteY0" fmla="*/ 826959 h 841934"/>
                <a:gd name="connsiteX1" fmla="*/ 331987 w 1027088"/>
                <a:gd name="connsiteY1" fmla="*/ 831372 h 841934"/>
                <a:gd name="connsiteX2" fmla="*/ 327574 w 1027088"/>
                <a:gd name="connsiteY2" fmla="*/ 814957 h 841934"/>
                <a:gd name="connsiteX3" fmla="*/ 427872 w 1027088"/>
                <a:gd name="connsiteY3" fmla="*/ 641240 h 841934"/>
                <a:gd name="connsiteX4" fmla="*/ 444321 w 1027088"/>
                <a:gd name="connsiteY4" fmla="*/ 636827 h 841934"/>
                <a:gd name="connsiteX5" fmla="*/ 448734 w 1027088"/>
                <a:gd name="connsiteY5" fmla="*/ 653243 h 841934"/>
                <a:gd name="connsiteX6" fmla="*/ 348436 w 1027088"/>
                <a:gd name="connsiteY6" fmla="*/ 826959 h 841934"/>
                <a:gd name="connsiteX7" fmla="*/ 555318 w 1027088"/>
                <a:gd name="connsiteY7" fmla="*/ 746186 h 841934"/>
                <a:gd name="connsiteX8" fmla="*/ 549300 w 1027088"/>
                <a:gd name="connsiteY8" fmla="*/ 744547 h 841934"/>
                <a:gd name="connsiteX9" fmla="*/ 544887 w 1027088"/>
                <a:gd name="connsiteY9" fmla="*/ 728132 h 841934"/>
                <a:gd name="connsiteX10" fmla="*/ 595036 w 1027088"/>
                <a:gd name="connsiteY10" fmla="*/ 641240 h 841934"/>
                <a:gd name="connsiteX11" fmla="*/ 611452 w 1027088"/>
                <a:gd name="connsiteY11" fmla="*/ 636827 h 841934"/>
                <a:gd name="connsiteX12" fmla="*/ 615865 w 1027088"/>
                <a:gd name="connsiteY12" fmla="*/ 653243 h 841934"/>
                <a:gd name="connsiteX13" fmla="*/ 565716 w 1027088"/>
                <a:gd name="connsiteY13" fmla="*/ 740134 h 841934"/>
                <a:gd name="connsiteX14" fmla="*/ 555318 w 1027088"/>
                <a:gd name="connsiteY14" fmla="*/ 746186 h 841934"/>
                <a:gd name="connsiteX15" fmla="*/ 220990 w 1027088"/>
                <a:gd name="connsiteY15" fmla="*/ 746186 h 841934"/>
                <a:gd name="connsiteX16" fmla="*/ 214973 w 1027088"/>
                <a:gd name="connsiteY16" fmla="*/ 744547 h 841934"/>
                <a:gd name="connsiteX17" fmla="*/ 210559 w 1027088"/>
                <a:gd name="connsiteY17" fmla="*/ 728132 h 841934"/>
                <a:gd name="connsiteX18" fmla="*/ 260709 w 1027088"/>
                <a:gd name="connsiteY18" fmla="*/ 641240 h 841934"/>
                <a:gd name="connsiteX19" fmla="*/ 277158 w 1027088"/>
                <a:gd name="connsiteY19" fmla="*/ 636827 h 841934"/>
                <a:gd name="connsiteX20" fmla="*/ 281571 w 1027088"/>
                <a:gd name="connsiteY20" fmla="*/ 653243 h 841934"/>
                <a:gd name="connsiteX21" fmla="*/ 231421 w 1027088"/>
                <a:gd name="connsiteY21" fmla="*/ 740134 h 841934"/>
                <a:gd name="connsiteX22" fmla="*/ 220990 w 1027088"/>
                <a:gd name="connsiteY22" fmla="*/ 746186 h 841934"/>
                <a:gd name="connsiteX23" fmla="*/ 166863 w 1027088"/>
                <a:gd name="connsiteY23" fmla="*/ 558996 h 841934"/>
                <a:gd name="connsiteX24" fmla="*/ 0 w 1027088"/>
                <a:gd name="connsiteY24" fmla="*/ 401795 h 841934"/>
                <a:gd name="connsiteX25" fmla="*/ 166863 w 1027088"/>
                <a:gd name="connsiteY25" fmla="*/ 234029 h 841934"/>
                <a:gd name="connsiteX26" fmla="*/ 234063 w 1027088"/>
                <a:gd name="connsiteY26" fmla="*/ 248138 h 841934"/>
                <a:gd name="connsiteX27" fmla="*/ 511086 w 1027088"/>
                <a:gd name="connsiteY27" fmla="*/ 0 h 841934"/>
                <a:gd name="connsiteX28" fmla="*/ 768151 w 1027088"/>
                <a:gd name="connsiteY28" fmla="*/ 174619 h 841934"/>
                <a:gd name="connsiteX29" fmla="*/ 828698 w 1027088"/>
                <a:gd name="connsiteY29" fmla="*/ 167164 h 841934"/>
                <a:gd name="connsiteX30" fmla="*/ 1027088 w 1027088"/>
                <a:gd name="connsiteY30" fmla="*/ 365520 h 841934"/>
                <a:gd name="connsiteX31" fmla="*/ 828831 w 1027088"/>
                <a:gd name="connsiteY31" fmla="*/ 558996 h 841934"/>
                <a:gd name="connsiteX32" fmla="*/ 166863 w 1027088"/>
                <a:gd name="connsiteY32" fmla="*/ 558996 h 841934"/>
                <a:gd name="connsiteX33" fmla="*/ 166863 w 1027088"/>
                <a:gd name="connsiteY33" fmla="*/ 258101 h 841934"/>
                <a:gd name="connsiteX34" fmla="*/ 24072 w 1027088"/>
                <a:gd name="connsiteY34" fmla="*/ 401795 h 841934"/>
                <a:gd name="connsiteX35" fmla="*/ 166997 w 1027088"/>
                <a:gd name="connsiteY35" fmla="*/ 534891 h 841934"/>
                <a:gd name="connsiteX36" fmla="*/ 828698 w 1027088"/>
                <a:gd name="connsiteY36" fmla="*/ 534891 h 841934"/>
                <a:gd name="connsiteX37" fmla="*/ 1002983 w 1027088"/>
                <a:gd name="connsiteY37" fmla="*/ 365520 h 841934"/>
                <a:gd name="connsiteX38" fmla="*/ 828698 w 1027088"/>
                <a:gd name="connsiteY38" fmla="*/ 191235 h 841934"/>
                <a:gd name="connsiteX39" fmla="*/ 765008 w 1027088"/>
                <a:gd name="connsiteY39" fmla="*/ 200596 h 841934"/>
                <a:gd name="connsiteX40" fmla="*/ 749930 w 1027088"/>
                <a:gd name="connsiteY40" fmla="*/ 193576 h 841934"/>
                <a:gd name="connsiteX41" fmla="*/ 511086 w 1027088"/>
                <a:gd name="connsiteY41" fmla="*/ 24072 h 841934"/>
                <a:gd name="connsiteX42" fmla="*/ 255861 w 1027088"/>
                <a:gd name="connsiteY42" fmla="*/ 267663 h 841934"/>
                <a:gd name="connsiteX43" fmla="*/ 249442 w 1027088"/>
                <a:gd name="connsiteY43" fmla="*/ 277224 h 841934"/>
                <a:gd name="connsiteX44" fmla="*/ 237941 w 1027088"/>
                <a:gd name="connsiteY44" fmla="*/ 277024 h 841934"/>
                <a:gd name="connsiteX45" fmla="*/ 166863 w 1027088"/>
                <a:gd name="connsiteY45" fmla="*/ 258101 h 841934"/>
                <a:gd name="connsiteX0" fmla="*/ 448734 w 1027088"/>
                <a:gd name="connsiteY0" fmla="*/ 653243 h 831372"/>
                <a:gd name="connsiteX1" fmla="*/ 331987 w 1027088"/>
                <a:gd name="connsiteY1" fmla="*/ 831372 h 831372"/>
                <a:gd name="connsiteX2" fmla="*/ 327574 w 1027088"/>
                <a:gd name="connsiteY2" fmla="*/ 814957 h 831372"/>
                <a:gd name="connsiteX3" fmla="*/ 427872 w 1027088"/>
                <a:gd name="connsiteY3" fmla="*/ 641240 h 831372"/>
                <a:gd name="connsiteX4" fmla="*/ 444321 w 1027088"/>
                <a:gd name="connsiteY4" fmla="*/ 636827 h 831372"/>
                <a:gd name="connsiteX5" fmla="*/ 448734 w 1027088"/>
                <a:gd name="connsiteY5" fmla="*/ 653243 h 831372"/>
                <a:gd name="connsiteX6" fmla="*/ 555318 w 1027088"/>
                <a:gd name="connsiteY6" fmla="*/ 746186 h 831372"/>
                <a:gd name="connsiteX7" fmla="*/ 549300 w 1027088"/>
                <a:gd name="connsiteY7" fmla="*/ 744547 h 831372"/>
                <a:gd name="connsiteX8" fmla="*/ 544887 w 1027088"/>
                <a:gd name="connsiteY8" fmla="*/ 728132 h 831372"/>
                <a:gd name="connsiteX9" fmla="*/ 595036 w 1027088"/>
                <a:gd name="connsiteY9" fmla="*/ 641240 h 831372"/>
                <a:gd name="connsiteX10" fmla="*/ 611452 w 1027088"/>
                <a:gd name="connsiteY10" fmla="*/ 636827 h 831372"/>
                <a:gd name="connsiteX11" fmla="*/ 615865 w 1027088"/>
                <a:gd name="connsiteY11" fmla="*/ 653243 h 831372"/>
                <a:gd name="connsiteX12" fmla="*/ 565716 w 1027088"/>
                <a:gd name="connsiteY12" fmla="*/ 740134 h 831372"/>
                <a:gd name="connsiteX13" fmla="*/ 555318 w 1027088"/>
                <a:gd name="connsiteY13" fmla="*/ 746186 h 831372"/>
                <a:gd name="connsiteX14" fmla="*/ 220990 w 1027088"/>
                <a:gd name="connsiteY14" fmla="*/ 746186 h 831372"/>
                <a:gd name="connsiteX15" fmla="*/ 214973 w 1027088"/>
                <a:gd name="connsiteY15" fmla="*/ 744547 h 831372"/>
                <a:gd name="connsiteX16" fmla="*/ 210559 w 1027088"/>
                <a:gd name="connsiteY16" fmla="*/ 728132 h 831372"/>
                <a:gd name="connsiteX17" fmla="*/ 260709 w 1027088"/>
                <a:gd name="connsiteY17" fmla="*/ 641240 h 831372"/>
                <a:gd name="connsiteX18" fmla="*/ 277158 w 1027088"/>
                <a:gd name="connsiteY18" fmla="*/ 636827 h 831372"/>
                <a:gd name="connsiteX19" fmla="*/ 281571 w 1027088"/>
                <a:gd name="connsiteY19" fmla="*/ 653243 h 831372"/>
                <a:gd name="connsiteX20" fmla="*/ 231421 w 1027088"/>
                <a:gd name="connsiteY20" fmla="*/ 740134 h 831372"/>
                <a:gd name="connsiteX21" fmla="*/ 220990 w 1027088"/>
                <a:gd name="connsiteY21" fmla="*/ 746186 h 831372"/>
                <a:gd name="connsiteX22" fmla="*/ 166863 w 1027088"/>
                <a:gd name="connsiteY22" fmla="*/ 558996 h 831372"/>
                <a:gd name="connsiteX23" fmla="*/ 0 w 1027088"/>
                <a:gd name="connsiteY23" fmla="*/ 401795 h 831372"/>
                <a:gd name="connsiteX24" fmla="*/ 166863 w 1027088"/>
                <a:gd name="connsiteY24" fmla="*/ 234029 h 831372"/>
                <a:gd name="connsiteX25" fmla="*/ 234063 w 1027088"/>
                <a:gd name="connsiteY25" fmla="*/ 248138 h 831372"/>
                <a:gd name="connsiteX26" fmla="*/ 511086 w 1027088"/>
                <a:gd name="connsiteY26" fmla="*/ 0 h 831372"/>
                <a:gd name="connsiteX27" fmla="*/ 768151 w 1027088"/>
                <a:gd name="connsiteY27" fmla="*/ 174619 h 831372"/>
                <a:gd name="connsiteX28" fmla="*/ 828698 w 1027088"/>
                <a:gd name="connsiteY28" fmla="*/ 167164 h 831372"/>
                <a:gd name="connsiteX29" fmla="*/ 1027088 w 1027088"/>
                <a:gd name="connsiteY29" fmla="*/ 365520 h 831372"/>
                <a:gd name="connsiteX30" fmla="*/ 828831 w 1027088"/>
                <a:gd name="connsiteY30" fmla="*/ 558996 h 831372"/>
                <a:gd name="connsiteX31" fmla="*/ 166863 w 1027088"/>
                <a:gd name="connsiteY31" fmla="*/ 558996 h 831372"/>
                <a:gd name="connsiteX32" fmla="*/ 166863 w 1027088"/>
                <a:gd name="connsiteY32" fmla="*/ 258101 h 831372"/>
                <a:gd name="connsiteX33" fmla="*/ 24072 w 1027088"/>
                <a:gd name="connsiteY33" fmla="*/ 401795 h 831372"/>
                <a:gd name="connsiteX34" fmla="*/ 166997 w 1027088"/>
                <a:gd name="connsiteY34" fmla="*/ 534891 h 831372"/>
                <a:gd name="connsiteX35" fmla="*/ 828698 w 1027088"/>
                <a:gd name="connsiteY35" fmla="*/ 534891 h 831372"/>
                <a:gd name="connsiteX36" fmla="*/ 1002983 w 1027088"/>
                <a:gd name="connsiteY36" fmla="*/ 365520 h 831372"/>
                <a:gd name="connsiteX37" fmla="*/ 828698 w 1027088"/>
                <a:gd name="connsiteY37" fmla="*/ 191235 h 831372"/>
                <a:gd name="connsiteX38" fmla="*/ 765008 w 1027088"/>
                <a:gd name="connsiteY38" fmla="*/ 200596 h 831372"/>
                <a:gd name="connsiteX39" fmla="*/ 749930 w 1027088"/>
                <a:gd name="connsiteY39" fmla="*/ 193576 h 831372"/>
                <a:gd name="connsiteX40" fmla="*/ 511086 w 1027088"/>
                <a:gd name="connsiteY40" fmla="*/ 24072 h 831372"/>
                <a:gd name="connsiteX41" fmla="*/ 255861 w 1027088"/>
                <a:gd name="connsiteY41" fmla="*/ 267663 h 831372"/>
                <a:gd name="connsiteX42" fmla="*/ 249442 w 1027088"/>
                <a:gd name="connsiteY42" fmla="*/ 277224 h 831372"/>
                <a:gd name="connsiteX43" fmla="*/ 237941 w 1027088"/>
                <a:gd name="connsiteY43" fmla="*/ 277024 h 831372"/>
                <a:gd name="connsiteX44" fmla="*/ 166863 w 1027088"/>
                <a:gd name="connsiteY44" fmla="*/ 258101 h 831372"/>
                <a:gd name="connsiteX0" fmla="*/ 444321 w 1027088"/>
                <a:gd name="connsiteY0" fmla="*/ 636827 h 842165"/>
                <a:gd name="connsiteX1" fmla="*/ 331987 w 1027088"/>
                <a:gd name="connsiteY1" fmla="*/ 831372 h 842165"/>
                <a:gd name="connsiteX2" fmla="*/ 327574 w 1027088"/>
                <a:gd name="connsiteY2" fmla="*/ 814957 h 842165"/>
                <a:gd name="connsiteX3" fmla="*/ 427872 w 1027088"/>
                <a:gd name="connsiteY3" fmla="*/ 641240 h 842165"/>
                <a:gd name="connsiteX4" fmla="*/ 444321 w 1027088"/>
                <a:gd name="connsiteY4" fmla="*/ 636827 h 842165"/>
                <a:gd name="connsiteX5" fmla="*/ 555318 w 1027088"/>
                <a:gd name="connsiteY5" fmla="*/ 746186 h 842165"/>
                <a:gd name="connsiteX6" fmla="*/ 549300 w 1027088"/>
                <a:gd name="connsiteY6" fmla="*/ 744547 h 842165"/>
                <a:gd name="connsiteX7" fmla="*/ 544887 w 1027088"/>
                <a:gd name="connsiteY7" fmla="*/ 728132 h 842165"/>
                <a:gd name="connsiteX8" fmla="*/ 595036 w 1027088"/>
                <a:gd name="connsiteY8" fmla="*/ 641240 h 842165"/>
                <a:gd name="connsiteX9" fmla="*/ 611452 w 1027088"/>
                <a:gd name="connsiteY9" fmla="*/ 636827 h 842165"/>
                <a:gd name="connsiteX10" fmla="*/ 615865 w 1027088"/>
                <a:gd name="connsiteY10" fmla="*/ 653243 h 842165"/>
                <a:gd name="connsiteX11" fmla="*/ 565716 w 1027088"/>
                <a:gd name="connsiteY11" fmla="*/ 740134 h 842165"/>
                <a:gd name="connsiteX12" fmla="*/ 555318 w 1027088"/>
                <a:gd name="connsiteY12" fmla="*/ 746186 h 842165"/>
                <a:gd name="connsiteX13" fmla="*/ 220990 w 1027088"/>
                <a:gd name="connsiteY13" fmla="*/ 746186 h 842165"/>
                <a:gd name="connsiteX14" fmla="*/ 214973 w 1027088"/>
                <a:gd name="connsiteY14" fmla="*/ 744547 h 842165"/>
                <a:gd name="connsiteX15" fmla="*/ 210559 w 1027088"/>
                <a:gd name="connsiteY15" fmla="*/ 728132 h 842165"/>
                <a:gd name="connsiteX16" fmla="*/ 260709 w 1027088"/>
                <a:gd name="connsiteY16" fmla="*/ 641240 h 842165"/>
                <a:gd name="connsiteX17" fmla="*/ 277158 w 1027088"/>
                <a:gd name="connsiteY17" fmla="*/ 636827 h 842165"/>
                <a:gd name="connsiteX18" fmla="*/ 281571 w 1027088"/>
                <a:gd name="connsiteY18" fmla="*/ 653243 h 842165"/>
                <a:gd name="connsiteX19" fmla="*/ 231421 w 1027088"/>
                <a:gd name="connsiteY19" fmla="*/ 740134 h 842165"/>
                <a:gd name="connsiteX20" fmla="*/ 220990 w 1027088"/>
                <a:gd name="connsiteY20" fmla="*/ 746186 h 842165"/>
                <a:gd name="connsiteX21" fmla="*/ 166863 w 1027088"/>
                <a:gd name="connsiteY21" fmla="*/ 558996 h 842165"/>
                <a:gd name="connsiteX22" fmla="*/ 0 w 1027088"/>
                <a:gd name="connsiteY22" fmla="*/ 401795 h 842165"/>
                <a:gd name="connsiteX23" fmla="*/ 166863 w 1027088"/>
                <a:gd name="connsiteY23" fmla="*/ 234029 h 842165"/>
                <a:gd name="connsiteX24" fmla="*/ 234063 w 1027088"/>
                <a:gd name="connsiteY24" fmla="*/ 248138 h 842165"/>
                <a:gd name="connsiteX25" fmla="*/ 511086 w 1027088"/>
                <a:gd name="connsiteY25" fmla="*/ 0 h 842165"/>
                <a:gd name="connsiteX26" fmla="*/ 768151 w 1027088"/>
                <a:gd name="connsiteY26" fmla="*/ 174619 h 842165"/>
                <a:gd name="connsiteX27" fmla="*/ 828698 w 1027088"/>
                <a:gd name="connsiteY27" fmla="*/ 167164 h 842165"/>
                <a:gd name="connsiteX28" fmla="*/ 1027088 w 1027088"/>
                <a:gd name="connsiteY28" fmla="*/ 365520 h 842165"/>
                <a:gd name="connsiteX29" fmla="*/ 828831 w 1027088"/>
                <a:gd name="connsiteY29" fmla="*/ 558996 h 842165"/>
                <a:gd name="connsiteX30" fmla="*/ 166863 w 1027088"/>
                <a:gd name="connsiteY30" fmla="*/ 558996 h 842165"/>
                <a:gd name="connsiteX31" fmla="*/ 166863 w 1027088"/>
                <a:gd name="connsiteY31" fmla="*/ 258101 h 842165"/>
                <a:gd name="connsiteX32" fmla="*/ 24072 w 1027088"/>
                <a:gd name="connsiteY32" fmla="*/ 401795 h 842165"/>
                <a:gd name="connsiteX33" fmla="*/ 166997 w 1027088"/>
                <a:gd name="connsiteY33" fmla="*/ 534891 h 842165"/>
                <a:gd name="connsiteX34" fmla="*/ 828698 w 1027088"/>
                <a:gd name="connsiteY34" fmla="*/ 534891 h 842165"/>
                <a:gd name="connsiteX35" fmla="*/ 1002983 w 1027088"/>
                <a:gd name="connsiteY35" fmla="*/ 365520 h 842165"/>
                <a:gd name="connsiteX36" fmla="*/ 828698 w 1027088"/>
                <a:gd name="connsiteY36" fmla="*/ 191235 h 842165"/>
                <a:gd name="connsiteX37" fmla="*/ 765008 w 1027088"/>
                <a:gd name="connsiteY37" fmla="*/ 200596 h 842165"/>
                <a:gd name="connsiteX38" fmla="*/ 749930 w 1027088"/>
                <a:gd name="connsiteY38" fmla="*/ 193576 h 842165"/>
                <a:gd name="connsiteX39" fmla="*/ 511086 w 1027088"/>
                <a:gd name="connsiteY39" fmla="*/ 24072 h 842165"/>
                <a:gd name="connsiteX40" fmla="*/ 255861 w 1027088"/>
                <a:gd name="connsiteY40" fmla="*/ 267663 h 842165"/>
                <a:gd name="connsiteX41" fmla="*/ 249442 w 1027088"/>
                <a:gd name="connsiteY41" fmla="*/ 277224 h 842165"/>
                <a:gd name="connsiteX42" fmla="*/ 237941 w 1027088"/>
                <a:gd name="connsiteY42" fmla="*/ 277024 h 842165"/>
                <a:gd name="connsiteX43" fmla="*/ 166863 w 1027088"/>
                <a:gd name="connsiteY43" fmla="*/ 258101 h 842165"/>
                <a:gd name="connsiteX0" fmla="*/ 427872 w 1027088"/>
                <a:gd name="connsiteY0" fmla="*/ 641240 h 841850"/>
                <a:gd name="connsiteX1" fmla="*/ 331987 w 1027088"/>
                <a:gd name="connsiteY1" fmla="*/ 831372 h 841850"/>
                <a:gd name="connsiteX2" fmla="*/ 327574 w 1027088"/>
                <a:gd name="connsiteY2" fmla="*/ 814957 h 841850"/>
                <a:gd name="connsiteX3" fmla="*/ 427872 w 1027088"/>
                <a:gd name="connsiteY3" fmla="*/ 641240 h 841850"/>
                <a:gd name="connsiteX4" fmla="*/ 555318 w 1027088"/>
                <a:gd name="connsiteY4" fmla="*/ 746186 h 841850"/>
                <a:gd name="connsiteX5" fmla="*/ 549300 w 1027088"/>
                <a:gd name="connsiteY5" fmla="*/ 744547 h 841850"/>
                <a:gd name="connsiteX6" fmla="*/ 544887 w 1027088"/>
                <a:gd name="connsiteY6" fmla="*/ 728132 h 841850"/>
                <a:gd name="connsiteX7" fmla="*/ 595036 w 1027088"/>
                <a:gd name="connsiteY7" fmla="*/ 641240 h 841850"/>
                <a:gd name="connsiteX8" fmla="*/ 611452 w 1027088"/>
                <a:gd name="connsiteY8" fmla="*/ 636827 h 841850"/>
                <a:gd name="connsiteX9" fmla="*/ 615865 w 1027088"/>
                <a:gd name="connsiteY9" fmla="*/ 653243 h 841850"/>
                <a:gd name="connsiteX10" fmla="*/ 565716 w 1027088"/>
                <a:gd name="connsiteY10" fmla="*/ 740134 h 841850"/>
                <a:gd name="connsiteX11" fmla="*/ 555318 w 1027088"/>
                <a:gd name="connsiteY11" fmla="*/ 746186 h 841850"/>
                <a:gd name="connsiteX12" fmla="*/ 220990 w 1027088"/>
                <a:gd name="connsiteY12" fmla="*/ 746186 h 841850"/>
                <a:gd name="connsiteX13" fmla="*/ 214973 w 1027088"/>
                <a:gd name="connsiteY13" fmla="*/ 744547 h 841850"/>
                <a:gd name="connsiteX14" fmla="*/ 210559 w 1027088"/>
                <a:gd name="connsiteY14" fmla="*/ 728132 h 841850"/>
                <a:gd name="connsiteX15" fmla="*/ 260709 w 1027088"/>
                <a:gd name="connsiteY15" fmla="*/ 641240 h 841850"/>
                <a:gd name="connsiteX16" fmla="*/ 277158 w 1027088"/>
                <a:gd name="connsiteY16" fmla="*/ 636827 h 841850"/>
                <a:gd name="connsiteX17" fmla="*/ 281571 w 1027088"/>
                <a:gd name="connsiteY17" fmla="*/ 653243 h 841850"/>
                <a:gd name="connsiteX18" fmla="*/ 231421 w 1027088"/>
                <a:gd name="connsiteY18" fmla="*/ 740134 h 841850"/>
                <a:gd name="connsiteX19" fmla="*/ 220990 w 1027088"/>
                <a:gd name="connsiteY19" fmla="*/ 746186 h 841850"/>
                <a:gd name="connsiteX20" fmla="*/ 166863 w 1027088"/>
                <a:gd name="connsiteY20" fmla="*/ 558996 h 841850"/>
                <a:gd name="connsiteX21" fmla="*/ 0 w 1027088"/>
                <a:gd name="connsiteY21" fmla="*/ 401795 h 841850"/>
                <a:gd name="connsiteX22" fmla="*/ 166863 w 1027088"/>
                <a:gd name="connsiteY22" fmla="*/ 234029 h 841850"/>
                <a:gd name="connsiteX23" fmla="*/ 234063 w 1027088"/>
                <a:gd name="connsiteY23" fmla="*/ 248138 h 841850"/>
                <a:gd name="connsiteX24" fmla="*/ 511086 w 1027088"/>
                <a:gd name="connsiteY24" fmla="*/ 0 h 841850"/>
                <a:gd name="connsiteX25" fmla="*/ 768151 w 1027088"/>
                <a:gd name="connsiteY25" fmla="*/ 174619 h 841850"/>
                <a:gd name="connsiteX26" fmla="*/ 828698 w 1027088"/>
                <a:gd name="connsiteY26" fmla="*/ 167164 h 841850"/>
                <a:gd name="connsiteX27" fmla="*/ 1027088 w 1027088"/>
                <a:gd name="connsiteY27" fmla="*/ 365520 h 841850"/>
                <a:gd name="connsiteX28" fmla="*/ 828831 w 1027088"/>
                <a:gd name="connsiteY28" fmla="*/ 558996 h 841850"/>
                <a:gd name="connsiteX29" fmla="*/ 166863 w 1027088"/>
                <a:gd name="connsiteY29" fmla="*/ 558996 h 841850"/>
                <a:gd name="connsiteX30" fmla="*/ 166863 w 1027088"/>
                <a:gd name="connsiteY30" fmla="*/ 258101 h 841850"/>
                <a:gd name="connsiteX31" fmla="*/ 24072 w 1027088"/>
                <a:gd name="connsiteY31" fmla="*/ 401795 h 841850"/>
                <a:gd name="connsiteX32" fmla="*/ 166997 w 1027088"/>
                <a:gd name="connsiteY32" fmla="*/ 534891 h 841850"/>
                <a:gd name="connsiteX33" fmla="*/ 828698 w 1027088"/>
                <a:gd name="connsiteY33" fmla="*/ 534891 h 841850"/>
                <a:gd name="connsiteX34" fmla="*/ 1002983 w 1027088"/>
                <a:gd name="connsiteY34" fmla="*/ 365520 h 841850"/>
                <a:gd name="connsiteX35" fmla="*/ 828698 w 1027088"/>
                <a:gd name="connsiteY35" fmla="*/ 191235 h 841850"/>
                <a:gd name="connsiteX36" fmla="*/ 765008 w 1027088"/>
                <a:gd name="connsiteY36" fmla="*/ 200596 h 841850"/>
                <a:gd name="connsiteX37" fmla="*/ 749930 w 1027088"/>
                <a:gd name="connsiteY37" fmla="*/ 193576 h 841850"/>
                <a:gd name="connsiteX38" fmla="*/ 511086 w 1027088"/>
                <a:gd name="connsiteY38" fmla="*/ 24072 h 841850"/>
                <a:gd name="connsiteX39" fmla="*/ 255861 w 1027088"/>
                <a:gd name="connsiteY39" fmla="*/ 267663 h 841850"/>
                <a:gd name="connsiteX40" fmla="*/ 249442 w 1027088"/>
                <a:gd name="connsiteY40" fmla="*/ 277224 h 841850"/>
                <a:gd name="connsiteX41" fmla="*/ 237941 w 1027088"/>
                <a:gd name="connsiteY41" fmla="*/ 277024 h 841850"/>
                <a:gd name="connsiteX42" fmla="*/ 166863 w 1027088"/>
                <a:gd name="connsiteY42" fmla="*/ 258101 h 841850"/>
                <a:gd name="connsiteX0" fmla="*/ 327574 w 1027088"/>
                <a:gd name="connsiteY0" fmla="*/ 814957 h 841850"/>
                <a:gd name="connsiteX1" fmla="*/ 331987 w 1027088"/>
                <a:gd name="connsiteY1" fmla="*/ 831372 h 841850"/>
                <a:gd name="connsiteX2" fmla="*/ 327574 w 1027088"/>
                <a:gd name="connsiteY2" fmla="*/ 814957 h 841850"/>
                <a:gd name="connsiteX3" fmla="*/ 555318 w 1027088"/>
                <a:gd name="connsiteY3" fmla="*/ 746186 h 841850"/>
                <a:gd name="connsiteX4" fmla="*/ 549300 w 1027088"/>
                <a:gd name="connsiteY4" fmla="*/ 744547 h 841850"/>
                <a:gd name="connsiteX5" fmla="*/ 544887 w 1027088"/>
                <a:gd name="connsiteY5" fmla="*/ 728132 h 841850"/>
                <a:gd name="connsiteX6" fmla="*/ 595036 w 1027088"/>
                <a:gd name="connsiteY6" fmla="*/ 641240 h 841850"/>
                <a:gd name="connsiteX7" fmla="*/ 611452 w 1027088"/>
                <a:gd name="connsiteY7" fmla="*/ 636827 h 841850"/>
                <a:gd name="connsiteX8" fmla="*/ 615865 w 1027088"/>
                <a:gd name="connsiteY8" fmla="*/ 653243 h 841850"/>
                <a:gd name="connsiteX9" fmla="*/ 565716 w 1027088"/>
                <a:gd name="connsiteY9" fmla="*/ 740134 h 841850"/>
                <a:gd name="connsiteX10" fmla="*/ 555318 w 1027088"/>
                <a:gd name="connsiteY10" fmla="*/ 746186 h 841850"/>
                <a:gd name="connsiteX11" fmla="*/ 220990 w 1027088"/>
                <a:gd name="connsiteY11" fmla="*/ 746186 h 841850"/>
                <a:gd name="connsiteX12" fmla="*/ 214973 w 1027088"/>
                <a:gd name="connsiteY12" fmla="*/ 744547 h 841850"/>
                <a:gd name="connsiteX13" fmla="*/ 210559 w 1027088"/>
                <a:gd name="connsiteY13" fmla="*/ 728132 h 841850"/>
                <a:gd name="connsiteX14" fmla="*/ 260709 w 1027088"/>
                <a:gd name="connsiteY14" fmla="*/ 641240 h 841850"/>
                <a:gd name="connsiteX15" fmla="*/ 277158 w 1027088"/>
                <a:gd name="connsiteY15" fmla="*/ 636827 h 841850"/>
                <a:gd name="connsiteX16" fmla="*/ 281571 w 1027088"/>
                <a:gd name="connsiteY16" fmla="*/ 653243 h 841850"/>
                <a:gd name="connsiteX17" fmla="*/ 231421 w 1027088"/>
                <a:gd name="connsiteY17" fmla="*/ 740134 h 841850"/>
                <a:gd name="connsiteX18" fmla="*/ 220990 w 1027088"/>
                <a:gd name="connsiteY18" fmla="*/ 746186 h 841850"/>
                <a:gd name="connsiteX19" fmla="*/ 166863 w 1027088"/>
                <a:gd name="connsiteY19" fmla="*/ 558996 h 841850"/>
                <a:gd name="connsiteX20" fmla="*/ 0 w 1027088"/>
                <a:gd name="connsiteY20" fmla="*/ 401795 h 841850"/>
                <a:gd name="connsiteX21" fmla="*/ 166863 w 1027088"/>
                <a:gd name="connsiteY21" fmla="*/ 234029 h 841850"/>
                <a:gd name="connsiteX22" fmla="*/ 234063 w 1027088"/>
                <a:gd name="connsiteY22" fmla="*/ 248138 h 841850"/>
                <a:gd name="connsiteX23" fmla="*/ 511086 w 1027088"/>
                <a:gd name="connsiteY23" fmla="*/ 0 h 841850"/>
                <a:gd name="connsiteX24" fmla="*/ 768151 w 1027088"/>
                <a:gd name="connsiteY24" fmla="*/ 174619 h 841850"/>
                <a:gd name="connsiteX25" fmla="*/ 828698 w 1027088"/>
                <a:gd name="connsiteY25" fmla="*/ 167164 h 841850"/>
                <a:gd name="connsiteX26" fmla="*/ 1027088 w 1027088"/>
                <a:gd name="connsiteY26" fmla="*/ 365520 h 841850"/>
                <a:gd name="connsiteX27" fmla="*/ 828831 w 1027088"/>
                <a:gd name="connsiteY27" fmla="*/ 558996 h 841850"/>
                <a:gd name="connsiteX28" fmla="*/ 166863 w 1027088"/>
                <a:gd name="connsiteY28" fmla="*/ 558996 h 841850"/>
                <a:gd name="connsiteX29" fmla="*/ 166863 w 1027088"/>
                <a:gd name="connsiteY29" fmla="*/ 258101 h 841850"/>
                <a:gd name="connsiteX30" fmla="*/ 24072 w 1027088"/>
                <a:gd name="connsiteY30" fmla="*/ 401795 h 841850"/>
                <a:gd name="connsiteX31" fmla="*/ 166997 w 1027088"/>
                <a:gd name="connsiteY31" fmla="*/ 534891 h 841850"/>
                <a:gd name="connsiteX32" fmla="*/ 828698 w 1027088"/>
                <a:gd name="connsiteY32" fmla="*/ 534891 h 841850"/>
                <a:gd name="connsiteX33" fmla="*/ 1002983 w 1027088"/>
                <a:gd name="connsiteY33" fmla="*/ 365520 h 841850"/>
                <a:gd name="connsiteX34" fmla="*/ 828698 w 1027088"/>
                <a:gd name="connsiteY34" fmla="*/ 191235 h 841850"/>
                <a:gd name="connsiteX35" fmla="*/ 765008 w 1027088"/>
                <a:gd name="connsiteY35" fmla="*/ 200596 h 841850"/>
                <a:gd name="connsiteX36" fmla="*/ 749930 w 1027088"/>
                <a:gd name="connsiteY36" fmla="*/ 193576 h 841850"/>
                <a:gd name="connsiteX37" fmla="*/ 511086 w 1027088"/>
                <a:gd name="connsiteY37" fmla="*/ 24072 h 841850"/>
                <a:gd name="connsiteX38" fmla="*/ 255861 w 1027088"/>
                <a:gd name="connsiteY38" fmla="*/ 267663 h 841850"/>
                <a:gd name="connsiteX39" fmla="*/ 249442 w 1027088"/>
                <a:gd name="connsiteY39" fmla="*/ 277224 h 841850"/>
                <a:gd name="connsiteX40" fmla="*/ 237941 w 1027088"/>
                <a:gd name="connsiteY40" fmla="*/ 277024 h 841850"/>
                <a:gd name="connsiteX41" fmla="*/ 166863 w 1027088"/>
                <a:gd name="connsiteY41" fmla="*/ 258101 h 841850"/>
                <a:gd name="connsiteX0" fmla="*/ 555318 w 1027088"/>
                <a:gd name="connsiteY0" fmla="*/ 746186 h 746186"/>
                <a:gd name="connsiteX1" fmla="*/ 549300 w 1027088"/>
                <a:gd name="connsiteY1" fmla="*/ 744547 h 746186"/>
                <a:gd name="connsiteX2" fmla="*/ 544887 w 1027088"/>
                <a:gd name="connsiteY2" fmla="*/ 728132 h 746186"/>
                <a:gd name="connsiteX3" fmla="*/ 595036 w 1027088"/>
                <a:gd name="connsiteY3" fmla="*/ 641240 h 746186"/>
                <a:gd name="connsiteX4" fmla="*/ 611452 w 1027088"/>
                <a:gd name="connsiteY4" fmla="*/ 636827 h 746186"/>
                <a:gd name="connsiteX5" fmla="*/ 615865 w 1027088"/>
                <a:gd name="connsiteY5" fmla="*/ 653243 h 746186"/>
                <a:gd name="connsiteX6" fmla="*/ 565716 w 1027088"/>
                <a:gd name="connsiteY6" fmla="*/ 740134 h 746186"/>
                <a:gd name="connsiteX7" fmla="*/ 555318 w 1027088"/>
                <a:gd name="connsiteY7" fmla="*/ 746186 h 746186"/>
                <a:gd name="connsiteX8" fmla="*/ 220990 w 1027088"/>
                <a:gd name="connsiteY8" fmla="*/ 746186 h 746186"/>
                <a:gd name="connsiteX9" fmla="*/ 214973 w 1027088"/>
                <a:gd name="connsiteY9" fmla="*/ 744547 h 746186"/>
                <a:gd name="connsiteX10" fmla="*/ 210559 w 1027088"/>
                <a:gd name="connsiteY10" fmla="*/ 728132 h 746186"/>
                <a:gd name="connsiteX11" fmla="*/ 260709 w 1027088"/>
                <a:gd name="connsiteY11" fmla="*/ 641240 h 746186"/>
                <a:gd name="connsiteX12" fmla="*/ 277158 w 1027088"/>
                <a:gd name="connsiteY12" fmla="*/ 636827 h 746186"/>
                <a:gd name="connsiteX13" fmla="*/ 281571 w 1027088"/>
                <a:gd name="connsiteY13" fmla="*/ 653243 h 746186"/>
                <a:gd name="connsiteX14" fmla="*/ 231421 w 1027088"/>
                <a:gd name="connsiteY14" fmla="*/ 740134 h 746186"/>
                <a:gd name="connsiteX15" fmla="*/ 220990 w 1027088"/>
                <a:gd name="connsiteY15" fmla="*/ 746186 h 746186"/>
                <a:gd name="connsiteX16" fmla="*/ 166863 w 1027088"/>
                <a:gd name="connsiteY16" fmla="*/ 558996 h 746186"/>
                <a:gd name="connsiteX17" fmla="*/ 0 w 1027088"/>
                <a:gd name="connsiteY17" fmla="*/ 401795 h 746186"/>
                <a:gd name="connsiteX18" fmla="*/ 166863 w 1027088"/>
                <a:gd name="connsiteY18" fmla="*/ 234029 h 746186"/>
                <a:gd name="connsiteX19" fmla="*/ 234063 w 1027088"/>
                <a:gd name="connsiteY19" fmla="*/ 248138 h 746186"/>
                <a:gd name="connsiteX20" fmla="*/ 511086 w 1027088"/>
                <a:gd name="connsiteY20" fmla="*/ 0 h 746186"/>
                <a:gd name="connsiteX21" fmla="*/ 768151 w 1027088"/>
                <a:gd name="connsiteY21" fmla="*/ 174619 h 746186"/>
                <a:gd name="connsiteX22" fmla="*/ 828698 w 1027088"/>
                <a:gd name="connsiteY22" fmla="*/ 167164 h 746186"/>
                <a:gd name="connsiteX23" fmla="*/ 1027088 w 1027088"/>
                <a:gd name="connsiteY23" fmla="*/ 365520 h 746186"/>
                <a:gd name="connsiteX24" fmla="*/ 828831 w 1027088"/>
                <a:gd name="connsiteY24" fmla="*/ 558996 h 746186"/>
                <a:gd name="connsiteX25" fmla="*/ 166863 w 1027088"/>
                <a:gd name="connsiteY25" fmla="*/ 558996 h 746186"/>
                <a:gd name="connsiteX26" fmla="*/ 166863 w 1027088"/>
                <a:gd name="connsiteY26" fmla="*/ 258101 h 746186"/>
                <a:gd name="connsiteX27" fmla="*/ 24072 w 1027088"/>
                <a:gd name="connsiteY27" fmla="*/ 401795 h 746186"/>
                <a:gd name="connsiteX28" fmla="*/ 166997 w 1027088"/>
                <a:gd name="connsiteY28" fmla="*/ 534891 h 746186"/>
                <a:gd name="connsiteX29" fmla="*/ 828698 w 1027088"/>
                <a:gd name="connsiteY29" fmla="*/ 534891 h 746186"/>
                <a:gd name="connsiteX30" fmla="*/ 1002983 w 1027088"/>
                <a:gd name="connsiteY30" fmla="*/ 365520 h 746186"/>
                <a:gd name="connsiteX31" fmla="*/ 828698 w 1027088"/>
                <a:gd name="connsiteY31" fmla="*/ 191235 h 746186"/>
                <a:gd name="connsiteX32" fmla="*/ 765008 w 1027088"/>
                <a:gd name="connsiteY32" fmla="*/ 200596 h 746186"/>
                <a:gd name="connsiteX33" fmla="*/ 749930 w 1027088"/>
                <a:gd name="connsiteY33" fmla="*/ 193576 h 746186"/>
                <a:gd name="connsiteX34" fmla="*/ 511086 w 1027088"/>
                <a:gd name="connsiteY34" fmla="*/ 24072 h 746186"/>
                <a:gd name="connsiteX35" fmla="*/ 255861 w 1027088"/>
                <a:gd name="connsiteY35" fmla="*/ 267663 h 746186"/>
                <a:gd name="connsiteX36" fmla="*/ 249442 w 1027088"/>
                <a:gd name="connsiteY36" fmla="*/ 277224 h 746186"/>
                <a:gd name="connsiteX37" fmla="*/ 237941 w 1027088"/>
                <a:gd name="connsiteY37" fmla="*/ 277024 h 746186"/>
                <a:gd name="connsiteX38" fmla="*/ 166863 w 1027088"/>
                <a:gd name="connsiteY38" fmla="*/ 258101 h 746186"/>
                <a:gd name="connsiteX0" fmla="*/ 555318 w 1027088"/>
                <a:gd name="connsiteY0" fmla="*/ 746186 h 752637"/>
                <a:gd name="connsiteX1" fmla="*/ 549300 w 1027088"/>
                <a:gd name="connsiteY1" fmla="*/ 744547 h 752637"/>
                <a:gd name="connsiteX2" fmla="*/ 595036 w 1027088"/>
                <a:gd name="connsiteY2" fmla="*/ 641240 h 752637"/>
                <a:gd name="connsiteX3" fmla="*/ 611452 w 1027088"/>
                <a:gd name="connsiteY3" fmla="*/ 636827 h 752637"/>
                <a:gd name="connsiteX4" fmla="*/ 615865 w 1027088"/>
                <a:gd name="connsiteY4" fmla="*/ 653243 h 752637"/>
                <a:gd name="connsiteX5" fmla="*/ 565716 w 1027088"/>
                <a:gd name="connsiteY5" fmla="*/ 740134 h 752637"/>
                <a:gd name="connsiteX6" fmla="*/ 555318 w 1027088"/>
                <a:gd name="connsiteY6" fmla="*/ 746186 h 752637"/>
                <a:gd name="connsiteX7" fmla="*/ 220990 w 1027088"/>
                <a:gd name="connsiteY7" fmla="*/ 746186 h 752637"/>
                <a:gd name="connsiteX8" fmla="*/ 214973 w 1027088"/>
                <a:gd name="connsiteY8" fmla="*/ 744547 h 752637"/>
                <a:gd name="connsiteX9" fmla="*/ 210559 w 1027088"/>
                <a:gd name="connsiteY9" fmla="*/ 728132 h 752637"/>
                <a:gd name="connsiteX10" fmla="*/ 260709 w 1027088"/>
                <a:gd name="connsiteY10" fmla="*/ 641240 h 752637"/>
                <a:gd name="connsiteX11" fmla="*/ 277158 w 1027088"/>
                <a:gd name="connsiteY11" fmla="*/ 636827 h 752637"/>
                <a:gd name="connsiteX12" fmla="*/ 281571 w 1027088"/>
                <a:gd name="connsiteY12" fmla="*/ 653243 h 752637"/>
                <a:gd name="connsiteX13" fmla="*/ 231421 w 1027088"/>
                <a:gd name="connsiteY13" fmla="*/ 740134 h 752637"/>
                <a:gd name="connsiteX14" fmla="*/ 220990 w 1027088"/>
                <a:gd name="connsiteY14" fmla="*/ 746186 h 752637"/>
                <a:gd name="connsiteX15" fmla="*/ 166863 w 1027088"/>
                <a:gd name="connsiteY15" fmla="*/ 558996 h 752637"/>
                <a:gd name="connsiteX16" fmla="*/ 0 w 1027088"/>
                <a:gd name="connsiteY16" fmla="*/ 401795 h 752637"/>
                <a:gd name="connsiteX17" fmla="*/ 166863 w 1027088"/>
                <a:gd name="connsiteY17" fmla="*/ 234029 h 752637"/>
                <a:gd name="connsiteX18" fmla="*/ 234063 w 1027088"/>
                <a:gd name="connsiteY18" fmla="*/ 248138 h 752637"/>
                <a:gd name="connsiteX19" fmla="*/ 511086 w 1027088"/>
                <a:gd name="connsiteY19" fmla="*/ 0 h 752637"/>
                <a:gd name="connsiteX20" fmla="*/ 768151 w 1027088"/>
                <a:gd name="connsiteY20" fmla="*/ 174619 h 752637"/>
                <a:gd name="connsiteX21" fmla="*/ 828698 w 1027088"/>
                <a:gd name="connsiteY21" fmla="*/ 167164 h 752637"/>
                <a:gd name="connsiteX22" fmla="*/ 1027088 w 1027088"/>
                <a:gd name="connsiteY22" fmla="*/ 365520 h 752637"/>
                <a:gd name="connsiteX23" fmla="*/ 828831 w 1027088"/>
                <a:gd name="connsiteY23" fmla="*/ 558996 h 752637"/>
                <a:gd name="connsiteX24" fmla="*/ 166863 w 1027088"/>
                <a:gd name="connsiteY24" fmla="*/ 558996 h 752637"/>
                <a:gd name="connsiteX25" fmla="*/ 166863 w 1027088"/>
                <a:gd name="connsiteY25" fmla="*/ 258101 h 752637"/>
                <a:gd name="connsiteX26" fmla="*/ 24072 w 1027088"/>
                <a:gd name="connsiteY26" fmla="*/ 401795 h 752637"/>
                <a:gd name="connsiteX27" fmla="*/ 166997 w 1027088"/>
                <a:gd name="connsiteY27" fmla="*/ 534891 h 752637"/>
                <a:gd name="connsiteX28" fmla="*/ 828698 w 1027088"/>
                <a:gd name="connsiteY28" fmla="*/ 534891 h 752637"/>
                <a:gd name="connsiteX29" fmla="*/ 1002983 w 1027088"/>
                <a:gd name="connsiteY29" fmla="*/ 365520 h 752637"/>
                <a:gd name="connsiteX30" fmla="*/ 828698 w 1027088"/>
                <a:gd name="connsiteY30" fmla="*/ 191235 h 752637"/>
                <a:gd name="connsiteX31" fmla="*/ 765008 w 1027088"/>
                <a:gd name="connsiteY31" fmla="*/ 200596 h 752637"/>
                <a:gd name="connsiteX32" fmla="*/ 749930 w 1027088"/>
                <a:gd name="connsiteY32" fmla="*/ 193576 h 752637"/>
                <a:gd name="connsiteX33" fmla="*/ 511086 w 1027088"/>
                <a:gd name="connsiteY33" fmla="*/ 24072 h 752637"/>
                <a:gd name="connsiteX34" fmla="*/ 255861 w 1027088"/>
                <a:gd name="connsiteY34" fmla="*/ 267663 h 752637"/>
                <a:gd name="connsiteX35" fmla="*/ 249442 w 1027088"/>
                <a:gd name="connsiteY35" fmla="*/ 277224 h 752637"/>
                <a:gd name="connsiteX36" fmla="*/ 237941 w 1027088"/>
                <a:gd name="connsiteY36" fmla="*/ 277024 h 752637"/>
                <a:gd name="connsiteX37" fmla="*/ 166863 w 1027088"/>
                <a:gd name="connsiteY37" fmla="*/ 258101 h 752637"/>
                <a:gd name="connsiteX0" fmla="*/ 565716 w 1027088"/>
                <a:gd name="connsiteY0" fmla="*/ 740134 h 754522"/>
                <a:gd name="connsiteX1" fmla="*/ 549300 w 1027088"/>
                <a:gd name="connsiteY1" fmla="*/ 744547 h 754522"/>
                <a:gd name="connsiteX2" fmla="*/ 595036 w 1027088"/>
                <a:gd name="connsiteY2" fmla="*/ 641240 h 754522"/>
                <a:gd name="connsiteX3" fmla="*/ 611452 w 1027088"/>
                <a:gd name="connsiteY3" fmla="*/ 636827 h 754522"/>
                <a:gd name="connsiteX4" fmla="*/ 615865 w 1027088"/>
                <a:gd name="connsiteY4" fmla="*/ 653243 h 754522"/>
                <a:gd name="connsiteX5" fmla="*/ 565716 w 1027088"/>
                <a:gd name="connsiteY5" fmla="*/ 740134 h 754522"/>
                <a:gd name="connsiteX6" fmla="*/ 220990 w 1027088"/>
                <a:gd name="connsiteY6" fmla="*/ 746186 h 754522"/>
                <a:gd name="connsiteX7" fmla="*/ 214973 w 1027088"/>
                <a:gd name="connsiteY7" fmla="*/ 744547 h 754522"/>
                <a:gd name="connsiteX8" fmla="*/ 210559 w 1027088"/>
                <a:gd name="connsiteY8" fmla="*/ 728132 h 754522"/>
                <a:gd name="connsiteX9" fmla="*/ 260709 w 1027088"/>
                <a:gd name="connsiteY9" fmla="*/ 641240 h 754522"/>
                <a:gd name="connsiteX10" fmla="*/ 277158 w 1027088"/>
                <a:gd name="connsiteY10" fmla="*/ 636827 h 754522"/>
                <a:gd name="connsiteX11" fmla="*/ 281571 w 1027088"/>
                <a:gd name="connsiteY11" fmla="*/ 653243 h 754522"/>
                <a:gd name="connsiteX12" fmla="*/ 231421 w 1027088"/>
                <a:gd name="connsiteY12" fmla="*/ 740134 h 754522"/>
                <a:gd name="connsiteX13" fmla="*/ 220990 w 1027088"/>
                <a:gd name="connsiteY13" fmla="*/ 746186 h 754522"/>
                <a:gd name="connsiteX14" fmla="*/ 166863 w 1027088"/>
                <a:gd name="connsiteY14" fmla="*/ 558996 h 754522"/>
                <a:gd name="connsiteX15" fmla="*/ 0 w 1027088"/>
                <a:gd name="connsiteY15" fmla="*/ 401795 h 754522"/>
                <a:gd name="connsiteX16" fmla="*/ 166863 w 1027088"/>
                <a:gd name="connsiteY16" fmla="*/ 234029 h 754522"/>
                <a:gd name="connsiteX17" fmla="*/ 234063 w 1027088"/>
                <a:gd name="connsiteY17" fmla="*/ 248138 h 754522"/>
                <a:gd name="connsiteX18" fmla="*/ 511086 w 1027088"/>
                <a:gd name="connsiteY18" fmla="*/ 0 h 754522"/>
                <a:gd name="connsiteX19" fmla="*/ 768151 w 1027088"/>
                <a:gd name="connsiteY19" fmla="*/ 174619 h 754522"/>
                <a:gd name="connsiteX20" fmla="*/ 828698 w 1027088"/>
                <a:gd name="connsiteY20" fmla="*/ 167164 h 754522"/>
                <a:gd name="connsiteX21" fmla="*/ 1027088 w 1027088"/>
                <a:gd name="connsiteY21" fmla="*/ 365520 h 754522"/>
                <a:gd name="connsiteX22" fmla="*/ 828831 w 1027088"/>
                <a:gd name="connsiteY22" fmla="*/ 558996 h 754522"/>
                <a:gd name="connsiteX23" fmla="*/ 166863 w 1027088"/>
                <a:gd name="connsiteY23" fmla="*/ 558996 h 754522"/>
                <a:gd name="connsiteX24" fmla="*/ 166863 w 1027088"/>
                <a:gd name="connsiteY24" fmla="*/ 258101 h 754522"/>
                <a:gd name="connsiteX25" fmla="*/ 24072 w 1027088"/>
                <a:gd name="connsiteY25" fmla="*/ 401795 h 754522"/>
                <a:gd name="connsiteX26" fmla="*/ 166997 w 1027088"/>
                <a:gd name="connsiteY26" fmla="*/ 534891 h 754522"/>
                <a:gd name="connsiteX27" fmla="*/ 828698 w 1027088"/>
                <a:gd name="connsiteY27" fmla="*/ 534891 h 754522"/>
                <a:gd name="connsiteX28" fmla="*/ 1002983 w 1027088"/>
                <a:gd name="connsiteY28" fmla="*/ 365520 h 754522"/>
                <a:gd name="connsiteX29" fmla="*/ 828698 w 1027088"/>
                <a:gd name="connsiteY29" fmla="*/ 191235 h 754522"/>
                <a:gd name="connsiteX30" fmla="*/ 765008 w 1027088"/>
                <a:gd name="connsiteY30" fmla="*/ 200596 h 754522"/>
                <a:gd name="connsiteX31" fmla="*/ 749930 w 1027088"/>
                <a:gd name="connsiteY31" fmla="*/ 193576 h 754522"/>
                <a:gd name="connsiteX32" fmla="*/ 511086 w 1027088"/>
                <a:gd name="connsiteY32" fmla="*/ 24072 h 754522"/>
                <a:gd name="connsiteX33" fmla="*/ 255861 w 1027088"/>
                <a:gd name="connsiteY33" fmla="*/ 267663 h 754522"/>
                <a:gd name="connsiteX34" fmla="*/ 249442 w 1027088"/>
                <a:gd name="connsiteY34" fmla="*/ 277224 h 754522"/>
                <a:gd name="connsiteX35" fmla="*/ 237941 w 1027088"/>
                <a:gd name="connsiteY35" fmla="*/ 277024 h 754522"/>
                <a:gd name="connsiteX36" fmla="*/ 166863 w 1027088"/>
                <a:gd name="connsiteY36" fmla="*/ 258101 h 754522"/>
                <a:gd name="connsiteX0" fmla="*/ 615865 w 1027088"/>
                <a:gd name="connsiteY0" fmla="*/ 653243 h 746186"/>
                <a:gd name="connsiteX1" fmla="*/ 549300 w 1027088"/>
                <a:gd name="connsiteY1" fmla="*/ 744547 h 746186"/>
                <a:gd name="connsiteX2" fmla="*/ 595036 w 1027088"/>
                <a:gd name="connsiteY2" fmla="*/ 641240 h 746186"/>
                <a:gd name="connsiteX3" fmla="*/ 611452 w 1027088"/>
                <a:gd name="connsiteY3" fmla="*/ 636827 h 746186"/>
                <a:gd name="connsiteX4" fmla="*/ 615865 w 1027088"/>
                <a:gd name="connsiteY4" fmla="*/ 653243 h 746186"/>
                <a:gd name="connsiteX5" fmla="*/ 220990 w 1027088"/>
                <a:gd name="connsiteY5" fmla="*/ 746186 h 746186"/>
                <a:gd name="connsiteX6" fmla="*/ 214973 w 1027088"/>
                <a:gd name="connsiteY6" fmla="*/ 744547 h 746186"/>
                <a:gd name="connsiteX7" fmla="*/ 210559 w 1027088"/>
                <a:gd name="connsiteY7" fmla="*/ 728132 h 746186"/>
                <a:gd name="connsiteX8" fmla="*/ 260709 w 1027088"/>
                <a:gd name="connsiteY8" fmla="*/ 641240 h 746186"/>
                <a:gd name="connsiteX9" fmla="*/ 277158 w 1027088"/>
                <a:gd name="connsiteY9" fmla="*/ 636827 h 746186"/>
                <a:gd name="connsiteX10" fmla="*/ 281571 w 1027088"/>
                <a:gd name="connsiteY10" fmla="*/ 653243 h 746186"/>
                <a:gd name="connsiteX11" fmla="*/ 231421 w 1027088"/>
                <a:gd name="connsiteY11" fmla="*/ 740134 h 746186"/>
                <a:gd name="connsiteX12" fmla="*/ 220990 w 1027088"/>
                <a:gd name="connsiteY12" fmla="*/ 746186 h 746186"/>
                <a:gd name="connsiteX13" fmla="*/ 166863 w 1027088"/>
                <a:gd name="connsiteY13" fmla="*/ 558996 h 746186"/>
                <a:gd name="connsiteX14" fmla="*/ 0 w 1027088"/>
                <a:gd name="connsiteY14" fmla="*/ 401795 h 746186"/>
                <a:gd name="connsiteX15" fmla="*/ 166863 w 1027088"/>
                <a:gd name="connsiteY15" fmla="*/ 234029 h 746186"/>
                <a:gd name="connsiteX16" fmla="*/ 234063 w 1027088"/>
                <a:gd name="connsiteY16" fmla="*/ 248138 h 746186"/>
                <a:gd name="connsiteX17" fmla="*/ 511086 w 1027088"/>
                <a:gd name="connsiteY17" fmla="*/ 0 h 746186"/>
                <a:gd name="connsiteX18" fmla="*/ 768151 w 1027088"/>
                <a:gd name="connsiteY18" fmla="*/ 174619 h 746186"/>
                <a:gd name="connsiteX19" fmla="*/ 828698 w 1027088"/>
                <a:gd name="connsiteY19" fmla="*/ 167164 h 746186"/>
                <a:gd name="connsiteX20" fmla="*/ 1027088 w 1027088"/>
                <a:gd name="connsiteY20" fmla="*/ 365520 h 746186"/>
                <a:gd name="connsiteX21" fmla="*/ 828831 w 1027088"/>
                <a:gd name="connsiteY21" fmla="*/ 558996 h 746186"/>
                <a:gd name="connsiteX22" fmla="*/ 166863 w 1027088"/>
                <a:gd name="connsiteY22" fmla="*/ 558996 h 746186"/>
                <a:gd name="connsiteX23" fmla="*/ 166863 w 1027088"/>
                <a:gd name="connsiteY23" fmla="*/ 258101 h 746186"/>
                <a:gd name="connsiteX24" fmla="*/ 24072 w 1027088"/>
                <a:gd name="connsiteY24" fmla="*/ 401795 h 746186"/>
                <a:gd name="connsiteX25" fmla="*/ 166997 w 1027088"/>
                <a:gd name="connsiteY25" fmla="*/ 534891 h 746186"/>
                <a:gd name="connsiteX26" fmla="*/ 828698 w 1027088"/>
                <a:gd name="connsiteY26" fmla="*/ 534891 h 746186"/>
                <a:gd name="connsiteX27" fmla="*/ 1002983 w 1027088"/>
                <a:gd name="connsiteY27" fmla="*/ 365520 h 746186"/>
                <a:gd name="connsiteX28" fmla="*/ 828698 w 1027088"/>
                <a:gd name="connsiteY28" fmla="*/ 191235 h 746186"/>
                <a:gd name="connsiteX29" fmla="*/ 765008 w 1027088"/>
                <a:gd name="connsiteY29" fmla="*/ 200596 h 746186"/>
                <a:gd name="connsiteX30" fmla="*/ 749930 w 1027088"/>
                <a:gd name="connsiteY30" fmla="*/ 193576 h 746186"/>
                <a:gd name="connsiteX31" fmla="*/ 511086 w 1027088"/>
                <a:gd name="connsiteY31" fmla="*/ 24072 h 746186"/>
                <a:gd name="connsiteX32" fmla="*/ 255861 w 1027088"/>
                <a:gd name="connsiteY32" fmla="*/ 267663 h 746186"/>
                <a:gd name="connsiteX33" fmla="*/ 249442 w 1027088"/>
                <a:gd name="connsiteY33" fmla="*/ 277224 h 746186"/>
                <a:gd name="connsiteX34" fmla="*/ 237941 w 1027088"/>
                <a:gd name="connsiteY34" fmla="*/ 277024 h 746186"/>
                <a:gd name="connsiteX35" fmla="*/ 166863 w 1027088"/>
                <a:gd name="connsiteY35" fmla="*/ 258101 h 746186"/>
                <a:gd name="connsiteX0" fmla="*/ 615865 w 1027088"/>
                <a:gd name="connsiteY0" fmla="*/ 653243 h 746186"/>
                <a:gd name="connsiteX1" fmla="*/ 549300 w 1027088"/>
                <a:gd name="connsiteY1" fmla="*/ 744547 h 746186"/>
                <a:gd name="connsiteX2" fmla="*/ 595036 w 1027088"/>
                <a:gd name="connsiteY2" fmla="*/ 641240 h 746186"/>
                <a:gd name="connsiteX3" fmla="*/ 615865 w 1027088"/>
                <a:gd name="connsiteY3" fmla="*/ 653243 h 746186"/>
                <a:gd name="connsiteX4" fmla="*/ 220990 w 1027088"/>
                <a:gd name="connsiteY4" fmla="*/ 746186 h 746186"/>
                <a:gd name="connsiteX5" fmla="*/ 214973 w 1027088"/>
                <a:gd name="connsiteY5" fmla="*/ 744547 h 746186"/>
                <a:gd name="connsiteX6" fmla="*/ 210559 w 1027088"/>
                <a:gd name="connsiteY6" fmla="*/ 728132 h 746186"/>
                <a:gd name="connsiteX7" fmla="*/ 260709 w 1027088"/>
                <a:gd name="connsiteY7" fmla="*/ 641240 h 746186"/>
                <a:gd name="connsiteX8" fmla="*/ 277158 w 1027088"/>
                <a:gd name="connsiteY8" fmla="*/ 636827 h 746186"/>
                <a:gd name="connsiteX9" fmla="*/ 281571 w 1027088"/>
                <a:gd name="connsiteY9" fmla="*/ 653243 h 746186"/>
                <a:gd name="connsiteX10" fmla="*/ 231421 w 1027088"/>
                <a:gd name="connsiteY10" fmla="*/ 740134 h 746186"/>
                <a:gd name="connsiteX11" fmla="*/ 220990 w 1027088"/>
                <a:gd name="connsiteY11" fmla="*/ 746186 h 746186"/>
                <a:gd name="connsiteX12" fmla="*/ 166863 w 1027088"/>
                <a:gd name="connsiteY12" fmla="*/ 558996 h 746186"/>
                <a:gd name="connsiteX13" fmla="*/ 0 w 1027088"/>
                <a:gd name="connsiteY13" fmla="*/ 401795 h 746186"/>
                <a:gd name="connsiteX14" fmla="*/ 166863 w 1027088"/>
                <a:gd name="connsiteY14" fmla="*/ 234029 h 746186"/>
                <a:gd name="connsiteX15" fmla="*/ 234063 w 1027088"/>
                <a:gd name="connsiteY15" fmla="*/ 248138 h 746186"/>
                <a:gd name="connsiteX16" fmla="*/ 511086 w 1027088"/>
                <a:gd name="connsiteY16" fmla="*/ 0 h 746186"/>
                <a:gd name="connsiteX17" fmla="*/ 768151 w 1027088"/>
                <a:gd name="connsiteY17" fmla="*/ 174619 h 746186"/>
                <a:gd name="connsiteX18" fmla="*/ 828698 w 1027088"/>
                <a:gd name="connsiteY18" fmla="*/ 167164 h 746186"/>
                <a:gd name="connsiteX19" fmla="*/ 1027088 w 1027088"/>
                <a:gd name="connsiteY19" fmla="*/ 365520 h 746186"/>
                <a:gd name="connsiteX20" fmla="*/ 828831 w 1027088"/>
                <a:gd name="connsiteY20" fmla="*/ 558996 h 746186"/>
                <a:gd name="connsiteX21" fmla="*/ 166863 w 1027088"/>
                <a:gd name="connsiteY21" fmla="*/ 558996 h 746186"/>
                <a:gd name="connsiteX22" fmla="*/ 166863 w 1027088"/>
                <a:gd name="connsiteY22" fmla="*/ 258101 h 746186"/>
                <a:gd name="connsiteX23" fmla="*/ 24072 w 1027088"/>
                <a:gd name="connsiteY23" fmla="*/ 401795 h 746186"/>
                <a:gd name="connsiteX24" fmla="*/ 166997 w 1027088"/>
                <a:gd name="connsiteY24" fmla="*/ 534891 h 746186"/>
                <a:gd name="connsiteX25" fmla="*/ 828698 w 1027088"/>
                <a:gd name="connsiteY25" fmla="*/ 534891 h 746186"/>
                <a:gd name="connsiteX26" fmla="*/ 1002983 w 1027088"/>
                <a:gd name="connsiteY26" fmla="*/ 365520 h 746186"/>
                <a:gd name="connsiteX27" fmla="*/ 828698 w 1027088"/>
                <a:gd name="connsiteY27" fmla="*/ 191235 h 746186"/>
                <a:gd name="connsiteX28" fmla="*/ 765008 w 1027088"/>
                <a:gd name="connsiteY28" fmla="*/ 200596 h 746186"/>
                <a:gd name="connsiteX29" fmla="*/ 749930 w 1027088"/>
                <a:gd name="connsiteY29" fmla="*/ 193576 h 746186"/>
                <a:gd name="connsiteX30" fmla="*/ 511086 w 1027088"/>
                <a:gd name="connsiteY30" fmla="*/ 24072 h 746186"/>
                <a:gd name="connsiteX31" fmla="*/ 255861 w 1027088"/>
                <a:gd name="connsiteY31" fmla="*/ 267663 h 746186"/>
                <a:gd name="connsiteX32" fmla="*/ 249442 w 1027088"/>
                <a:gd name="connsiteY32" fmla="*/ 277224 h 746186"/>
                <a:gd name="connsiteX33" fmla="*/ 237941 w 1027088"/>
                <a:gd name="connsiteY33" fmla="*/ 277024 h 746186"/>
                <a:gd name="connsiteX34" fmla="*/ 166863 w 1027088"/>
                <a:gd name="connsiteY34" fmla="*/ 258101 h 746186"/>
                <a:gd name="connsiteX0" fmla="*/ 595036 w 1027088"/>
                <a:gd name="connsiteY0" fmla="*/ 641240 h 746186"/>
                <a:gd name="connsiteX1" fmla="*/ 549300 w 1027088"/>
                <a:gd name="connsiteY1" fmla="*/ 744547 h 746186"/>
                <a:gd name="connsiteX2" fmla="*/ 595036 w 1027088"/>
                <a:gd name="connsiteY2" fmla="*/ 641240 h 746186"/>
                <a:gd name="connsiteX3" fmla="*/ 220990 w 1027088"/>
                <a:gd name="connsiteY3" fmla="*/ 746186 h 746186"/>
                <a:gd name="connsiteX4" fmla="*/ 214973 w 1027088"/>
                <a:gd name="connsiteY4" fmla="*/ 744547 h 746186"/>
                <a:gd name="connsiteX5" fmla="*/ 210559 w 1027088"/>
                <a:gd name="connsiteY5" fmla="*/ 728132 h 746186"/>
                <a:gd name="connsiteX6" fmla="*/ 260709 w 1027088"/>
                <a:gd name="connsiteY6" fmla="*/ 641240 h 746186"/>
                <a:gd name="connsiteX7" fmla="*/ 277158 w 1027088"/>
                <a:gd name="connsiteY7" fmla="*/ 636827 h 746186"/>
                <a:gd name="connsiteX8" fmla="*/ 281571 w 1027088"/>
                <a:gd name="connsiteY8" fmla="*/ 653243 h 746186"/>
                <a:gd name="connsiteX9" fmla="*/ 231421 w 1027088"/>
                <a:gd name="connsiteY9" fmla="*/ 740134 h 746186"/>
                <a:gd name="connsiteX10" fmla="*/ 220990 w 1027088"/>
                <a:gd name="connsiteY10" fmla="*/ 746186 h 746186"/>
                <a:gd name="connsiteX11" fmla="*/ 166863 w 1027088"/>
                <a:gd name="connsiteY11" fmla="*/ 558996 h 746186"/>
                <a:gd name="connsiteX12" fmla="*/ 0 w 1027088"/>
                <a:gd name="connsiteY12" fmla="*/ 401795 h 746186"/>
                <a:gd name="connsiteX13" fmla="*/ 166863 w 1027088"/>
                <a:gd name="connsiteY13" fmla="*/ 234029 h 746186"/>
                <a:gd name="connsiteX14" fmla="*/ 234063 w 1027088"/>
                <a:gd name="connsiteY14" fmla="*/ 248138 h 746186"/>
                <a:gd name="connsiteX15" fmla="*/ 511086 w 1027088"/>
                <a:gd name="connsiteY15" fmla="*/ 0 h 746186"/>
                <a:gd name="connsiteX16" fmla="*/ 768151 w 1027088"/>
                <a:gd name="connsiteY16" fmla="*/ 174619 h 746186"/>
                <a:gd name="connsiteX17" fmla="*/ 828698 w 1027088"/>
                <a:gd name="connsiteY17" fmla="*/ 167164 h 746186"/>
                <a:gd name="connsiteX18" fmla="*/ 1027088 w 1027088"/>
                <a:gd name="connsiteY18" fmla="*/ 365520 h 746186"/>
                <a:gd name="connsiteX19" fmla="*/ 828831 w 1027088"/>
                <a:gd name="connsiteY19" fmla="*/ 558996 h 746186"/>
                <a:gd name="connsiteX20" fmla="*/ 166863 w 1027088"/>
                <a:gd name="connsiteY20" fmla="*/ 558996 h 746186"/>
                <a:gd name="connsiteX21" fmla="*/ 166863 w 1027088"/>
                <a:gd name="connsiteY21" fmla="*/ 258101 h 746186"/>
                <a:gd name="connsiteX22" fmla="*/ 24072 w 1027088"/>
                <a:gd name="connsiteY22" fmla="*/ 401795 h 746186"/>
                <a:gd name="connsiteX23" fmla="*/ 166997 w 1027088"/>
                <a:gd name="connsiteY23" fmla="*/ 534891 h 746186"/>
                <a:gd name="connsiteX24" fmla="*/ 828698 w 1027088"/>
                <a:gd name="connsiteY24" fmla="*/ 534891 h 746186"/>
                <a:gd name="connsiteX25" fmla="*/ 1002983 w 1027088"/>
                <a:gd name="connsiteY25" fmla="*/ 365520 h 746186"/>
                <a:gd name="connsiteX26" fmla="*/ 828698 w 1027088"/>
                <a:gd name="connsiteY26" fmla="*/ 191235 h 746186"/>
                <a:gd name="connsiteX27" fmla="*/ 765008 w 1027088"/>
                <a:gd name="connsiteY27" fmla="*/ 200596 h 746186"/>
                <a:gd name="connsiteX28" fmla="*/ 749930 w 1027088"/>
                <a:gd name="connsiteY28" fmla="*/ 193576 h 746186"/>
                <a:gd name="connsiteX29" fmla="*/ 511086 w 1027088"/>
                <a:gd name="connsiteY29" fmla="*/ 24072 h 746186"/>
                <a:gd name="connsiteX30" fmla="*/ 255861 w 1027088"/>
                <a:gd name="connsiteY30" fmla="*/ 267663 h 746186"/>
                <a:gd name="connsiteX31" fmla="*/ 249442 w 1027088"/>
                <a:gd name="connsiteY31" fmla="*/ 277224 h 746186"/>
                <a:gd name="connsiteX32" fmla="*/ 237941 w 1027088"/>
                <a:gd name="connsiteY32" fmla="*/ 277024 h 746186"/>
                <a:gd name="connsiteX33" fmla="*/ 166863 w 1027088"/>
                <a:gd name="connsiteY33" fmla="*/ 258101 h 746186"/>
                <a:gd name="connsiteX0" fmla="*/ 220990 w 1027088"/>
                <a:gd name="connsiteY0" fmla="*/ 746186 h 746186"/>
                <a:gd name="connsiteX1" fmla="*/ 214973 w 1027088"/>
                <a:gd name="connsiteY1" fmla="*/ 744547 h 746186"/>
                <a:gd name="connsiteX2" fmla="*/ 210559 w 1027088"/>
                <a:gd name="connsiteY2" fmla="*/ 728132 h 746186"/>
                <a:gd name="connsiteX3" fmla="*/ 260709 w 1027088"/>
                <a:gd name="connsiteY3" fmla="*/ 641240 h 746186"/>
                <a:gd name="connsiteX4" fmla="*/ 277158 w 1027088"/>
                <a:gd name="connsiteY4" fmla="*/ 636827 h 746186"/>
                <a:gd name="connsiteX5" fmla="*/ 281571 w 1027088"/>
                <a:gd name="connsiteY5" fmla="*/ 653243 h 746186"/>
                <a:gd name="connsiteX6" fmla="*/ 231421 w 1027088"/>
                <a:gd name="connsiteY6" fmla="*/ 740134 h 746186"/>
                <a:gd name="connsiteX7" fmla="*/ 220990 w 1027088"/>
                <a:gd name="connsiteY7" fmla="*/ 746186 h 746186"/>
                <a:gd name="connsiteX8" fmla="*/ 166863 w 1027088"/>
                <a:gd name="connsiteY8" fmla="*/ 558996 h 746186"/>
                <a:gd name="connsiteX9" fmla="*/ 0 w 1027088"/>
                <a:gd name="connsiteY9" fmla="*/ 401795 h 746186"/>
                <a:gd name="connsiteX10" fmla="*/ 166863 w 1027088"/>
                <a:gd name="connsiteY10" fmla="*/ 234029 h 746186"/>
                <a:gd name="connsiteX11" fmla="*/ 234063 w 1027088"/>
                <a:gd name="connsiteY11" fmla="*/ 248138 h 746186"/>
                <a:gd name="connsiteX12" fmla="*/ 511086 w 1027088"/>
                <a:gd name="connsiteY12" fmla="*/ 0 h 746186"/>
                <a:gd name="connsiteX13" fmla="*/ 768151 w 1027088"/>
                <a:gd name="connsiteY13" fmla="*/ 174619 h 746186"/>
                <a:gd name="connsiteX14" fmla="*/ 828698 w 1027088"/>
                <a:gd name="connsiteY14" fmla="*/ 167164 h 746186"/>
                <a:gd name="connsiteX15" fmla="*/ 1027088 w 1027088"/>
                <a:gd name="connsiteY15" fmla="*/ 365520 h 746186"/>
                <a:gd name="connsiteX16" fmla="*/ 828831 w 1027088"/>
                <a:gd name="connsiteY16" fmla="*/ 558996 h 746186"/>
                <a:gd name="connsiteX17" fmla="*/ 166863 w 1027088"/>
                <a:gd name="connsiteY17" fmla="*/ 558996 h 746186"/>
                <a:gd name="connsiteX18" fmla="*/ 166863 w 1027088"/>
                <a:gd name="connsiteY18" fmla="*/ 258101 h 746186"/>
                <a:gd name="connsiteX19" fmla="*/ 24072 w 1027088"/>
                <a:gd name="connsiteY19" fmla="*/ 401795 h 746186"/>
                <a:gd name="connsiteX20" fmla="*/ 166997 w 1027088"/>
                <a:gd name="connsiteY20" fmla="*/ 534891 h 746186"/>
                <a:gd name="connsiteX21" fmla="*/ 828698 w 1027088"/>
                <a:gd name="connsiteY21" fmla="*/ 534891 h 746186"/>
                <a:gd name="connsiteX22" fmla="*/ 1002983 w 1027088"/>
                <a:gd name="connsiteY22" fmla="*/ 365520 h 746186"/>
                <a:gd name="connsiteX23" fmla="*/ 828698 w 1027088"/>
                <a:gd name="connsiteY23" fmla="*/ 191235 h 746186"/>
                <a:gd name="connsiteX24" fmla="*/ 765008 w 1027088"/>
                <a:gd name="connsiteY24" fmla="*/ 200596 h 746186"/>
                <a:gd name="connsiteX25" fmla="*/ 749930 w 1027088"/>
                <a:gd name="connsiteY25" fmla="*/ 193576 h 746186"/>
                <a:gd name="connsiteX26" fmla="*/ 511086 w 1027088"/>
                <a:gd name="connsiteY26" fmla="*/ 24072 h 746186"/>
                <a:gd name="connsiteX27" fmla="*/ 255861 w 1027088"/>
                <a:gd name="connsiteY27" fmla="*/ 267663 h 746186"/>
                <a:gd name="connsiteX28" fmla="*/ 249442 w 1027088"/>
                <a:gd name="connsiteY28" fmla="*/ 277224 h 746186"/>
                <a:gd name="connsiteX29" fmla="*/ 237941 w 1027088"/>
                <a:gd name="connsiteY29" fmla="*/ 277024 h 746186"/>
                <a:gd name="connsiteX30" fmla="*/ 166863 w 1027088"/>
                <a:gd name="connsiteY30" fmla="*/ 258101 h 746186"/>
                <a:gd name="connsiteX0" fmla="*/ 231421 w 1027088"/>
                <a:gd name="connsiteY0" fmla="*/ 740134 h 748894"/>
                <a:gd name="connsiteX1" fmla="*/ 214973 w 1027088"/>
                <a:gd name="connsiteY1" fmla="*/ 744547 h 748894"/>
                <a:gd name="connsiteX2" fmla="*/ 210559 w 1027088"/>
                <a:gd name="connsiteY2" fmla="*/ 728132 h 748894"/>
                <a:gd name="connsiteX3" fmla="*/ 260709 w 1027088"/>
                <a:gd name="connsiteY3" fmla="*/ 641240 h 748894"/>
                <a:gd name="connsiteX4" fmla="*/ 277158 w 1027088"/>
                <a:gd name="connsiteY4" fmla="*/ 636827 h 748894"/>
                <a:gd name="connsiteX5" fmla="*/ 281571 w 1027088"/>
                <a:gd name="connsiteY5" fmla="*/ 653243 h 748894"/>
                <a:gd name="connsiteX6" fmla="*/ 231421 w 1027088"/>
                <a:gd name="connsiteY6" fmla="*/ 740134 h 748894"/>
                <a:gd name="connsiteX7" fmla="*/ 166863 w 1027088"/>
                <a:gd name="connsiteY7" fmla="*/ 558996 h 748894"/>
                <a:gd name="connsiteX8" fmla="*/ 0 w 1027088"/>
                <a:gd name="connsiteY8" fmla="*/ 401795 h 748894"/>
                <a:gd name="connsiteX9" fmla="*/ 166863 w 1027088"/>
                <a:gd name="connsiteY9" fmla="*/ 234029 h 748894"/>
                <a:gd name="connsiteX10" fmla="*/ 234063 w 1027088"/>
                <a:gd name="connsiteY10" fmla="*/ 248138 h 748894"/>
                <a:gd name="connsiteX11" fmla="*/ 511086 w 1027088"/>
                <a:gd name="connsiteY11" fmla="*/ 0 h 748894"/>
                <a:gd name="connsiteX12" fmla="*/ 768151 w 1027088"/>
                <a:gd name="connsiteY12" fmla="*/ 174619 h 748894"/>
                <a:gd name="connsiteX13" fmla="*/ 828698 w 1027088"/>
                <a:gd name="connsiteY13" fmla="*/ 167164 h 748894"/>
                <a:gd name="connsiteX14" fmla="*/ 1027088 w 1027088"/>
                <a:gd name="connsiteY14" fmla="*/ 365520 h 748894"/>
                <a:gd name="connsiteX15" fmla="*/ 828831 w 1027088"/>
                <a:gd name="connsiteY15" fmla="*/ 558996 h 748894"/>
                <a:gd name="connsiteX16" fmla="*/ 166863 w 1027088"/>
                <a:gd name="connsiteY16" fmla="*/ 558996 h 748894"/>
                <a:gd name="connsiteX17" fmla="*/ 166863 w 1027088"/>
                <a:gd name="connsiteY17" fmla="*/ 258101 h 748894"/>
                <a:gd name="connsiteX18" fmla="*/ 24072 w 1027088"/>
                <a:gd name="connsiteY18" fmla="*/ 401795 h 748894"/>
                <a:gd name="connsiteX19" fmla="*/ 166997 w 1027088"/>
                <a:gd name="connsiteY19" fmla="*/ 534891 h 748894"/>
                <a:gd name="connsiteX20" fmla="*/ 828698 w 1027088"/>
                <a:gd name="connsiteY20" fmla="*/ 534891 h 748894"/>
                <a:gd name="connsiteX21" fmla="*/ 1002983 w 1027088"/>
                <a:gd name="connsiteY21" fmla="*/ 365520 h 748894"/>
                <a:gd name="connsiteX22" fmla="*/ 828698 w 1027088"/>
                <a:gd name="connsiteY22" fmla="*/ 191235 h 748894"/>
                <a:gd name="connsiteX23" fmla="*/ 765008 w 1027088"/>
                <a:gd name="connsiteY23" fmla="*/ 200596 h 748894"/>
                <a:gd name="connsiteX24" fmla="*/ 749930 w 1027088"/>
                <a:gd name="connsiteY24" fmla="*/ 193576 h 748894"/>
                <a:gd name="connsiteX25" fmla="*/ 511086 w 1027088"/>
                <a:gd name="connsiteY25" fmla="*/ 24072 h 748894"/>
                <a:gd name="connsiteX26" fmla="*/ 255861 w 1027088"/>
                <a:gd name="connsiteY26" fmla="*/ 267663 h 748894"/>
                <a:gd name="connsiteX27" fmla="*/ 249442 w 1027088"/>
                <a:gd name="connsiteY27" fmla="*/ 277224 h 748894"/>
                <a:gd name="connsiteX28" fmla="*/ 237941 w 1027088"/>
                <a:gd name="connsiteY28" fmla="*/ 277024 h 748894"/>
                <a:gd name="connsiteX29" fmla="*/ 166863 w 1027088"/>
                <a:gd name="connsiteY29" fmla="*/ 258101 h 748894"/>
                <a:gd name="connsiteX0" fmla="*/ 281571 w 1027088"/>
                <a:gd name="connsiteY0" fmla="*/ 653243 h 744547"/>
                <a:gd name="connsiteX1" fmla="*/ 214973 w 1027088"/>
                <a:gd name="connsiteY1" fmla="*/ 744547 h 744547"/>
                <a:gd name="connsiteX2" fmla="*/ 210559 w 1027088"/>
                <a:gd name="connsiteY2" fmla="*/ 728132 h 744547"/>
                <a:gd name="connsiteX3" fmla="*/ 260709 w 1027088"/>
                <a:gd name="connsiteY3" fmla="*/ 641240 h 744547"/>
                <a:gd name="connsiteX4" fmla="*/ 277158 w 1027088"/>
                <a:gd name="connsiteY4" fmla="*/ 636827 h 744547"/>
                <a:gd name="connsiteX5" fmla="*/ 281571 w 1027088"/>
                <a:gd name="connsiteY5" fmla="*/ 653243 h 744547"/>
                <a:gd name="connsiteX6" fmla="*/ 166863 w 1027088"/>
                <a:gd name="connsiteY6" fmla="*/ 558996 h 744547"/>
                <a:gd name="connsiteX7" fmla="*/ 0 w 1027088"/>
                <a:gd name="connsiteY7" fmla="*/ 401795 h 744547"/>
                <a:gd name="connsiteX8" fmla="*/ 166863 w 1027088"/>
                <a:gd name="connsiteY8" fmla="*/ 234029 h 744547"/>
                <a:gd name="connsiteX9" fmla="*/ 234063 w 1027088"/>
                <a:gd name="connsiteY9" fmla="*/ 248138 h 744547"/>
                <a:gd name="connsiteX10" fmla="*/ 511086 w 1027088"/>
                <a:gd name="connsiteY10" fmla="*/ 0 h 744547"/>
                <a:gd name="connsiteX11" fmla="*/ 768151 w 1027088"/>
                <a:gd name="connsiteY11" fmla="*/ 174619 h 744547"/>
                <a:gd name="connsiteX12" fmla="*/ 828698 w 1027088"/>
                <a:gd name="connsiteY12" fmla="*/ 167164 h 744547"/>
                <a:gd name="connsiteX13" fmla="*/ 1027088 w 1027088"/>
                <a:gd name="connsiteY13" fmla="*/ 365520 h 744547"/>
                <a:gd name="connsiteX14" fmla="*/ 828831 w 1027088"/>
                <a:gd name="connsiteY14" fmla="*/ 558996 h 744547"/>
                <a:gd name="connsiteX15" fmla="*/ 166863 w 1027088"/>
                <a:gd name="connsiteY15" fmla="*/ 558996 h 744547"/>
                <a:gd name="connsiteX16" fmla="*/ 166863 w 1027088"/>
                <a:gd name="connsiteY16" fmla="*/ 258101 h 744547"/>
                <a:gd name="connsiteX17" fmla="*/ 24072 w 1027088"/>
                <a:gd name="connsiteY17" fmla="*/ 401795 h 744547"/>
                <a:gd name="connsiteX18" fmla="*/ 166997 w 1027088"/>
                <a:gd name="connsiteY18" fmla="*/ 534891 h 744547"/>
                <a:gd name="connsiteX19" fmla="*/ 828698 w 1027088"/>
                <a:gd name="connsiteY19" fmla="*/ 534891 h 744547"/>
                <a:gd name="connsiteX20" fmla="*/ 1002983 w 1027088"/>
                <a:gd name="connsiteY20" fmla="*/ 365520 h 744547"/>
                <a:gd name="connsiteX21" fmla="*/ 828698 w 1027088"/>
                <a:gd name="connsiteY21" fmla="*/ 191235 h 744547"/>
                <a:gd name="connsiteX22" fmla="*/ 765008 w 1027088"/>
                <a:gd name="connsiteY22" fmla="*/ 200596 h 744547"/>
                <a:gd name="connsiteX23" fmla="*/ 749930 w 1027088"/>
                <a:gd name="connsiteY23" fmla="*/ 193576 h 744547"/>
                <a:gd name="connsiteX24" fmla="*/ 511086 w 1027088"/>
                <a:gd name="connsiteY24" fmla="*/ 24072 h 744547"/>
                <a:gd name="connsiteX25" fmla="*/ 255861 w 1027088"/>
                <a:gd name="connsiteY25" fmla="*/ 267663 h 744547"/>
                <a:gd name="connsiteX26" fmla="*/ 249442 w 1027088"/>
                <a:gd name="connsiteY26" fmla="*/ 277224 h 744547"/>
                <a:gd name="connsiteX27" fmla="*/ 237941 w 1027088"/>
                <a:gd name="connsiteY27" fmla="*/ 277024 h 744547"/>
                <a:gd name="connsiteX28" fmla="*/ 166863 w 1027088"/>
                <a:gd name="connsiteY28" fmla="*/ 258101 h 744547"/>
                <a:gd name="connsiteX0" fmla="*/ 277158 w 1027088"/>
                <a:gd name="connsiteY0" fmla="*/ 636827 h 749274"/>
                <a:gd name="connsiteX1" fmla="*/ 214973 w 1027088"/>
                <a:gd name="connsiteY1" fmla="*/ 744547 h 749274"/>
                <a:gd name="connsiteX2" fmla="*/ 210559 w 1027088"/>
                <a:gd name="connsiteY2" fmla="*/ 728132 h 749274"/>
                <a:gd name="connsiteX3" fmla="*/ 260709 w 1027088"/>
                <a:gd name="connsiteY3" fmla="*/ 641240 h 749274"/>
                <a:gd name="connsiteX4" fmla="*/ 277158 w 1027088"/>
                <a:gd name="connsiteY4" fmla="*/ 636827 h 749274"/>
                <a:gd name="connsiteX5" fmla="*/ 166863 w 1027088"/>
                <a:gd name="connsiteY5" fmla="*/ 558996 h 749274"/>
                <a:gd name="connsiteX6" fmla="*/ 0 w 1027088"/>
                <a:gd name="connsiteY6" fmla="*/ 401795 h 749274"/>
                <a:gd name="connsiteX7" fmla="*/ 166863 w 1027088"/>
                <a:gd name="connsiteY7" fmla="*/ 234029 h 749274"/>
                <a:gd name="connsiteX8" fmla="*/ 234063 w 1027088"/>
                <a:gd name="connsiteY8" fmla="*/ 248138 h 749274"/>
                <a:gd name="connsiteX9" fmla="*/ 511086 w 1027088"/>
                <a:gd name="connsiteY9" fmla="*/ 0 h 749274"/>
                <a:gd name="connsiteX10" fmla="*/ 768151 w 1027088"/>
                <a:gd name="connsiteY10" fmla="*/ 174619 h 749274"/>
                <a:gd name="connsiteX11" fmla="*/ 828698 w 1027088"/>
                <a:gd name="connsiteY11" fmla="*/ 167164 h 749274"/>
                <a:gd name="connsiteX12" fmla="*/ 1027088 w 1027088"/>
                <a:gd name="connsiteY12" fmla="*/ 365520 h 749274"/>
                <a:gd name="connsiteX13" fmla="*/ 828831 w 1027088"/>
                <a:gd name="connsiteY13" fmla="*/ 558996 h 749274"/>
                <a:gd name="connsiteX14" fmla="*/ 166863 w 1027088"/>
                <a:gd name="connsiteY14" fmla="*/ 558996 h 749274"/>
                <a:gd name="connsiteX15" fmla="*/ 166863 w 1027088"/>
                <a:gd name="connsiteY15" fmla="*/ 258101 h 749274"/>
                <a:gd name="connsiteX16" fmla="*/ 24072 w 1027088"/>
                <a:gd name="connsiteY16" fmla="*/ 401795 h 749274"/>
                <a:gd name="connsiteX17" fmla="*/ 166997 w 1027088"/>
                <a:gd name="connsiteY17" fmla="*/ 534891 h 749274"/>
                <a:gd name="connsiteX18" fmla="*/ 828698 w 1027088"/>
                <a:gd name="connsiteY18" fmla="*/ 534891 h 749274"/>
                <a:gd name="connsiteX19" fmla="*/ 1002983 w 1027088"/>
                <a:gd name="connsiteY19" fmla="*/ 365520 h 749274"/>
                <a:gd name="connsiteX20" fmla="*/ 828698 w 1027088"/>
                <a:gd name="connsiteY20" fmla="*/ 191235 h 749274"/>
                <a:gd name="connsiteX21" fmla="*/ 765008 w 1027088"/>
                <a:gd name="connsiteY21" fmla="*/ 200596 h 749274"/>
                <a:gd name="connsiteX22" fmla="*/ 749930 w 1027088"/>
                <a:gd name="connsiteY22" fmla="*/ 193576 h 749274"/>
                <a:gd name="connsiteX23" fmla="*/ 511086 w 1027088"/>
                <a:gd name="connsiteY23" fmla="*/ 24072 h 749274"/>
                <a:gd name="connsiteX24" fmla="*/ 255861 w 1027088"/>
                <a:gd name="connsiteY24" fmla="*/ 267663 h 749274"/>
                <a:gd name="connsiteX25" fmla="*/ 249442 w 1027088"/>
                <a:gd name="connsiteY25" fmla="*/ 277224 h 749274"/>
                <a:gd name="connsiteX26" fmla="*/ 237941 w 1027088"/>
                <a:gd name="connsiteY26" fmla="*/ 277024 h 749274"/>
                <a:gd name="connsiteX27" fmla="*/ 166863 w 1027088"/>
                <a:gd name="connsiteY27" fmla="*/ 258101 h 749274"/>
                <a:gd name="connsiteX0" fmla="*/ 260709 w 1027088"/>
                <a:gd name="connsiteY0" fmla="*/ 641240 h 748979"/>
                <a:gd name="connsiteX1" fmla="*/ 214973 w 1027088"/>
                <a:gd name="connsiteY1" fmla="*/ 744547 h 748979"/>
                <a:gd name="connsiteX2" fmla="*/ 210559 w 1027088"/>
                <a:gd name="connsiteY2" fmla="*/ 728132 h 748979"/>
                <a:gd name="connsiteX3" fmla="*/ 260709 w 1027088"/>
                <a:gd name="connsiteY3" fmla="*/ 641240 h 748979"/>
                <a:gd name="connsiteX4" fmla="*/ 166863 w 1027088"/>
                <a:gd name="connsiteY4" fmla="*/ 558996 h 748979"/>
                <a:gd name="connsiteX5" fmla="*/ 0 w 1027088"/>
                <a:gd name="connsiteY5" fmla="*/ 401795 h 748979"/>
                <a:gd name="connsiteX6" fmla="*/ 166863 w 1027088"/>
                <a:gd name="connsiteY6" fmla="*/ 234029 h 748979"/>
                <a:gd name="connsiteX7" fmla="*/ 234063 w 1027088"/>
                <a:gd name="connsiteY7" fmla="*/ 248138 h 748979"/>
                <a:gd name="connsiteX8" fmla="*/ 511086 w 1027088"/>
                <a:gd name="connsiteY8" fmla="*/ 0 h 748979"/>
                <a:gd name="connsiteX9" fmla="*/ 768151 w 1027088"/>
                <a:gd name="connsiteY9" fmla="*/ 174619 h 748979"/>
                <a:gd name="connsiteX10" fmla="*/ 828698 w 1027088"/>
                <a:gd name="connsiteY10" fmla="*/ 167164 h 748979"/>
                <a:gd name="connsiteX11" fmla="*/ 1027088 w 1027088"/>
                <a:gd name="connsiteY11" fmla="*/ 365520 h 748979"/>
                <a:gd name="connsiteX12" fmla="*/ 828831 w 1027088"/>
                <a:gd name="connsiteY12" fmla="*/ 558996 h 748979"/>
                <a:gd name="connsiteX13" fmla="*/ 166863 w 1027088"/>
                <a:gd name="connsiteY13" fmla="*/ 558996 h 748979"/>
                <a:gd name="connsiteX14" fmla="*/ 166863 w 1027088"/>
                <a:gd name="connsiteY14" fmla="*/ 258101 h 748979"/>
                <a:gd name="connsiteX15" fmla="*/ 24072 w 1027088"/>
                <a:gd name="connsiteY15" fmla="*/ 401795 h 748979"/>
                <a:gd name="connsiteX16" fmla="*/ 166997 w 1027088"/>
                <a:gd name="connsiteY16" fmla="*/ 534891 h 748979"/>
                <a:gd name="connsiteX17" fmla="*/ 828698 w 1027088"/>
                <a:gd name="connsiteY17" fmla="*/ 534891 h 748979"/>
                <a:gd name="connsiteX18" fmla="*/ 1002983 w 1027088"/>
                <a:gd name="connsiteY18" fmla="*/ 365520 h 748979"/>
                <a:gd name="connsiteX19" fmla="*/ 828698 w 1027088"/>
                <a:gd name="connsiteY19" fmla="*/ 191235 h 748979"/>
                <a:gd name="connsiteX20" fmla="*/ 765008 w 1027088"/>
                <a:gd name="connsiteY20" fmla="*/ 200596 h 748979"/>
                <a:gd name="connsiteX21" fmla="*/ 749930 w 1027088"/>
                <a:gd name="connsiteY21" fmla="*/ 193576 h 748979"/>
                <a:gd name="connsiteX22" fmla="*/ 511086 w 1027088"/>
                <a:gd name="connsiteY22" fmla="*/ 24072 h 748979"/>
                <a:gd name="connsiteX23" fmla="*/ 255861 w 1027088"/>
                <a:gd name="connsiteY23" fmla="*/ 267663 h 748979"/>
                <a:gd name="connsiteX24" fmla="*/ 249442 w 1027088"/>
                <a:gd name="connsiteY24" fmla="*/ 277224 h 748979"/>
                <a:gd name="connsiteX25" fmla="*/ 237941 w 1027088"/>
                <a:gd name="connsiteY25" fmla="*/ 277024 h 748979"/>
                <a:gd name="connsiteX26" fmla="*/ 166863 w 1027088"/>
                <a:gd name="connsiteY26" fmla="*/ 258101 h 748979"/>
                <a:gd name="connsiteX0" fmla="*/ 210559 w 1027088"/>
                <a:gd name="connsiteY0" fmla="*/ 728132 h 748979"/>
                <a:gd name="connsiteX1" fmla="*/ 214973 w 1027088"/>
                <a:gd name="connsiteY1" fmla="*/ 744547 h 748979"/>
                <a:gd name="connsiteX2" fmla="*/ 210559 w 1027088"/>
                <a:gd name="connsiteY2" fmla="*/ 728132 h 748979"/>
                <a:gd name="connsiteX3" fmla="*/ 166863 w 1027088"/>
                <a:gd name="connsiteY3" fmla="*/ 558996 h 748979"/>
                <a:gd name="connsiteX4" fmla="*/ 0 w 1027088"/>
                <a:gd name="connsiteY4" fmla="*/ 401795 h 748979"/>
                <a:gd name="connsiteX5" fmla="*/ 166863 w 1027088"/>
                <a:gd name="connsiteY5" fmla="*/ 234029 h 748979"/>
                <a:gd name="connsiteX6" fmla="*/ 234063 w 1027088"/>
                <a:gd name="connsiteY6" fmla="*/ 248138 h 748979"/>
                <a:gd name="connsiteX7" fmla="*/ 511086 w 1027088"/>
                <a:gd name="connsiteY7" fmla="*/ 0 h 748979"/>
                <a:gd name="connsiteX8" fmla="*/ 768151 w 1027088"/>
                <a:gd name="connsiteY8" fmla="*/ 174619 h 748979"/>
                <a:gd name="connsiteX9" fmla="*/ 828698 w 1027088"/>
                <a:gd name="connsiteY9" fmla="*/ 167164 h 748979"/>
                <a:gd name="connsiteX10" fmla="*/ 1027088 w 1027088"/>
                <a:gd name="connsiteY10" fmla="*/ 365520 h 748979"/>
                <a:gd name="connsiteX11" fmla="*/ 828831 w 1027088"/>
                <a:gd name="connsiteY11" fmla="*/ 558996 h 748979"/>
                <a:gd name="connsiteX12" fmla="*/ 166863 w 1027088"/>
                <a:gd name="connsiteY12" fmla="*/ 558996 h 748979"/>
                <a:gd name="connsiteX13" fmla="*/ 166863 w 1027088"/>
                <a:gd name="connsiteY13" fmla="*/ 258101 h 748979"/>
                <a:gd name="connsiteX14" fmla="*/ 24072 w 1027088"/>
                <a:gd name="connsiteY14" fmla="*/ 401795 h 748979"/>
                <a:gd name="connsiteX15" fmla="*/ 166997 w 1027088"/>
                <a:gd name="connsiteY15" fmla="*/ 534891 h 748979"/>
                <a:gd name="connsiteX16" fmla="*/ 828698 w 1027088"/>
                <a:gd name="connsiteY16" fmla="*/ 534891 h 748979"/>
                <a:gd name="connsiteX17" fmla="*/ 1002983 w 1027088"/>
                <a:gd name="connsiteY17" fmla="*/ 365520 h 748979"/>
                <a:gd name="connsiteX18" fmla="*/ 828698 w 1027088"/>
                <a:gd name="connsiteY18" fmla="*/ 191235 h 748979"/>
                <a:gd name="connsiteX19" fmla="*/ 765008 w 1027088"/>
                <a:gd name="connsiteY19" fmla="*/ 200596 h 748979"/>
                <a:gd name="connsiteX20" fmla="*/ 749930 w 1027088"/>
                <a:gd name="connsiteY20" fmla="*/ 193576 h 748979"/>
                <a:gd name="connsiteX21" fmla="*/ 511086 w 1027088"/>
                <a:gd name="connsiteY21" fmla="*/ 24072 h 748979"/>
                <a:gd name="connsiteX22" fmla="*/ 255861 w 1027088"/>
                <a:gd name="connsiteY22" fmla="*/ 267663 h 748979"/>
                <a:gd name="connsiteX23" fmla="*/ 249442 w 1027088"/>
                <a:gd name="connsiteY23" fmla="*/ 277224 h 748979"/>
                <a:gd name="connsiteX24" fmla="*/ 237941 w 1027088"/>
                <a:gd name="connsiteY24" fmla="*/ 277024 h 748979"/>
                <a:gd name="connsiteX25" fmla="*/ 166863 w 1027088"/>
                <a:gd name="connsiteY25" fmla="*/ 258101 h 748979"/>
                <a:gd name="connsiteX0" fmla="*/ 166863 w 1027088"/>
                <a:gd name="connsiteY0" fmla="*/ 558996 h 558996"/>
                <a:gd name="connsiteX1" fmla="*/ 0 w 1027088"/>
                <a:gd name="connsiteY1" fmla="*/ 401795 h 558996"/>
                <a:gd name="connsiteX2" fmla="*/ 166863 w 1027088"/>
                <a:gd name="connsiteY2" fmla="*/ 234029 h 558996"/>
                <a:gd name="connsiteX3" fmla="*/ 234063 w 1027088"/>
                <a:gd name="connsiteY3" fmla="*/ 248138 h 558996"/>
                <a:gd name="connsiteX4" fmla="*/ 511086 w 1027088"/>
                <a:gd name="connsiteY4" fmla="*/ 0 h 558996"/>
                <a:gd name="connsiteX5" fmla="*/ 768151 w 1027088"/>
                <a:gd name="connsiteY5" fmla="*/ 174619 h 558996"/>
                <a:gd name="connsiteX6" fmla="*/ 828698 w 1027088"/>
                <a:gd name="connsiteY6" fmla="*/ 167164 h 558996"/>
                <a:gd name="connsiteX7" fmla="*/ 1027088 w 1027088"/>
                <a:gd name="connsiteY7" fmla="*/ 365520 h 558996"/>
                <a:gd name="connsiteX8" fmla="*/ 828831 w 1027088"/>
                <a:gd name="connsiteY8" fmla="*/ 558996 h 558996"/>
                <a:gd name="connsiteX9" fmla="*/ 166863 w 1027088"/>
                <a:gd name="connsiteY9" fmla="*/ 558996 h 558996"/>
                <a:gd name="connsiteX10" fmla="*/ 166863 w 1027088"/>
                <a:gd name="connsiteY10" fmla="*/ 258101 h 558996"/>
                <a:gd name="connsiteX11" fmla="*/ 24072 w 1027088"/>
                <a:gd name="connsiteY11" fmla="*/ 401795 h 558996"/>
                <a:gd name="connsiteX12" fmla="*/ 166997 w 1027088"/>
                <a:gd name="connsiteY12" fmla="*/ 534891 h 558996"/>
                <a:gd name="connsiteX13" fmla="*/ 828698 w 1027088"/>
                <a:gd name="connsiteY13" fmla="*/ 534891 h 558996"/>
                <a:gd name="connsiteX14" fmla="*/ 1002983 w 1027088"/>
                <a:gd name="connsiteY14" fmla="*/ 365520 h 558996"/>
                <a:gd name="connsiteX15" fmla="*/ 828698 w 1027088"/>
                <a:gd name="connsiteY15" fmla="*/ 191235 h 558996"/>
                <a:gd name="connsiteX16" fmla="*/ 765008 w 1027088"/>
                <a:gd name="connsiteY16" fmla="*/ 200596 h 558996"/>
                <a:gd name="connsiteX17" fmla="*/ 749930 w 1027088"/>
                <a:gd name="connsiteY17" fmla="*/ 193576 h 558996"/>
                <a:gd name="connsiteX18" fmla="*/ 511086 w 1027088"/>
                <a:gd name="connsiteY18" fmla="*/ 24072 h 558996"/>
                <a:gd name="connsiteX19" fmla="*/ 255861 w 1027088"/>
                <a:gd name="connsiteY19" fmla="*/ 267663 h 558996"/>
                <a:gd name="connsiteX20" fmla="*/ 249442 w 1027088"/>
                <a:gd name="connsiteY20" fmla="*/ 277224 h 558996"/>
                <a:gd name="connsiteX21" fmla="*/ 237941 w 1027088"/>
                <a:gd name="connsiteY21" fmla="*/ 277024 h 558996"/>
                <a:gd name="connsiteX22" fmla="*/ 166863 w 1027088"/>
                <a:gd name="connsiteY22" fmla="*/ 258101 h 558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27088" h="558996">
                  <a:moveTo>
                    <a:pt x="166863" y="558996"/>
                  </a:moveTo>
                  <a:cubicBezTo>
                    <a:pt x="70108" y="557792"/>
                    <a:pt x="0" y="491662"/>
                    <a:pt x="0" y="401795"/>
                  </a:cubicBezTo>
                  <a:cubicBezTo>
                    <a:pt x="0" y="309286"/>
                    <a:pt x="74856" y="234029"/>
                    <a:pt x="166863" y="234029"/>
                  </a:cubicBezTo>
                  <a:cubicBezTo>
                    <a:pt x="189965" y="234029"/>
                    <a:pt x="212900" y="238877"/>
                    <a:pt x="234063" y="248138"/>
                  </a:cubicBezTo>
                  <a:cubicBezTo>
                    <a:pt x="255694" y="109793"/>
                    <a:pt x="376553" y="0"/>
                    <a:pt x="511086" y="0"/>
                  </a:cubicBezTo>
                  <a:cubicBezTo>
                    <a:pt x="620779" y="0"/>
                    <a:pt x="722783" y="69707"/>
                    <a:pt x="768151" y="174619"/>
                  </a:cubicBezTo>
                  <a:cubicBezTo>
                    <a:pt x="788177" y="169504"/>
                    <a:pt x="811914" y="167164"/>
                    <a:pt x="828698" y="167164"/>
                  </a:cubicBezTo>
                  <a:cubicBezTo>
                    <a:pt x="938056" y="167164"/>
                    <a:pt x="1027088" y="256162"/>
                    <a:pt x="1027088" y="365520"/>
                  </a:cubicBezTo>
                  <a:cubicBezTo>
                    <a:pt x="1027088" y="472839"/>
                    <a:pt x="940029" y="557792"/>
                    <a:pt x="828831" y="558996"/>
                  </a:cubicBezTo>
                  <a:lnTo>
                    <a:pt x="166863" y="558996"/>
                  </a:lnTo>
                  <a:close/>
                  <a:moveTo>
                    <a:pt x="166863" y="258101"/>
                  </a:moveTo>
                  <a:cubicBezTo>
                    <a:pt x="88129" y="258101"/>
                    <a:pt x="24072" y="322559"/>
                    <a:pt x="24072" y="401795"/>
                  </a:cubicBezTo>
                  <a:cubicBezTo>
                    <a:pt x="24072" y="477888"/>
                    <a:pt x="84184" y="533888"/>
                    <a:pt x="166997" y="534891"/>
                  </a:cubicBezTo>
                  <a:lnTo>
                    <a:pt x="828698" y="534891"/>
                  </a:lnTo>
                  <a:cubicBezTo>
                    <a:pt x="926388" y="533888"/>
                    <a:pt x="1002983" y="459466"/>
                    <a:pt x="1002983" y="365520"/>
                  </a:cubicBezTo>
                  <a:cubicBezTo>
                    <a:pt x="1002983" y="269401"/>
                    <a:pt x="924817" y="191235"/>
                    <a:pt x="828698" y="191235"/>
                  </a:cubicBezTo>
                  <a:cubicBezTo>
                    <a:pt x="807434" y="191235"/>
                    <a:pt x="781257" y="195080"/>
                    <a:pt x="765008" y="200596"/>
                  </a:cubicBezTo>
                  <a:cubicBezTo>
                    <a:pt x="758890" y="202736"/>
                    <a:pt x="752304" y="199560"/>
                    <a:pt x="749930" y="193576"/>
                  </a:cubicBezTo>
                  <a:cubicBezTo>
                    <a:pt x="710479" y="92208"/>
                    <a:pt x="614494" y="24072"/>
                    <a:pt x="511086" y="24072"/>
                  </a:cubicBezTo>
                  <a:cubicBezTo>
                    <a:pt x="383072" y="24072"/>
                    <a:pt x="268599" y="133363"/>
                    <a:pt x="255861" y="267663"/>
                  </a:cubicBezTo>
                  <a:cubicBezTo>
                    <a:pt x="255460" y="271741"/>
                    <a:pt x="253052" y="275319"/>
                    <a:pt x="249442" y="277224"/>
                  </a:cubicBezTo>
                  <a:cubicBezTo>
                    <a:pt x="245864" y="279130"/>
                    <a:pt x="241485" y="279063"/>
                    <a:pt x="237941" y="277024"/>
                  </a:cubicBezTo>
                  <a:cubicBezTo>
                    <a:pt x="216243" y="264620"/>
                    <a:pt x="191670" y="258101"/>
                    <a:pt x="166863" y="258101"/>
                  </a:cubicBezTo>
                  <a:close/>
                </a:path>
              </a:pathLst>
            </a:custGeom>
            <a:solidFill>
              <a:schemeClr val="accent1"/>
            </a:solidFill>
            <a:ln w="33338" cap="flat">
              <a:noFill/>
              <a:prstDash val="solid"/>
              <a:miter/>
            </a:ln>
          </p:spPr>
          <p:txBody>
            <a:bodyPr rtlCol="0" anchor="ctr"/>
            <a:lstStyle/>
            <a:p>
              <a:endParaRPr lang="en-US" sz="1800" dirty="0">
                <a:solidFill>
                  <a:schemeClr val="tx2"/>
                </a:solidFill>
                <a:latin typeface="IBM Plex Sans" panose="020B0503050203000203" pitchFamily="34" charset="0"/>
              </a:endParaRPr>
            </a:p>
          </p:txBody>
        </p:sp>
      </p:grpSp>
      <p:grpSp>
        <p:nvGrpSpPr>
          <p:cNvPr id="27" name="Group 26">
            <a:extLst>
              <a:ext uri="{FF2B5EF4-FFF2-40B4-BE49-F238E27FC236}">
                <a16:creationId xmlns:a16="http://schemas.microsoft.com/office/drawing/2014/main" id="{F49F8B16-E5E3-CC20-53DE-4B9450369B44}"/>
              </a:ext>
            </a:extLst>
          </p:cNvPr>
          <p:cNvGrpSpPr/>
          <p:nvPr/>
        </p:nvGrpSpPr>
        <p:grpSpPr>
          <a:xfrm>
            <a:off x="17945683" y="6871334"/>
            <a:ext cx="1168936" cy="756334"/>
            <a:chOff x="17384901" y="9821701"/>
            <a:chExt cx="1169089" cy="756433"/>
          </a:xfrm>
        </p:grpSpPr>
        <p:sp>
          <p:nvSpPr>
            <p:cNvPr id="28" name="Freeform 27">
              <a:extLst>
                <a:ext uri="{FF2B5EF4-FFF2-40B4-BE49-F238E27FC236}">
                  <a16:creationId xmlns:a16="http://schemas.microsoft.com/office/drawing/2014/main" id="{D8F6CECB-27F8-D404-9A12-05DC9D45337C}"/>
                </a:ext>
              </a:extLst>
            </p:cNvPr>
            <p:cNvSpPr>
              <a:spLocks noChangeAspect="1"/>
            </p:cNvSpPr>
            <p:nvPr/>
          </p:nvSpPr>
          <p:spPr>
            <a:xfrm>
              <a:off x="17484142" y="9995866"/>
              <a:ext cx="1069848" cy="582268"/>
            </a:xfrm>
            <a:custGeom>
              <a:avLst/>
              <a:gdLst>
                <a:gd name="connsiteX0" fmla="*/ 212632 w 1027087"/>
                <a:gd name="connsiteY0" fmla="*/ 814422 h 931436"/>
                <a:gd name="connsiteX1" fmla="*/ 179200 w 1027087"/>
                <a:gd name="connsiteY1" fmla="*/ 847855 h 931436"/>
                <a:gd name="connsiteX2" fmla="*/ 145767 w 1027087"/>
                <a:gd name="connsiteY2" fmla="*/ 814422 h 931436"/>
                <a:gd name="connsiteX3" fmla="*/ 179200 w 1027087"/>
                <a:gd name="connsiteY3" fmla="*/ 780989 h 931436"/>
                <a:gd name="connsiteX4" fmla="*/ 212632 w 1027087"/>
                <a:gd name="connsiteY4" fmla="*/ 814422 h 931436"/>
                <a:gd name="connsiteX5" fmla="*/ 296214 w 1027087"/>
                <a:gd name="connsiteY5" fmla="*/ 864571 h 931436"/>
                <a:gd name="connsiteX6" fmla="*/ 262781 w 1027087"/>
                <a:gd name="connsiteY6" fmla="*/ 898004 h 931436"/>
                <a:gd name="connsiteX7" fmla="*/ 296214 w 1027087"/>
                <a:gd name="connsiteY7" fmla="*/ 931436 h 931436"/>
                <a:gd name="connsiteX8" fmla="*/ 329647 w 1027087"/>
                <a:gd name="connsiteY8" fmla="*/ 898004 h 931436"/>
                <a:gd name="connsiteX9" fmla="*/ 296214 w 1027087"/>
                <a:gd name="connsiteY9" fmla="*/ 864571 h 931436"/>
                <a:gd name="connsiteX10" fmla="*/ 630542 w 1027087"/>
                <a:gd name="connsiteY10" fmla="*/ 864571 h 931436"/>
                <a:gd name="connsiteX11" fmla="*/ 597109 w 1027087"/>
                <a:gd name="connsiteY11" fmla="*/ 898004 h 931436"/>
                <a:gd name="connsiteX12" fmla="*/ 630542 w 1027087"/>
                <a:gd name="connsiteY12" fmla="*/ 931436 h 931436"/>
                <a:gd name="connsiteX13" fmla="*/ 663974 w 1027087"/>
                <a:gd name="connsiteY13" fmla="*/ 898004 h 931436"/>
                <a:gd name="connsiteX14" fmla="*/ 630542 w 1027087"/>
                <a:gd name="connsiteY14" fmla="*/ 864571 h 931436"/>
                <a:gd name="connsiteX15" fmla="*/ 513527 w 1027087"/>
                <a:gd name="connsiteY15" fmla="*/ 780989 h 931436"/>
                <a:gd name="connsiteX16" fmla="*/ 480094 w 1027087"/>
                <a:gd name="connsiteY16" fmla="*/ 814422 h 931436"/>
                <a:gd name="connsiteX17" fmla="*/ 513527 w 1027087"/>
                <a:gd name="connsiteY17" fmla="*/ 847855 h 931436"/>
                <a:gd name="connsiteX18" fmla="*/ 546960 w 1027087"/>
                <a:gd name="connsiteY18" fmla="*/ 814422 h 931436"/>
                <a:gd name="connsiteX19" fmla="*/ 513527 w 1027087"/>
                <a:gd name="connsiteY19" fmla="*/ 780989 h 931436"/>
                <a:gd name="connsiteX20" fmla="*/ 672333 w 1027087"/>
                <a:gd name="connsiteY20" fmla="*/ 833010 h 931436"/>
                <a:gd name="connsiteX21" fmla="*/ 666315 w 1027087"/>
                <a:gd name="connsiteY21" fmla="*/ 831372 h 931436"/>
                <a:gd name="connsiteX22" fmla="*/ 661902 w 1027087"/>
                <a:gd name="connsiteY22" fmla="*/ 814957 h 931436"/>
                <a:gd name="connsiteX23" fmla="*/ 762200 w 1027087"/>
                <a:gd name="connsiteY23" fmla="*/ 641240 h 931436"/>
                <a:gd name="connsiteX24" fmla="*/ 778615 w 1027087"/>
                <a:gd name="connsiteY24" fmla="*/ 636827 h 931436"/>
                <a:gd name="connsiteX25" fmla="*/ 783028 w 1027087"/>
                <a:gd name="connsiteY25" fmla="*/ 653243 h 931436"/>
                <a:gd name="connsiteX26" fmla="*/ 682730 w 1027087"/>
                <a:gd name="connsiteY26" fmla="*/ 826959 h 931436"/>
                <a:gd name="connsiteX27" fmla="*/ 672333 w 1027087"/>
                <a:gd name="connsiteY27" fmla="*/ 833010 h 931436"/>
                <a:gd name="connsiteX28" fmla="*/ 338005 w 1027087"/>
                <a:gd name="connsiteY28" fmla="*/ 833010 h 931436"/>
                <a:gd name="connsiteX29" fmla="*/ 331987 w 1027087"/>
                <a:gd name="connsiteY29" fmla="*/ 831372 h 931436"/>
                <a:gd name="connsiteX30" fmla="*/ 327574 w 1027087"/>
                <a:gd name="connsiteY30" fmla="*/ 814957 h 931436"/>
                <a:gd name="connsiteX31" fmla="*/ 427872 w 1027087"/>
                <a:gd name="connsiteY31" fmla="*/ 641240 h 931436"/>
                <a:gd name="connsiteX32" fmla="*/ 444321 w 1027087"/>
                <a:gd name="connsiteY32" fmla="*/ 636827 h 931436"/>
                <a:gd name="connsiteX33" fmla="*/ 448734 w 1027087"/>
                <a:gd name="connsiteY33" fmla="*/ 653243 h 931436"/>
                <a:gd name="connsiteX34" fmla="*/ 348436 w 1027087"/>
                <a:gd name="connsiteY34" fmla="*/ 826959 h 931436"/>
                <a:gd name="connsiteX35" fmla="*/ 338005 w 1027087"/>
                <a:gd name="connsiteY35" fmla="*/ 833010 h 931436"/>
                <a:gd name="connsiteX36" fmla="*/ 555318 w 1027087"/>
                <a:gd name="connsiteY36" fmla="*/ 746186 h 931436"/>
                <a:gd name="connsiteX37" fmla="*/ 549300 w 1027087"/>
                <a:gd name="connsiteY37" fmla="*/ 744547 h 931436"/>
                <a:gd name="connsiteX38" fmla="*/ 544887 w 1027087"/>
                <a:gd name="connsiteY38" fmla="*/ 728132 h 931436"/>
                <a:gd name="connsiteX39" fmla="*/ 595036 w 1027087"/>
                <a:gd name="connsiteY39" fmla="*/ 641240 h 931436"/>
                <a:gd name="connsiteX40" fmla="*/ 611452 w 1027087"/>
                <a:gd name="connsiteY40" fmla="*/ 636827 h 931436"/>
                <a:gd name="connsiteX41" fmla="*/ 615865 w 1027087"/>
                <a:gd name="connsiteY41" fmla="*/ 653243 h 931436"/>
                <a:gd name="connsiteX42" fmla="*/ 565716 w 1027087"/>
                <a:gd name="connsiteY42" fmla="*/ 740134 h 931436"/>
                <a:gd name="connsiteX43" fmla="*/ 555318 w 1027087"/>
                <a:gd name="connsiteY43" fmla="*/ 746186 h 931436"/>
                <a:gd name="connsiteX44" fmla="*/ 220990 w 1027087"/>
                <a:gd name="connsiteY44" fmla="*/ 746186 h 931436"/>
                <a:gd name="connsiteX45" fmla="*/ 214973 w 1027087"/>
                <a:gd name="connsiteY45" fmla="*/ 744547 h 931436"/>
                <a:gd name="connsiteX46" fmla="*/ 210559 w 1027087"/>
                <a:gd name="connsiteY46" fmla="*/ 728132 h 931436"/>
                <a:gd name="connsiteX47" fmla="*/ 260709 w 1027087"/>
                <a:gd name="connsiteY47" fmla="*/ 641240 h 931436"/>
                <a:gd name="connsiteX48" fmla="*/ 277158 w 1027087"/>
                <a:gd name="connsiteY48" fmla="*/ 636827 h 931436"/>
                <a:gd name="connsiteX49" fmla="*/ 281571 w 1027087"/>
                <a:gd name="connsiteY49" fmla="*/ 653243 h 931436"/>
                <a:gd name="connsiteX50" fmla="*/ 231421 w 1027087"/>
                <a:gd name="connsiteY50" fmla="*/ 740134 h 931436"/>
                <a:gd name="connsiteX51" fmla="*/ 220990 w 1027087"/>
                <a:gd name="connsiteY51" fmla="*/ 746186 h 931436"/>
                <a:gd name="connsiteX52" fmla="*/ 166863 w 1027087"/>
                <a:gd name="connsiteY52" fmla="*/ 558996 h 931436"/>
                <a:gd name="connsiteX53" fmla="*/ 0 w 1027087"/>
                <a:gd name="connsiteY53" fmla="*/ 401795 h 931436"/>
                <a:gd name="connsiteX54" fmla="*/ 166863 w 1027087"/>
                <a:gd name="connsiteY54" fmla="*/ 234029 h 931436"/>
                <a:gd name="connsiteX55" fmla="*/ 234063 w 1027087"/>
                <a:gd name="connsiteY55" fmla="*/ 248138 h 931436"/>
                <a:gd name="connsiteX56" fmla="*/ 511086 w 1027087"/>
                <a:gd name="connsiteY56" fmla="*/ 0 h 931436"/>
                <a:gd name="connsiteX57" fmla="*/ 768151 w 1027087"/>
                <a:gd name="connsiteY57" fmla="*/ 174619 h 931436"/>
                <a:gd name="connsiteX58" fmla="*/ 828698 w 1027087"/>
                <a:gd name="connsiteY58" fmla="*/ 167164 h 931436"/>
                <a:gd name="connsiteX59" fmla="*/ 1027088 w 1027087"/>
                <a:gd name="connsiteY59" fmla="*/ 365520 h 931436"/>
                <a:gd name="connsiteX60" fmla="*/ 828831 w 1027087"/>
                <a:gd name="connsiteY60" fmla="*/ 558996 h 931436"/>
                <a:gd name="connsiteX61" fmla="*/ 166863 w 1027087"/>
                <a:gd name="connsiteY61" fmla="*/ 558996 h 931436"/>
                <a:gd name="connsiteX62" fmla="*/ 166863 w 1027087"/>
                <a:gd name="connsiteY62" fmla="*/ 258101 h 931436"/>
                <a:gd name="connsiteX63" fmla="*/ 24072 w 1027087"/>
                <a:gd name="connsiteY63" fmla="*/ 401795 h 931436"/>
                <a:gd name="connsiteX64" fmla="*/ 166997 w 1027087"/>
                <a:gd name="connsiteY64" fmla="*/ 534891 h 931436"/>
                <a:gd name="connsiteX65" fmla="*/ 828698 w 1027087"/>
                <a:gd name="connsiteY65" fmla="*/ 534891 h 931436"/>
                <a:gd name="connsiteX66" fmla="*/ 1002983 w 1027087"/>
                <a:gd name="connsiteY66" fmla="*/ 365520 h 931436"/>
                <a:gd name="connsiteX67" fmla="*/ 828698 w 1027087"/>
                <a:gd name="connsiteY67" fmla="*/ 191235 h 931436"/>
                <a:gd name="connsiteX68" fmla="*/ 765008 w 1027087"/>
                <a:gd name="connsiteY68" fmla="*/ 200596 h 931436"/>
                <a:gd name="connsiteX69" fmla="*/ 749930 w 1027087"/>
                <a:gd name="connsiteY69" fmla="*/ 193576 h 931436"/>
                <a:gd name="connsiteX70" fmla="*/ 511086 w 1027087"/>
                <a:gd name="connsiteY70" fmla="*/ 24072 h 931436"/>
                <a:gd name="connsiteX71" fmla="*/ 255861 w 1027087"/>
                <a:gd name="connsiteY71" fmla="*/ 267663 h 931436"/>
                <a:gd name="connsiteX72" fmla="*/ 249442 w 1027087"/>
                <a:gd name="connsiteY72" fmla="*/ 277224 h 931436"/>
                <a:gd name="connsiteX73" fmla="*/ 237941 w 1027087"/>
                <a:gd name="connsiteY73" fmla="*/ 277024 h 931436"/>
                <a:gd name="connsiteX74" fmla="*/ 166863 w 1027087"/>
                <a:gd name="connsiteY74" fmla="*/ 258101 h 931436"/>
                <a:gd name="connsiteX0" fmla="*/ 212632 w 1027088"/>
                <a:gd name="connsiteY0" fmla="*/ 814422 h 931436"/>
                <a:gd name="connsiteX1" fmla="*/ 145767 w 1027088"/>
                <a:gd name="connsiteY1" fmla="*/ 814422 h 931436"/>
                <a:gd name="connsiteX2" fmla="*/ 179200 w 1027088"/>
                <a:gd name="connsiteY2" fmla="*/ 780989 h 931436"/>
                <a:gd name="connsiteX3" fmla="*/ 212632 w 1027088"/>
                <a:gd name="connsiteY3" fmla="*/ 814422 h 931436"/>
                <a:gd name="connsiteX4" fmla="*/ 296214 w 1027088"/>
                <a:gd name="connsiteY4" fmla="*/ 864571 h 931436"/>
                <a:gd name="connsiteX5" fmla="*/ 262781 w 1027088"/>
                <a:gd name="connsiteY5" fmla="*/ 898004 h 931436"/>
                <a:gd name="connsiteX6" fmla="*/ 296214 w 1027088"/>
                <a:gd name="connsiteY6" fmla="*/ 931436 h 931436"/>
                <a:gd name="connsiteX7" fmla="*/ 329647 w 1027088"/>
                <a:gd name="connsiteY7" fmla="*/ 898004 h 931436"/>
                <a:gd name="connsiteX8" fmla="*/ 296214 w 1027088"/>
                <a:gd name="connsiteY8" fmla="*/ 864571 h 931436"/>
                <a:gd name="connsiteX9" fmla="*/ 630542 w 1027088"/>
                <a:gd name="connsiteY9" fmla="*/ 864571 h 931436"/>
                <a:gd name="connsiteX10" fmla="*/ 597109 w 1027088"/>
                <a:gd name="connsiteY10" fmla="*/ 898004 h 931436"/>
                <a:gd name="connsiteX11" fmla="*/ 630542 w 1027088"/>
                <a:gd name="connsiteY11" fmla="*/ 931436 h 931436"/>
                <a:gd name="connsiteX12" fmla="*/ 663974 w 1027088"/>
                <a:gd name="connsiteY12" fmla="*/ 898004 h 931436"/>
                <a:gd name="connsiteX13" fmla="*/ 630542 w 1027088"/>
                <a:gd name="connsiteY13" fmla="*/ 864571 h 931436"/>
                <a:gd name="connsiteX14" fmla="*/ 513527 w 1027088"/>
                <a:gd name="connsiteY14" fmla="*/ 780989 h 931436"/>
                <a:gd name="connsiteX15" fmla="*/ 480094 w 1027088"/>
                <a:gd name="connsiteY15" fmla="*/ 814422 h 931436"/>
                <a:gd name="connsiteX16" fmla="*/ 513527 w 1027088"/>
                <a:gd name="connsiteY16" fmla="*/ 847855 h 931436"/>
                <a:gd name="connsiteX17" fmla="*/ 546960 w 1027088"/>
                <a:gd name="connsiteY17" fmla="*/ 814422 h 931436"/>
                <a:gd name="connsiteX18" fmla="*/ 513527 w 1027088"/>
                <a:gd name="connsiteY18" fmla="*/ 780989 h 931436"/>
                <a:gd name="connsiteX19" fmla="*/ 672333 w 1027088"/>
                <a:gd name="connsiteY19" fmla="*/ 833010 h 931436"/>
                <a:gd name="connsiteX20" fmla="*/ 666315 w 1027088"/>
                <a:gd name="connsiteY20" fmla="*/ 831372 h 931436"/>
                <a:gd name="connsiteX21" fmla="*/ 661902 w 1027088"/>
                <a:gd name="connsiteY21" fmla="*/ 814957 h 931436"/>
                <a:gd name="connsiteX22" fmla="*/ 762200 w 1027088"/>
                <a:gd name="connsiteY22" fmla="*/ 641240 h 931436"/>
                <a:gd name="connsiteX23" fmla="*/ 778615 w 1027088"/>
                <a:gd name="connsiteY23" fmla="*/ 636827 h 931436"/>
                <a:gd name="connsiteX24" fmla="*/ 783028 w 1027088"/>
                <a:gd name="connsiteY24" fmla="*/ 653243 h 931436"/>
                <a:gd name="connsiteX25" fmla="*/ 682730 w 1027088"/>
                <a:gd name="connsiteY25" fmla="*/ 826959 h 931436"/>
                <a:gd name="connsiteX26" fmla="*/ 672333 w 1027088"/>
                <a:gd name="connsiteY26" fmla="*/ 833010 h 931436"/>
                <a:gd name="connsiteX27" fmla="*/ 338005 w 1027088"/>
                <a:gd name="connsiteY27" fmla="*/ 833010 h 931436"/>
                <a:gd name="connsiteX28" fmla="*/ 331987 w 1027088"/>
                <a:gd name="connsiteY28" fmla="*/ 831372 h 931436"/>
                <a:gd name="connsiteX29" fmla="*/ 327574 w 1027088"/>
                <a:gd name="connsiteY29" fmla="*/ 814957 h 931436"/>
                <a:gd name="connsiteX30" fmla="*/ 427872 w 1027088"/>
                <a:gd name="connsiteY30" fmla="*/ 641240 h 931436"/>
                <a:gd name="connsiteX31" fmla="*/ 444321 w 1027088"/>
                <a:gd name="connsiteY31" fmla="*/ 636827 h 931436"/>
                <a:gd name="connsiteX32" fmla="*/ 448734 w 1027088"/>
                <a:gd name="connsiteY32" fmla="*/ 653243 h 931436"/>
                <a:gd name="connsiteX33" fmla="*/ 348436 w 1027088"/>
                <a:gd name="connsiteY33" fmla="*/ 826959 h 931436"/>
                <a:gd name="connsiteX34" fmla="*/ 338005 w 1027088"/>
                <a:gd name="connsiteY34" fmla="*/ 833010 h 931436"/>
                <a:gd name="connsiteX35" fmla="*/ 555318 w 1027088"/>
                <a:gd name="connsiteY35" fmla="*/ 746186 h 931436"/>
                <a:gd name="connsiteX36" fmla="*/ 549300 w 1027088"/>
                <a:gd name="connsiteY36" fmla="*/ 744547 h 931436"/>
                <a:gd name="connsiteX37" fmla="*/ 544887 w 1027088"/>
                <a:gd name="connsiteY37" fmla="*/ 728132 h 931436"/>
                <a:gd name="connsiteX38" fmla="*/ 595036 w 1027088"/>
                <a:gd name="connsiteY38" fmla="*/ 641240 h 931436"/>
                <a:gd name="connsiteX39" fmla="*/ 611452 w 1027088"/>
                <a:gd name="connsiteY39" fmla="*/ 636827 h 931436"/>
                <a:gd name="connsiteX40" fmla="*/ 615865 w 1027088"/>
                <a:gd name="connsiteY40" fmla="*/ 653243 h 931436"/>
                <a:gd name="connsiteX41" fmla="*/ 565716 w 1027088"/>
                <a:gd name="connsiteY41" fmla="*/ 740134 h 931436"/>
                <a:gd name="connsiteX42" fmla="*/ 555318 w 1027088"/>
                <a:gd name="connsiteY42" fmla="*/ 746186 h 931436"/>
                <a:gd name="connsiteX43" fmla="*/ 220990 w 1027088"/>
                <a:gd name="connsiteY43" fmla="*/ 746186 h 931436"/>
                <a:gd name="connsiteX44" fmla="*/ 214973 w 1027088"/>
                <a:gd name="connsiteY44" fmla="*/ 744547 h 931436"/>
                <a:gd name="connsiteX45" fmla="*/ 210559 w 1027088"/>
                <a:gd name="connsiteY45" fmla="*/ 728132 h 931436"/>
                <a:gd name="connsiteX46" fmla="*/ 260709 w 1027088"/>
                <a:gd name="connsiteY46" fmla="*/ 641240 h 931436"/>
                <a:gd name="connsiteX47" fmla="*/ 277158 w 1027088"/>
                <a:gd name="connsiteY47" fmla="*/ 636827 h 931436"/>
                <a:gd name="connsiteX48" fmla="*/ 281571 w 1027088"/>
                <a:gd name="connsiteY48" fmla="*/ 653243 h 931436"/>
                <a:gd name="connsiteX49" fmla="*/ 231421 w 1027088"/>
                <a:gd name="connsiteY49" fmla="*/ 740134 h 931436"/>
                <a:gd name="connsiteX50" fmla="*/ 220990 w 1027088"/>
                <a:gd name="connsiteY50" fmla="*/ 746186 h 931436"/>
                <a:gd name="connsiteX51" fmla="*/ 166863 w 1027088"/>
                <a:gd name="connsiteY51" fmla="*/ 558996 h 931436"/>
                <a:gd name="connsiteX52" fmla="*/ 0 w 1027088"/>
                <a:gd name="connsiteY52" fmla="*/ 401795 h 931436"/>
                <a:gd name="connsiteX53" fmla="*/ 166863 w 1027088"/>
                <a:gd name="connsiteY53" fmla="*/ 234029 h 931436"/>
                <a:gd name="connsiteX54" fmla="*/ 234063 w 1027088"/>
                <a:gd name="connsiteY54" fmla="*/ 248138 h 931436"/>
                <a:gd name="connsiteX55" fmla="*/ 511086 w 1027088"/>
                <a:gd name="connsiteY55" fmla="*/ 0 h 931436"/>
                <a:gd name="connsiteX56" fmla="*/ 768151 w 1027088"/>
                <a:gd name="connsiteY56" fmla="*/ 174619 h 931436"/>
                <a:gd name="connsiteX57" fmla="*/ 828698 w 1027088"/>
                <a:gd name="connsiteY57" fmla="*/ 167164 h 931436"/>
                <a:gd name="connsiteX58" fmla="*/ 1027088 w 1027088"/>
                <a:gd name="connsiteY58" fmla="*/ 365520 h 931436"/>
                <a:gd name="connsiteX59" fmla="*/ 828831 w 1027088"/>
                <a:gd name="connsiteY59" fmla="*/ 558996 h 931436"/>
                <a:gd name="connsiteX60" fmla="*/ 166863 w 1027088"/>
                <a:gd name="connsiteY60" fmla="*/ 558996 h 931436"/>
                <a:gd name="connsiteX61" fmla="*/ 166863 w 1027088"/>
                <a:gd name="connsiteY61" fmla="*/ 258101 h 931436"/>
                <a:gd name="connsiteX62" fmla="*/ 24072 w 1027088"/>
                <a:gd name="connsiteY62" fmla="*/ 401795 h 931436"/>
                <a:gd name="connsiteX63" fmla="*/ 166997 w 1027088"/>
                <a:gd name="connsiteY63" fmla="*/ 534891 h 931436"/>
                <a:gd name="connsiteX64" fmla="*/ 828698 w 1027088"/>
                <a:gd name="connsiteY64" fmla="*/ 534891 h 931436"/>
                <a:gd name="connsiteX65" fmla="*/ 1002983 w 1027088"/>
                <a:gd name="connsiteY65" fmla="*/ 365520 h 931436"/>
                <a:gd name="connsiteX66" fmla="*/ 828698 w 1027088"/>
                <a:gd name="connsiteY66" fmla="*/ 191235 h 931436"/>
                <a:gd name="connsiteX67" fmla="*/ 765008 w 1027088"/>
                <a:gd name="connsiteY67" fmla="*/ 200596 h 931436"/>
                <a:gd name="connsiteX68" fmla="*/ 749930 w 1027088"/>
                <a:gd name="connsiteY68" fmla="*/ 193576 h 931436"/>
                <a:gd name="connsiteX69" fmla="*/ 511086 w 1027088"/>
                <a:gd name="connsiteY69" fmla="*/ 24072 h 931436"/>
                <a:gd name="connsiteX70" fmla="*/ 255861 w 1027088"/>
                <a:gd name="connsiteY70" fmla="*/ 267663 h 931436"/>
                <a:gd name="connsiteX71" fmla="*/ 249442 w 1027088"/>
                <a:gd name="connsiteY71" fmla="*/ 277224 h 931436"/>
                <a:gd name="connsiteX72" fmla="*/ 237941 w 1027088"/>
                <a:gd name="connsiteY72" fmla="*/ 277024 h 931436"/>
                <a:gd name="connsiteX73" fmla="*/ 166863 w 1027088"/>
                <a:gd name="connsiteY73" fmla="*/ 258101 h 931436"/>
                <a:gd name="connsiteX0" fmla="*/ 179200 w 1027088"/>
                <a:gd name="connsiteY0" fmla="*/ 780989 h 931436"/>
                <a:gd name="connsiteX1" fmla="*/ 145767 w 1027088"/>
                <a:gd name="connsiteY1" fmla="*/ 814422 h 931436"/>
                <a:gd name="connsiteX2" fmla="*/ 179200 w 1027088"/>
                <a:gd name="connsiteY2" fmla="*/ 780989 h 931436"/>
                <a:gd name="connsiteX3" fmla="*/ 296214 w 1027088"/>
                <a:gd name="connsiteY3" fmla="*/ 864571 h 931436"/>
                <a:gd name="connsiteX4" fmla="*/ 262781 w 1027088"/>
                <a:gd name="connsiteY4" fmla="*/ 898004 h 931436"/>
                <a:gd name="connsiteX5" fmla="*/ 296214 w 1027088"/>
                <a:gd name="connsiteY5" fmla="*/ 931436 h 931436"/>
                <a:gd name="connsiteX6" fmla="*/ 329647 w 1027088"/>
                <a:gd name="connsiteY6" fmla="*/ 898004 h 931436"/>
                <a:gd name="connsiteX7" fmla="*/ 296214 w 1027088"/>
                <a:gd name="connsiteY7" fmla="*/ 864571 h 931436"/>
                <a:gd name="connsiteX8" fmla="*/ 630542 w 1027088"/>
                <a:gd name="connsiteY8" fmla="*/ 864571 h 931436"/>
                <a:gd name="connsiteX9" fmla="*/ 597109 w 1027088"/>
                <a:gd name="connsiteY9" fmla="*/ 898004 h 931436"/>
                <a:gd name="connsiteX10" fmla="*/ 630542 w 1027088"/>
                <a:gd name="connsiteY10" fmla="*/ 931436 h 931436"/>
                <a:gd name="connsiteX11" fmla="*/ 663974 w 1027088"/>
                <a:gd name="connsiteY11" fmla="*/ 898004 h 931436"/>
                <a:gd name="connsiteX12" fmla="*/ 630542 w 1027088"/>
                <a:gd name="connsiteY12" fmla="*/ 864571 h 931436"/>
                <a:gd name="connsiteX13" fmla="*/ 513527 w 1027088"/>
                <a:gd name="connsiteY13" fmla="*/ 780989 h 931436"/>
                <a:gd name="connsiteX14" fmla="*/ 480094 w 1027088"/>
                <a:gd name="connsiteY14" fmla="*/ 814422 h 931436"/>
                <a:gd name="connsiteX15" fmla="*/ 513527 w 1027088"/>
                <a:gd name="connsiteY15" fmla="*/ 847855 h 931436"/>
                <a:gd name="connsiteX16" fmla="*/ 546960 w 1027088"/>
                <a:gd name="connsiteY16" fmla="*/ 814422 h 931436"/>
                <a:gd name="connsiteX17" fmla="*/ 513527 w 1027088"/>
                <a:gd name="connsiteY17" fmla="*/ 780989 h 931436"/>
                <a:gd name="connsiteX18" fmla="*/ 672333 w 1027088"/>
                <a:gd name="connsiteY18" fmla="*/ 833010 h 931436"/>
                <a:gd name="connsiteX19" fmla="*/ 666315 w 1027088"/>
                <a:gd name="connsiteY19" fmla="*/ 831372 h 931436"/>
                <a:gd name="connsiteX20" fmla="*/ 661902 w 1027088"/>
                <a:gd name="connsiteY20" fmla="*/ 814957 h 931436"/>
                <a:gd name="connsiteX21" fmla="*/ 762200 w 1027088"/>
                <a:gd name="connsiteY21" fmla="*/ 641240 h 931436"/>
                <a:gd name="connsiteX22" fmla="*/ 778615 w 1027088"/>
                <a:gd name="connsiteY22" fmla="*/ 636827 h 931436"/>
                <a:gd name="connsiteX23" fmla="*/ 783028 w 1027088"/>
                <a:gd name="connsiteY23" fmla="*/ 653243 h 931436"/>
                <a:gd name="connsiteX24" fmla="*/ 682730 w 1027088"/>
                <a:gd name="connsiteY24" fmla="*/ 826959 h 931436"/>
                <a:gd name="connsiteX25" fmla="*/ 672333 w 1027088"/>
                <a:gd name="connsiteY25" fmla="*/ 833010 h 931436"/>
                <a:gd name="connsiteX26" fmla="*/ 338005 w 1027088"/>
                <a:gd name="connsiteY26" fmla="*/ 833010 h 931436"/>
                <a:gd name="connsiteX27" fmla="*/ 331987 w 1027088"/>
                <a:gd name="connsiteY27" fmla="*/ 831372 h 931436"/>
                <a:gd name="connsiteX28" fmla="*/ 327574 w 1027088"/>
                <a:gd name="connsiteY28" fmla="*/ 814957 h 931436"/>
                <a:gd name="connsiteX29" fmla="*/ 427872 w 1027088"/>
                <a:gd name="connsiteY29" fmla="*/ 641240 h 931436"/>
                <a:gd name="connsiteX30" fmla="*/ 444321 w 1027088"/>
                <a:gd name="connsiteY30" fmla="*/ 636827 h 931436"/>
                <a:gd name="connsiteX31" fmla="*/ 448734 w 1027088"/>
                <a:gd name="connsiteY31" fmla="*/ 653243 h 931436"/>
                <a:gd name="connsiteX32" fmla="*/ 348436 w 1027088"/>
                <a:gd name="connsiteY32" fmla="*/ 826959 h 931436"/>
                <a:gd name="connsiteX33" fmla="*/ 338005 w 1027088"/>
                <a:gd name="connsiteY33" fmla="*/ 833010 h 931436"/>
                <a:gd name="connsiteX34" fmla="*/ 555318 w 1027088"/>
                <a:gd name="connsiteY34" fmla="*/ 746186 h 931436"/>
                <a:gd name="connsiteX35" fmla="*/ 549300 w 1027088"/>
                <a:gd name="connsiteY35" fmla="*/ 744547 h 931436"/>
                <a:gd name="connsiteX36" fmla="*/ 544887 w 1027088"/>
                <a:gd name="connsiteY36" fmla="*/ 728132 h 931436"/>
                <a:gd name="connsiteX37" fmla="*/ 595036 w 1027088"/>
                <a:gd name="connsiteY37" fmla="*/ 641240 h 931436"/>
                <a:gd name="connsiteX38" fmla="*/ 611452 w 1027088"/>
                <a:gd name="connsiteY38" fmla="*/ 636827 h 931436"/>
                <a:gd name="connsiteX39" fmla="*/ 615865 w 1027088"/>
                <a:gd name="connsiteY39" fmla="*/ 653243 h 931436"/>
                <a:gd name="connsiteX40" fmla="*/ 565716 w 1027088"/>
                <a:gd name="connsiteY40" fmla="*/ 740134 h 931436"/>
                <a:gd name="connsiteX41" fmla="*/ 555318 w 1027088"/>
                <a:gd name="connsiteY41" fmla="*/ 746186 h 931436"/>
                <a:gd name="connsiteX42" fmla="*/ 220990 w 1027088"/>
                <a:gd name="connsiteY42" fmla="*/ 746186 h 931436"/>
                <a:gd name="connsiteX43" fmla="*/ 214973 w 1027088"/>
                <a:gd name="connsiteY43" fmla="*/ 744547 h 931436"/>
                <a:gd name="connsiteX44" fmla="*/ 210559 w 1027088"/>
                <a:gd name="connsiteY44" fmla="*/ 728132 h 931436"/>
                <a:gd name="connsiteX45" fmla="*/ 260709 w 1027088"/>
                <a:gd name="connsiteY45" fmla="*/ 641240 h 931436"/>
                <a:gd name="connsiteX46" fmla="*/ 277158 w 1027088"/>
                <a:gd name="connsiteY46" fmla="*/ 636827 h 931436"/>
                <a:gd name="connsiteX47" fmla="*/ 281571 w 1027088"/>
                <a:gd name="connsiteY47" fmla="*/ 653243 h 931436"/>
                <a:gd name="connsiteX48" fmla="*/ 231421 w 1027088"/>
                <a:gd name="connsiteY48" fmla="*/ 740134 h 931436"/>
                <a:gd name="connsiteX49" fmla="*/ 220990 w 1027088"/>
                <a:gd name="connsiteY49" fmla="*/ 746186 h 931436"/>
                <a:gd name="connsiteX50" fmla="*/ 166863 w 1027088"/>
                <a:gd name="connsiteY50" fmla="*/ 558996 h 931436"/>
                <a:gd name="connsiteX51" fmla="*/ 0 w 1027088"/>
                <a:gd name="connsiteY51" fmla="*/ 401795 h 931436"/>
                <a:gd name="connsiteX52" fmla="*/ 166863 w 1027088"/>
                <a:gd name="connsiteY52" fmla="*/ 234029 h 931436"/>
                <a:gd name="connsiteX53" fmla="*/ 234063 w 1027088"/>
                <a:gd name="connsiteY53" fmla="*/ 248138 h 931436"/>
                <a:gd name="connsiteX54" fmla="*/ 511086 w 1027088"/>
                <a:gd name="connsiteY54" fmla="*/ 0 h 931436"/>
                <a:gd name="connsiteX55" fmla="*/ 768151 w 1027088"/>
                <a:gd name="connsiteY55" fmla="*/ 174619 h 931436"/>
                <a:gd name="connsiteX56" fmla="*/ 828698 w 1027088"/>
                <a:gd name="connsiteY56" fmla="*/ 167164 h 931436"/>
                <a:gd name="connsiteX57" fmla="*/ 1027088 w 1027088"/>
                <a:gd name="connsiteY57" fmla="*/ 365520 h 931436"/>
                <a:gd name="connsiteX58" fmla="*/ 828831 w 1027088"/>
                <a:gd name="connsiteY58" fmla="*/ 558996 h 931436"/>
                <a:gd name="connsiteX59" fmla="*/ 166863 w 1027088"/>
                <a:gd name="connsiteY59" fmla="*/ 558996 h 931436"/>
                <a:gd name="connsiteX60" fmla="*/ 166863 w 1027088"/>
                <a:gd name="connsiteY60" fmla="*/ 258101 h 931436"/>
                <a:gd name="connsiteX61" fmla="*/ 24072 w 1027088"/>
                <a:gd name="connsiteY61" fmla="*/ 401795 h 931436"/>
                <a:gd name="connsiteX62" fmla="*/ 166997 w 1027088"/>
                <a:gd name="connsiteY62" fmla="*/ 534891 h 931436"/>
                <a:gd name="connsiteX63" fmla="*/ 828698 w 1027088"/>
                <a:gd name="connsiteY63" fmla="*/ 534891 h 931436"/>
                <a:gd name="connsiteX64" fmla="*/ 1002983 w 1027088"/>
                <a:gd name="connsiteY64" fmla="*/ 365520 h 931436"/>
                <a:gd name="connsiteX65" fmla="*/ 828698 w 1027088"/>
                <a:gd name="connsiteY65" fmla="*/ 191235 h 931436"/>
                <a:gd name="connsiteX66" fmla="*/ 765008 w 1027088"/>
                <a:gd name="connsiteY66" fmla="*/ 200596 h 931436"/>
                <a:gd name="connsiteX67" fmla="*/ 749930 w 1027088"/>
                <a:gd name="connsiteY67" fmla="*/ 193576 h 931436"/>
                <a:gd name="connsiteX68" fmla="*/ 511086 w 1027088"/>
                <a:gd name="connsiteY68" fmla="*/ 24072 h 931436"/>
                <a:gd name="connsiteX69" fmla="*/ 255861 w 1027088"/>
                <a:gd name="connsiteY69" fmla="*/ 267663 h 931436"/>
                <a:gd name="connsiteX70" fmla="*/ 249442 w 1027088"/>
                <a:gd name="connsiteY70" fmla="*/ 277224 h 931436"/>
                <a:gd name="connsiteX71" fmla="*/ 237941 w 1027088"/>
                <a:gd name="connsiteY71" fmla="*/ 277024 h 931436"/>
                <a:gd name="connsiteX72" fmla="*/ 166863 w 1027088"/>
                <a:gd name="connsiteY72" fmla="*/ 258101 h 931436"/>
                <a:gd name="connsiteX0" fmla="*/ 296214 w 1027088"/>
                <a:gd name="connsiteY0" fmla="*/ 864571 h 931436"/>
                <a:gd name="connsiteX1" fmla="*/ 262781 w 1027088"/>
                <a:gd name="connsiteY1" fmla="*/ 898004 h 931436"/>
                <a:gd name="connsiteX2" fmla="*/ 296214 w 1027088"/>
                <a:gd name="connsiteY2" fmla="*/ 931436 h 931436"/>
                <a:gd name="connsiteX3" fmla="*/ 329647 w 1027088"/>
                <a:gd name="connsiteY3" fmla="*/ 898004 h 931436"/>
                <a:gd name="connsiteX4" fmla="*/ 296214 w 1027088"/>
                <a:gd name="connsiteY4" fmla="*/ 864571 h 931436"/>
                <a:gd name="connsiteX5" fmla="*/ 630542 w 1027088"/>
                <a:gd name="connsiteY5" fmla="*/ 864571 h 931436"/>
                <a:gd name="connsiteX6" fmla="*/ 597109 w 1027088"/>
                <a:gd name="connsiteY6" fmla="*/ 898004 h 931436"/>
                <a:gd name="connsiteX7" fmla="*/ 630542 w 1027088"/>
                <a:gd name="connsiteY7" fmla="*/ 931436 h 931436"/>
                <a:gd name="connsiteX8" fmla="*/ 663974 w 1027088"/>
                <a:gd name="connsiteY8" fmla="*/ 898004 h 931436"/>
                <a:gd name="connsiteX9" fmla="*/ 630542 w 1027088"/>
                <a:gd name="connsiteY9" fmla="*/ 864571 h 931436"/>
                <a:gd name="connsiteX10" fmla="*/ 513527 w 1027088"/>
                <a:gd name="connsiteY10" fmla="*/ 780989 h 931436"/>
                <a:gd name="connsiteX11" fmla="*/ 480094 w 1027088"/>
                <a:gd name="connsiteY11" fmla="*/ 814422 h 931436"/>
                <a:gd name="connsiteX12" fmla="*/ 513527 w 1027088"/>
                <a:gd name="connsiteY12" fmla="*/ 847855 h 931436"/>
                <a:gd name="connsiteX13" fmla="*/ 546960 w 1027088"/>
                <a:gd name="connsiteY13" fmla="*/ 814422 h 931436"/>
                <a:gd name="connsiteX14" fmla="*/ 513527 w 1027088"/>
                <a:gd name="connsiteY14" fmla="*/ 780989 h 931436"/>
                <a:gd name="connsiteX15" fmla="*/ 672333 w 1027088"/>
                <a:gd name="connsiteY15" fmla="*/ 833010 h 931436"/>
                <a:gd name="connsiteX16" fmla="*/ 666315 w 1027088"/>
                <a:gd name="connsiteY16" fmla="*/ 831372 h 931436"/>
                <a:gd name="connsiteX17" fmla="*/ 661902 w 1027088"/>
                <a:gd name="connsiteY17" fmla="*/ 814957 h 931436"/>
                <a:gd name="connsiteX18" fmla="*/ 762200 w 1027088"/>
                <a:gd name="connsiteY18" fmla="*/ 641240 h 931436"/>
                <a:gd name="connsiteX19" fmla="*/ 778615 w 1027088"/>
                <a:gd name="connsiteY19" fmla="*/ 636827 h 931436"/>
                <a:gd name="connsiteX20" fmla="*/ 783028 w 1027088"/>
                <a:gd name="connsiteY20" fmla="*/ 653243 h 931436"/>
                <a:gd name="connsiteX21" fmla="*/ 682730 w 1027088"/>
                <a:gd name="connsiteY21" fmla="*/ 826959 h 931436"/>
                <a:gd name="connsiteX22" fmla="*/ 672333 w 1027088"/>
                <a:gd name="connsiteY22" fmla="*/ 833010 h 931436"/>
                <a:gd name="connsiteX23" fmla="*/ 338005 w 1027088"/>
                <a:gd name="connsiteY23" fmla="*/ 833010 h 931436"/>
                <a:gd name="connsiteX24" fmla="*/ 331987 w 1027088"/>
                <a:gd name="connsiteY24" fmla="*/ 831372 h 931436"/>
                <a:gd name="connsiteX25" fmla="*/ 327574 w 1027088"/>
                <a:gd name="connsiteY25" fmla="*/ 814957 h 931436"/>
                <a:gd name="connsiteX26" fmla="*/ 427872 w 1027088"/>
                <a:gd name="connsiteY26" fmla="*/ 641240 h 931436"/>
                <a:gd name="connsiteX27" fmla="*/ 444321 w 1027088"/>
                <a:gd name="connsiteY27" fmla="*/ 636827 h 931436"/>
                <a:gd name="connsiteX28" fmla="*/ 448734 w 1027088"/>
                <a:gd name="connsiteY28" fmla="*/ 653243 h 931436"/>
                <a:gd name="connsiteX29" fmla="*/ 348436 w 1027088"/>
                <a:gd name="connsiteY29" fmla="*/ 826959 h 931436"/>
                <a:gd name="connsiteX30" fmla="*/ 338005 w 1027088"/>
                <a:gd name="connsiteY30" fmla="*/ 833010 h 931436"/>
                <a:gd name="connsiteX31" fmla="*/ 555318 w 1027088"/>
                <a:gd name="connsiteY31" fmla="*/ 746186 h 931436"/>
                <a:gd name="connsiteX32" fmla="*/ 549300 w 1027088"/>
                <a:gd name="connsiteY32" fmla="*/ 744547 h 931436"/>
                <a:gd name="connsiteX33" fmla="*/ 544887 w 1027088"/>
                <a:gd name="connsiteY33" fmla="*/ 728132 h 931436"/>
                <a:gd name="connsiteX34" fmla="*/ 595036 w 1027088"/>
                <a:gd name="connsiteY34" fmla="*/ 641240 h 931436"/>
                <a:gd name="connsiteX35" fmla="*/ 611452 w 1027088"/>
                <a:gd name="connsiteY35" fmla="*/ 636827 h 931436"/>
                <a:gd name="connsiteX36" fmla="*/ 615865 w 1027088"/>
                <a:gd name="connsiteY36" fmla="*/ 653243 h 931436"/>
                <a:gd name="connsiteX37" fmla="*/ 565716 w 1027088"/>
                <a:gd name="connsiteY37" fmla="*/ 740134 h 931436"/>
                <a:gd name="connsiteX38" fmla="*/ 555318 w 1027088"/>
                <a:gd name="connsiteY38" fmla="*/ 746186 h 931436"/>
                <a:gd name="connsiteX39" fmla="*/ 220990 w 1027088"/>
                <a:gd name="connsiteY39" fmla="*/ 746186 h 931436"/>
                <a:gd name="connsiteX40" fmla="*/ 214973 w 1027088"/>
                <a:gd name="connsiteY40" fmla="*/ 744547 h 931436"/>
                <a:gd name="connsiteX41" fmla="*/ 210559 w 1027088"/>
                <a:gd name="connsiteY41" fmla="*/ 728132 h 931436"/>
                <a:gd name="connsiteX42" fmla="*/ 260709 w 1027088"/>
                <a:gd name="connsiteY42" fmla="*/ 641240 h 931436"/>
                <a:gd name="connsiteX43" fmla="*/ 277158 w 1027088"/>
                <a:gd name="connsiteY43" fmla="*/ 636827 h 931436"/>
                <a:gd name="connsiteX44" fmla="*/ 281571 w 1027088"/>
                <a:gd name="connsiteY44" fmla="*/ 653243 h 931436"/>
                <a:gd name="connsiteX45" fmla="*/ 231421 w 1027088"/>
                <a:gd name="connsiteY45" fmla="*/ 740134 h 931436"/>
                <a:gd name="connsiteX46" fmla="*/ 220990 w 1027088"/>
                <a:gd name="connsiteY46" fmla="*/ 746186 h 931436"/>
                <a:gd name="connsiteX47" fmla="*/ 166863 w 1027088"/>
                <a:gd name="connsiteY47" fmla="*/ 558996 h 931436"/>
                <a:gd name="connsiteX48" fmla="*/ 0 w 1027088"/>
                <a:gd name="connsiteY48" fmla="*/ 401795 h 931436"/>
                <a:gd name="connsiteX49" fmla="*/ 166863 w 1027088"/>
                <a:gd name="connsiteY49" fmla="*/ 234029 h 931436"/>
                <a:gd name="connsiteX50" fmla="*/ 234063 w 1027088"/>
                <a:gd name="connsiteY50" fmla="*/ 248138 h 931436"/>
                <a:gd name="connsiteX51" fmla="*/ 511086 w 1027088"/>
                <a:gd name="connsiteY51" fmla="*/ 0 h 931436"/>
                <a:gd name="connsiteX52" fmla="*/ 768151 w 1027088"/>
                <a:gd name="connsiteY52" fmla="*/ 174619 h 931436"/>
                <a:gd name="connsiteX53" fmla="*/ 828698 w 1027088"/>
                <a:gd name="connsiteY53" fmla="*/ 167164 h 931436"/>
                <a:gd name="connsiteX54" fmla="*/ 1027088 w 1027088"/>
                <a:gd name="connsiteY54" fmla="*/ 365520 h 931436"/>
                <a:gd name="connsiteX55" fmla="*/ 828831 w 1027088"/>
                <a:gd name="connsiteY55" fmla="*/ 558996 h 931436"/>
                <a:gd name="connsiteX56" fmla="*/ 166863 w 1027088"/>
                <a:gd name="connsiteY56" fmla="*/ 558996 h 931436"/>
                <a:gd name="connsiteX57" fmla="*/ 166863 w 1027088"/>
                <a:gd name="connsiteY57" fmla="*/ 258101 h 931436"/>
                <a:gd name="connsiteX58" fmla="*/ 24072 w 1027088"/>
                <a:gd name="connsiteY58" fmla="*/ 401795 h 931436"/>
                <a:gd name="connsiteX59" fmla="*/ 166997 w 1027088"/>
                <a:gd name="connsiteY59" fmla="*/ 534891 h 931436"/>
                <a:gd name="connsiteX60" fmla="*/ 828698 w 1027088"/>
                <a:gd name="connsiteY60" fmla="*/ 534891 h 931436"/>
                <a:gd name="connsiteX61" fmla="*/ 1002983 w 1027088"/>
                <a:gd name="connsiteY61" fmla="*/ 365520 h 931436"/>
                <a:gd name="connsiteX62" fmla="*/ 828698 w 1027088"/>
                <a:gd name="connsiteY62" fmla="*/ 191235 h 931436"/>
                <a:gd name="connsiteX63" fmla="*/ 765008 w 1027088"/>
                <a:gd name="connsiteY63" fmla="*/ 200596 h 931436"/>
                <a:gd name="connsiteX64" fmla="*/ 749930 w 1027088"/>
                <a:gd name="connsiteY64" fmla="*/ 193576 h 931436"/>
                <a:gd name="connsiteX65" fmla="*/ 511086 w 1027088"/>
                <a:gd name="connsiteY65" fmla="*/ 24072 h 931436"/>
                <a:gd name="connsiteX66" fmla="*/ 255861 w 1027088"/>
                <a:gd name="connsiteY66" fmla="*/ 267663 h 931436"/>
                <a:gd name="connsiteX67" fmla="*/ 249442 w 1027088"/>
                <a:gd name="connsiteY67" fmla="*/ 277224 h 931436"/>
                <a:gd name="connsiteX68" fmla="*/ 237941 w 1027088"/>
                <a:gd name="connsiteY68" fmla="*/ 277024 h 931436"/>
                <a:gd name="connsiteX69" fmla="*/ 166863 w 1027088"/>
                <a:gd name="connsiteY69" fmla="*/ 258101 h 931436"/>
                <a:gd name="connsiteX0" fmla="*/ 329647 w 1027088"/>
                <a:gd name="connsiteY0" fmla="*/ 898004 h 931436"/>
                <a:gd name="connsiteX1" fmla="*/ 262781 w 1027088"/>
                <a:gd name="connsiteY1" fmla="*/ 898004 h 931436"/>
                <a:gd name="connsiteX2" fmla="*/ 296214 w 1027088"/>
                <a:gd name="connsiteY2" fmla="*/ 931436 h 931436"/>
                <a:gd name="connsiteX3" fmla="*/ 329647 w 1027088"/>
                <a:gd name="connsiteY3" fmla="*/ 898004 h 931436"/>
                <a:gd name="connsiteX4" fmla="*/ 630542 w 1027088"/>
                <a:gd name="connsiteY4" fmla="*/ 864571 h 931436"/>
                <a:gd name="connsiteX5" fmla="*/ 597109 w 1027088"/>
                <a:gd name="connsiteY5" fmla="*/ 898004 h 931436"/>
                <a:gd name="connsiteX6" fmla="*/ 630542 w 1027088"/>
                <a:gd name="connsiteY6" fmla="*/ 931436 h 931436"/>
                <a:gd name="connsiteX7" fmla="*/ 663974 w 1027088"/>
                <a:gd name="connsiteY7" fmla="*/ 898004 h 931436"/>
                <a:gd name="connsiteX8" fmla="*/ 630542 w 1027088"/>
                <a:gd name="connsiteY8" fmla="*/ 864571 h 931436"/>
                <a:gd name="connsiteX9" fmla="*/ 513527 w 1027088"/>
                <a:gd name="connsiteY9" fmla="*/ 780989 h 931436"/>
                <a:gd name="connsiteX10" fmla="*/ 480094 w 1027088"/>
                <a:gd name="connsiteY10" fmla="*/ 814422 h 931436"/>
                <a:gd name="connsiteX11" fmla="*/ 513527 w 1027088"/>
                <a:gd name="connsiteY11" fmla="*/ 847855 h 931436"/>
                <a:gd name="connsiteX12" fmla="*/ 546960 w 1027088"/>
                <a:gd name="connsiteY12" fmla="*/ 814422 h 931436"/>
                <a:gd name="connsiteX13" fmla="*/ 513527 w 1027088"/>
                <a:gd name="connsiteY13" fmla="*/ 780989 h 931436"/>
                <a:gd name="connsiteX14" fmla="*/ 672333 w 1027088"/>
                <a:gd name="connsiteY14" fmla="*/ 833010 h 931436"/>
                <a:gd name="connsiteX15" fmla="*/ 666315 w 1027088"/>
                <a:gd name="connsiteY15" fmla="*/ 831372 h 931436"/>
                <a:gd name="connsiteX16" fmla="*/ 661902 w 1027088"/>
                <a:gd name="connsiteY16" fmla="*/ 814957 h 931436"/>
                <a:gd name="connsiteX17" fmla="*/ 762200 w 1027088"/>
                <a:gd name="connsiteY17" fmla="*/ 641240 h 931436"/>
                <a:gd name="connsiteX18" fmla="*/ 778615 w 1027088"/>
                <a:gd name="connsiteY18" fmla="*/ 636827 h 931436"/>
                <a:gd name="connsiteX19" fmla="*/ 783028 w 1027088"/>
                <a:gd name="connsiteY19" fmla="*/ 653243 h 931436"/>
                <a:gd name="connsiteX20" fmla="*/ 682730 w 1027088"/>
                <a:gd name="connsiteY20" fmla="*/ 826959 h 931436"/>
                <a:gd name="connsiteX21" fmla="*/ 672333 w 1027088"/>
                <a:gd name="connsiteY21" fmla="*/ 833010 h 931436"/>
                <a:gd name="connsiteX22" fmla="*/ 338005 w 1027088"/>
                <a:gd name="connsiteY22" fmla="*/ 833010 h 931436"/>
                <a:gd name="connsiteX23" fmla="*/ 331987 w 1027088"/>
                <a:gd name="connsiteY23" fmla="*/ 831372 h 931436"/>
                <a:gd name="connsiteX24" fmla="*/ 327574 w 1027088"/>
                <a:gd name="connsiteY24" fmla="*/ 814957 h 931436"/>
                <a:gd name="connsiteX25" fmla="*/ 427872 w 1027088"/>
                <a:gd name="connsiteY25" fmla="*/ 641240 h 931436"/>
                <a:gd name="connsiteX26" fmla="*/ 444321 w 1027088"/>
                <a:gd name="connsiteY26" fmla="*/ 636827 h 931436"/>
                <a:gd name="connsiteX27" fmla="*/ 448734 w 1027088"/>
                <a:gd name="connsiteY27" fmla="*/ 653243 h 931436"/>
                <a:gd name="connsiteX28" fmla="*/ 348436 w 1027088"/>
                <a:gd name="connsiteY28" fmla="*/ 826959 h 931436"/>
                <a:gd name="connsiteX29" fmla="*/ 338005 w 1027088"/>
                <a:gd name="connsiteY29" fmla="*/ 833010 h 931436"/>
                <a:gd name="connsiteX30" fmla="*/ 555318 w 1027088"/>
                <a:gd name="connsiteY30" fmla="*/ 746186 h 931436"/>
                <a:gd name="connsiteX31" fmla="*/ 549300 w 1027088"/>
                <a:gd name="connsiteY31" fmla="*/ 744547 h 931436"/>
                <a:gd name="connsiteX32" fmla="*/ 544887 w 1027088"/>
                <a:gd name="connsiteY32" fmla="*/ 728132 h 931436"/>
                <a:gd name="connsiteX33" fmla="*/ 595036 w 1027088"/>
                <a:gd name="connsiteY33" fmla="*/ 641240 h 931436"/>
                <a:gd name="connsiteX34" fmla="*/ 611452 w 1027088"/>
                <a:gd name="connsiteY34" fmla="*/ 636827 h 931436"/>
                <a:gd name="connsiteX35" fmla="*/ 615865 w 1027088"/>
                <a:gd name="connsiteY35" fmla="*/ 653243 h 931436"/>
                <a:gd name="connsiteX36" fmla="*/ 565716 w 1027088"/>
                <a:gd name="connsiteY36" fmla="*/ 740134 h 931436"/>
                <a:gd name="connsiteX37" fmla="*/ 555318 w 1027088"/>
                <a:gd name="connsiteY37" fmla="*/ 746186 h 931436"/>
                <a:gd name="connsiteX38" fmla="*/ 220990 w 1027088"/>
                <a:gd name="connsiteY38" fmla="*/ 746186 h 931436"/>
                <a:gd name="connsiteX39" fmla="*/ 214973 w 1027088"/>
                <a:gd name="connsiteY39" fmla="*/ 744547 h 931436"/>
                <a:gd name="connsiteX40" fmla="*/ 210559 w 1027088"/>
                <a:gd name="connsiteY40" fmla="*/ 728132 h 931436"/>
                <a:gd name="connsiteX41" fmla="*/ 260709 w 1027088"/>
                <a:gd name="connsiteY41" fmla="*/ 641240 h 931436"/>
                <a:gd name="connsiteX42" fmla="*/ 277158 w 1027088"/>
                <a:gd name="connsiteY42" fmla="*/ 636827 h 931436"/>
                <a:gd name="connsiteX43" fmla="*/ 281571 w 1027088"/>
                <a:gd name="connsiteY43" fmla="*/ 653243 h 931436"/>
                <a:gd name="connsiteX44" fmla="*/ 231421 w 1027088"/>
                <a:gd name="connsiteY44" fmla="*/ 740134 h 931436"/>
                <a:gd name="connsiteX45" fmla="*/ 220990 w 1027088"/>
                <a:gd name="connsiteY45" fmla="*/ 746186 h 931436"/>
                <a:gd name="connsiteX46" fmla="*/ 166863 w 1027088"/>
                <a:gd name="connsiteY46" fmla="*/ 558996 h 931436"/>
                <a:gd name="connsiteX47" fmla="*/ 0 w 1027088"/>
                <a:gd name="connsiteY47" fmla="*/ 401795 h 931436"/>
                <a:gd name="connsiteX48" fmla="*/ 166863 w 1027088"/>
                <a:gd name="connsiteY48" fmla="*/ 234029 h 931436"/>
                <a:gd name="connsiteX49" fmla="*/ 234063 w 1027088"/>
                <a:gd name="connsiteY49" fmla="*/ 248138 h 931436"/>
                <a:gd name="connsiteX50" fmla="*/ 511086 w 1027088"/>
                <a:gd name="connsiteY50" fmla="*/ 0 h 931436"/>
                <a:gd name="connsiteX51" fmla="*/ 768151 w 1027088"/>
                <a:gd name="connsiteY51" fmla="*/ 174619 h 931436"/>
                <a:gd name="connsiteX52" fmla="*/ 828698 w 1027088"/>
                <a:gd name="connsiteY52" fmla="*/ 167164 h 931436"/>
                <a:gd name="connsiteX53" fmla="*/ 1027088 w 1027088"/>
                <a:gd name="connsiteY53" fmla="*/ 365520 h 931436"/>
                <a:gd name="connsiteX54" fmla="*/ 828831 w 1027088"/>
                <a:gd name="connsiteY54" fmla="*/ 558996 h 931436"/>
                <a:gd name="connsiteX55" fmla="*/ 166863 w 1027088"/>
                <a:gd name="connsiteY55" fmla="*/ 558996 h 931436"/>
                <a:gd name="connsiteX56" fmla="*/ 166863 w 1027088"/>
                <a:gd name="connsiteY56" fmla="*/ 258101 h 931436"/>
                <a:gd name="connsiteX57" fmla="*/ 24072 w 1027088"/>
                <a:gd name="connsiteY57" fmla="*/ 401795 h 931436"/>
                <a:gd name="connsiteX58" fmla="*/ 166997 w 1027088"/>
                <a:gd name="connsiteY58" fmla="*/ 534891 h 931436"/>
                <a:gd name="connsiteX59" fmla="*/ 828698 w 1027088"/>
                <a:gd name="connsiteY59" fmla="*/ 534891 h 931436"/>
                <a:gd name="connsiteX60" fmla="*/ 1002983 w 1027088"/>
                <a:gd name="connsiteY60" fmla="*/ 365520 h 931436"/>
                <a:gd name="connsiteX61" fmla="*/ 828698 w 1027088"/>
                <a:gd name="connsiteY61" fmla="*/ 191235 h 931436"/>
                <a:gd name="connsiteX62" fmla="*/ 765008 w 1027088"/>
                <a:gd name="connsiteY62" fmla="*/ 200596 h 931436"/>
                <a:gd name="connsiteX63" fmla="*/ 749930 w 1027088"/>
                <a:gd name="connsiteY63" fmla="*/ 193576 h 931436"/>
                <a:gd name="connsiteX64" fmla="*/ 511086 w 1027088"/>
                <a:gd name="connsiteY64" fmla="*/ 24072 h 931436"/>
                <a:gd name="connsiteX65" fmla="*/ 255861 w 1027088"/>
                <a:gd name="connsiteY65" fmla="*/ 267663 h 931436"/>
                <a:gd name="connsiteX66" fmla="*/ 249442 w 1027088"/>
                <a:gd name="connsiteY66" fmla="*/ 277224 h 931436"/>
                <a:gd name="connsiteX67" fmla="*/ 237941 w 1027088"/>
                <a:gd name="connsiteY67" fmla="*/ 277024 h 931436"/>
                <a:gd name="connsiteX68" fmla="*/ 166863 w 1027088"/>
                <a:gd name="connsiteY68" fmla="*/ 258101 h 931436"/>
                <a:gd name="connsiteX0" fmla="*/ 296214 w 1027088"/>
                <a:gd name="connsiteY0" fmla="*/ 931436 h 931436"/>
                <a:gd name="connsiteX1" fmla="*/ 262781 w 1027088"/>
                <a:gd name="connsiteY1" fmla="*/ 898004 h 931436"/>
                <a:gd name="connsiteX2" fmla="*/ 296214 w 1027088"/>
                <a:gd name="connsiteY2" fmla="*/ 931436 h 931436"/>
                <a:gd name="connsiteX3" fmla="*/ 630542 w 1027088"/>
                <a:gd name="connsiteY3" fmla="*/ 864571 h 931436"/>
                <a:gd name="connsiteX4" fmla="*/ 597109 w 1027088"/>
                <a:gd name="connsiteY4" fmla="*/ 898004 h 931436"/>
                <a:gd name="connsiteX5" fmla="*/ 630542 w 1027088"/>
                <a:gd name="connsiteY5" fmla="*/ 931436 h 931436"/>
                <a:gd name="connsiteX6" fmla="*/ 663974 w 1027088"/>
                <a:gd name="connsiteY6" fmla="*/ 898004 h 931436"/>
                <a:gd name="connsiteX7" fmla="*/ 630542 w 1027088"/>
                <a:gd name="connsiteY7" fmla="*/ 864571 h 931436"/>
                <a:gd name="connsiteX8" fmla="*/ 513527 w 1027088"/>
                <a:gd name="connsiteY8" fmla="*/ 780989 h 931436"/>
                <a:gd name="connsiteX9" fmla="*/ 480094 w 1027088"/>
                <a:gd name="connsiteY9" fmla="*/ 814422 h 931436"/>
                <a:gd name="connsiteX10" fmla="*/ 513527 w 1027088"/>
                <a:gd name="connsiteY10" fmla="*/ 847855 h 931436"/>
                <a:gd name="connsiteX11" fmla="*/ 546960 w 1027088"/>
                <a:gd name="connsiteY11" fmla="*/ 814422 h 931436"/>
                <a:gd name="connsiteX12" fmla="*/ 513527 w 1027088"/>
                <a:gd name="connsiteY12" fmla="*/ 780989 h 931436"/>
                <a:gd name="connsiteX13" fmla="*/ 672333 w 1027088"/>
                <a:gd name="connsiteY13" fmla="*/ 833010 h 931436"/>
                <a:gd name="connsiteX14" fmla="*/ 666315 w 1027088"/>
                <a:gd name="connsiteY14" fmla="*/ 831372 h 931436"/>
                <a:gd name="connsiteX15" fmla="*/ 661902 w 1027088"/>
                <a:gd name="connsiteY15" fmla="*/ 814957 h 931436"/>
                <a:gd name="connsiteX16" fmla="*/ 762200 w 1027088"/>
                <a:gd name="connsiteY16" fmla="*/ 641240 h 931436"/>
                <a:gd name="connsiteX17" fmla="*/ 778615 w 1027088"/>
                <a:gd name="connsiteY17" fmla="*/ 636827 h 931436"/>
                <a:gd name="connsiteX18" fmla="*/ 783028 w 1027088"/>
                <a:gd name="connsiteY18" fmla="*/ 653243 h 931436"/>
                <a:gd name="connsiteX19" fmla="*/ 682730 w 1027088"/>
                <a:gd name="connsiteY19" fmla="*/ 826959 h 931436"/>
                <a:gd name="connsiteX20" fmla="*/ 672333 w 1027088"/>
                <a:gd name="connsiteY20" fmla="*/ 833010 h 931436"/>
                <a:gd name="connsiteX21" fmla="*/ 338005 w 1027088"/>
                <a:gd name="connsiteY21" fmla="*/ 833010 h 931436"/>
                <a:gd name="connsiteX22" fmla="*/ 331987 w 1027088"/>
                <a:gd name="connsiteY22" fmla="*/ 831372 h 931436"/>
                <a:gd name="connsiteX23" fmla="*/ 327574 w 1027088"/>
                <a:gd name="connsiteY23" fmla="*/ 814957 h 931436"/>
                <a:gd name="connsiteX24" fmla="*/ 427872 w 1027088"/>
                <a:gd name="connsiteY24" fmla="*/ 641240 h 931436"/>
                <a:gd name="connsiteX25" fmla="*/ 444321 w 1027088"/>
                <a:gd name="connsiteY25" fmla="*/ 636827 h 931436"/>
                <a:gd name="connsiteX26" fmla="*/ 448734 w 1027088"/>
                <a:gd name="connsiteY26" fmla="*/ 653243 h 931436"/>
                <a:gd name="connsiteX27" fmla="*/ 348436 w 1027088"/>
                <a:gd name="connsiteY27" fmla="*/ 826959 h 931436"/>
                <a:gd name="connsiteX28" fmla="*/ 338005 w 1027088"/>
                <a:gd name="connsiteY28" fmla="*/ 833010 h 931436"/>
                <a:gd name="connsiteX29" fmla="*/ 555318 w 1027088"/>
                <a:gd name="connsiteY29" fmla="*/ 746186 h 931436"/>
                <a:gd name="connsiteX30" fmla="*/ 549300 w 1027088"/>
                <a:gd name="connsiteY30" fmla="*/ 744547 h 931436"/>
                <a:gd name="connsiteX31" fmla="*/ 544887 w 1027088"/>
                <a:gd name="connsiteY31" fmla="*/ 728132 h 931436"/>
                <a:gd name="connsiteX32" fmla="*/ 595036 w 1027088"/>
                <a:gd name="connsiteY32" fmla="*/ 641240 h 931436"/>
                <a:gd name="connsiteX33" fmla="*/ 611452 w 1027088"/>
                <a:gd name="connsiteY33" fmla="*/ 636827 h 931436"/>
                <a:gd name="connsiteX34" fmla="*/ 615865 w 1027088"/>
                <a:gd name="connsiteY34" fmla="*/ 653243 h 931436"/>
                <a:gd name="connsiteX35" fmla="*/ 565716 w 1027088"/>
                <a:gd name="connsiteY35" fmla="*/ 740134 h 931436"/>
                <a:gd name="connsiteX36" fmla="*/ 555318 w 1027088"/>
                <a:gd name="connsiteY36" fmla="*/ 746186 h 931436"/>
                <a:gd name="connsiteX37" fmla="*/ 220990 w 1027088"/>
                <a:gd name="connsiteY37" fmla="*/ 746186 h 931436"/>
                <a:gd name="connsiteX38" fmla="*/ 214973 w 1027088"/>
                <a:gd name="connsiteY38" fmla="*/ 744547 h 931436"/>
                <a:gd name="connsiteX39" fmla="*/ 210559 w 1027088"/>
                <a:gd name="connsiteY39" fmla="*/ 728132 h 931436"/>
                <a:gd name="connsiteX40" fmla="*/ 260709 w 1027088"/>
                <a:gd name="connsiteY40" fmla="*/ 641240 h 931436"/>
                <a:gd name="connsiteX41" fmla="*/ 277158 w 1027088"/>
                <a:gd name="connsiteY41" fmla="*/ 636827 h 931436"/>
                <a:gd name="connsiteX42" fmla="*/ 281571 w 1027088"/>
                <a:gd name="connsiteY42" fmla="*/ 653243 h 931436"/>
                <a:gd name="connsiteX43" fmla="*/ 231421 w 1027088"/>
                <a:gd name="connsiteY43" fmla="*/ 740134 h 931436"/>
                <a:gd name="connsiteX44" fmla="*/ 220990 w 1027088"/>
                <a:gd name="connsiteY44" fmla="*/ 746186 h 931436"/>
                <a:gd name="connsiteX45" fmla="*/ 166863 w 1027088"/>
                <a:gd name="connsiteY45" fmla="*/ 558996 h 931436"/>
                <a:gd name="connsiteX46" fmla="*/ 0 w 1027088"/>
                <a:gd name="connsiteY46" fmla="*/ 401795 h 931436"/>
                <a:gd name="connsiteX47" fmla="*/ 166863 w 1027088"/>
                <a:gd name="connsiteY47" fmla="*/ 234029 h 931436"/>
                <a:gd name="connsiteX48" fmla="*/ 234063 w 1027088"/>
                <a:gd name="connsiteY48" fmla="*/ 248138 h 931436"/>
                <a:gd name="connsiteX49" fmla="*/ 511086 w 1027088"/>
                <a:gd name="connsiteY49" fmla="*/ 0 h 931436"/>
                <a:gd name="connsiteX50" fmla="*/ 768151 w 1027088"/>
                <a:gd name="connsiteY50" fmla="*/ 174619 h 931436"/>
                <a:gd name="connsiteX51" fmla="*/ 828698 w 1027088"/>
                <a:gd name="connsiteY51" fmla="*/ 167164 h 931436"/>
                <a:gd name="connsiteX52" fmla="*/ 1027088 w 1027088"/>
                <a:gd name="connsiteY52" fmla="*/ 365520 h 931436"/>
                <a:gd name="connsiteX53" fmla="*/ 828831 w 1027088"/>
                <a:gd name="connsiteY53" fmla="*/ 558996 h 931436"/>
                <a:gd name="connsiteX54" fmla="*/ 166863 w 1027088"/>
                <a:gd name="connsiteY54" fmla="*/ 558996 h 931436"/>
                <a:gd name="connsiteX55" fmla="*/ 166863 w 1027088"/>
                <a:gd name="connsiteY55" fmla="*/ 258101 h 931436"/>
                <a:gd name="connsiteX56" fmla="*/ 24072 w 1027088"/>
                <a:gd name="connsiteY56" fmla="*/ 401795 h 931436"/>
                <a:gd name="connsiteX57" fmla="*/ 166997 w 1027088"/>
                <a:gd name="connsiteY57" fmla="*/ 534891 h 931436"/>
                <a:gd name="connsiteX58" fmla="*/ 828698 w 1027088"/>
                <a:gd name="connsiteY58" fmla="*/ 534891 h 931436"/>
                <a:gd name="connsiteX59" fmla="*/ 1002983 w 1027088"/>
                <a:gd name="connsiteY59" fmla="*/ 365520 h 931436"/>
                <a:gd name="connsiteX60" fmla="*/ 828698 w 1027088"/>
                <a:gd name="connsiteY60" fmla="*/ 191235 h 931436"/>
                <a:gd name="connsiteX61" fmla="*/ 765008 w 1027088"/>
                <a:gd name="connsiteY61" fmla="*/ 200596 h 931436"/>
                <a:gd name="connsiteX62" fmla="*/ 749930 w 1027088"/>
                <a:gd name="connsiteY62" fmla="*/ 193576 h 931436"/>
                <a:gd name="connsiteX63" fmla="*/ 511086 w 1027088"/>
                <a:gd name="connsiteY63" fmla="*/ 24072 h 931436"/>
                <a:gd name="connsiteX64" fmla="*/ 255861 w 1027088"/>
                <a:gd name="connsiteY64" fmla="*/ 267663 h 931436"/>
                <a:gd name="connsiteX65" fmla="*/ 249442 w 1027088"/>
                <a:gd name="connsiteY65" fmla="*/ 277224 h 931436"/>
                <a:gd name="connsiteX66" fmla="*/ 237941 w 1027088"/>
                <a:gd name="connsiteY66" fmla="*/ 277024 h 931436"/>
                <a:gd name="connsiteX67" fmla="*/ 166863 w 1027088"/>
                <a:gd name="connsiteY67" fmla="*/ 258101 h 931436"/>
                <a:gd name="connsiteX0" fmla="*/ 630542 w 1027088"/>
                <a:gd name="connsiteY0" fmla="*/ 864571 h 931436"/>
                <a:gd name="connsiteX1" fmla="*/ 597109 w 1027088"/>
                <a:gd name="connsiteY1" fmla="*/ 898004 h 931436"/>
                <a:gd name="connsiteX2" fmla="*/ 630542 w 1027088"/>
                <a:gd name="connsiteY2" fmla="*/ 931436 h 931436"/>
                <a:gd name="connsiteX3" fmla="*/ 663974 w 1027088"/>
                <a:gd name="connsiteY3" fmla="*/ 898004 h 931436"/>
                <a:gd name="connsiteX4" fmla="*/ 630542 w 1027088"/>
                <a:gd name="connsiteY4" fmla="*/ 864571 h 931436"/>
                <a:gd name="connsiteX5" fmla="*/ 513527 w 1027088"/>
                <a:gd name="connsiteY5" fmla="*/ 780989 h 931436"/>
                <a:gd name="connsiteX6" fmla="*/ 480094 w 1027088"/>
                <a:gd name="connsiteY6" fmla="*/ 814422 h 931436"/>
                <a:gd name="connsiteX7" fmla="*/ 513527 w 1027088"/>
                <a:gd name="connsiteY7" fmla="*/ 847855 h 931436"/>
                <a:gd name="connsiteX8" fmla="*/ 546960 w 1027088"/>
                <a:gd name="connsiteY8" fmla="*/ 814422 h 931436"/>
                <a:gd name="connsiteX9" fmla="*/ 513527 w 1027088"/>
                <a:gd name="connsiteY9" fmla="*/ 780989 h 931436"/>
                <a:gd name="connsiteX10" fmla="*/ 672333 w 1027088"/>
                <a:gd name="connsiteY10" fmla="*/ 833010 h 931436"/>
                <a:gd name="connsiteX11" fmla="*/ 666315 w 1027088"/>
                <a:gd name="connsiteY11" fmla="*/ 831372 h 931436"/>
                <a:gd name="connsiteX12" fmla="*/ 661902 w 1027088"/>
                <a:gd name="connsiteY12" fmla="*/ 814957 h 931436"/>
                <a:gd name="connsiteX13" fmla="*/ 762200 w 1027088"/>
                <a:gd name="connsiteY13" fmla="*/ 641240 h 931436"/>
                <a:gd name="connsiteX14" fmla="*/ 778615 w 1027088"/>
                <a:gd name="connsiteY14" fmla="*/ 636827 h 931436"/>
                <a:gd name="connsiteX15" fmla="*/ 783028 w 1027088"/>
                <a:gd name="connsiteY15" fmla="*/ 653243 h 931436"/>
                <a:gd name="connsiteX16" fmla="*/ 682730 w 1027088"/>
                <a:gd name="connsiteY16" fmla="*/ 826959 h 931436"/>
                <a:gd name="connsiteX17" fmla="*/ 672333 w 1027088"/>
                <a:gd name="connsiteY17" fmla="*/ 833010 h 931436"/>
                <a:gd name="connsiteX18" fmla="*/ 338005 w 1027088"/>
                <a:gd name="connsiteY18" fmla="*/ 833010 h 931436"/>
                <a:gd name="connsiteX19" fmla="*/ 331987 w 1027088"/>
                <a:gd name="connsiteY19" fmla="*/ 831372 h 931436"/>
                <a:gd name="connsiteX20" fmla="*/ 327574 w 1027088"/>
                <a:gd name="connsiteY20" fmla="*/ 814957 h 931436"/>
                <a:gd name="connsiteX21" fmla="*/ 427872 w 1027088"/>
                <a:gd name="connsiteY21" fmla="*/ 641240 h 931436"/>
                <a:gd name="connsiteX22" fmla="*/ 444321 w 1027088"/>
                <a:gd name="connsiteY22" fmla="*/ 636827 h 931436"/>
                <a:gd name="connsiteX23" fmla="*/ 448734 w 1027088"/>
                <a:gd name="connsiteY23" fmla="*/ 653243 h 931436"/>
                <a:gd name="connsiteX24" fmla="*/ 348436 w 1027088"/>
                <a:gd name="connsiteY24" fmla="*/ 826959 h 931436"/>
                <a:gd name="connsiteX25" fmla="*/ 338005 w 1027088"/>
                <a:gd name="connsiteY25" fmla="*/ 833010 h 931436"/>
                <a:gd name="connsiteX26" fmla="*/ 555318 w 1027088"/>
                <a:gd name="connsiteY26" fmla="*/ 746186 h 931436"/>
                <a:gd name="connsiteX27" fmla="*/ 549300 w 1027088"/>
                <a:gd name="connsiteY27" fmla="*/ 744547 h 931436"/>
                <a:gd name="connsiteX28" fmla="*/ 544887 w 1027088"/>
                <a:gd name="connsiteY28" fmla="*/ 728132 h 931436"/>
                <a:gd name="connsiteX29" fmla="*/ 595036 w 1027088"/>
                <a:gd name="connsiteY29" fmla="*/ 641240 h 931436"/>
                <a:gd name="connsiteX30" fmla="*/ 611452 w 1027088"/>
                <a:gd name="connsiteY30" fmla="*/ 636827 h 931436"/>
                <a:gd name="connsiteX31" fmla="*/ 615865 w 1027088"/>
                <a:gd name="connsiteY31" fmla="*/ 653243 h 931436"/>
                <a:gd name="connsiteX32" fmla="*/ 565716 w 1027088"/>
                <a:gd name="connsiteY32" fmla="*/ 740134 h 931436"/>
                <a:gd name="connsiteX33" fmla="*/ 555318 w 1027088"/>
                <a:gd name="connsiteY33" fmla="*/ 746186 h 931436"/>
                <a:gd name="connsiteX34" fmla="*/ 220990 w 1027088"/>
                <a:gd name="connsiteY34" fmla="*/ 746186 h 931436"/>
                <a:gd name="connsiteX35" fmla="*/ 214973 w 1027088"/>
                <a:gd name="connsiteY35" fmla="*/ 744547 h 931436"/>
                <a:gd name="connsiteX36" fmla="*/ 210559 w 1027088"/>
                <a:gd name="connsiteY36" fmla="*/ 728132 h 931436"/>
                <a:gd name="connsiteX37" fmla="*/ 260709 w 1027088"/>
                <a:gd name="connsiteY37" fmla="*/ 641240 h 931436"/>
                <a:gd name="connsiteX38" fmla="*/ 277158 w 1027088"/>
                <a:gd name="connsiteY38" fmla="*/ 636827 h 931436"/>
                <a:gd name="connsiteX39" fmla="*/ 281571 w 1027088"/>
                <a:gd name="connsiteY39" fmla="*/ 653243 h 931436"/>
                <a:gd name="connsiteX40" fmla="*/ 231421 w 1027088"/>
                <a:gd name="connsiteY40" fmla="*/ 740134 h 931436"/>
                <a:gd name="connsiteX41" fmla="*/ 220990 w 1027088"/>
                <a:gd name="connsiteY41" fmla="*/ 746186 h 931436"/>
                <a:gd name="connsiteX42" fmla="*/ 166863 w 1027088"/>
                <a:gd name="connsiteY42" fmla="*/ 558996 h 931436"/>
                <a:gd name="connsiteX43" fmla="*/ 0 w 1027088"/>
                <a:gd name="connsiteY43" fmla="*/ 401795 h 931436"/>
                <a:gd name="connsiteX44" fmla="*/ 166863 w 1027088"/>
                <a:gd name="connsiteY44" fmla="*/ 234029 h 931436"/>
                <a:gd name="connsiteX45" fmla="*/ 234063 w 1027088"/>
                <a:gd name="connsiteY45" fmla="*/ 248138 h 931436"/>
                <a:gd name="connsiteX46" fmla="*/ 511086 w 1027088"/>
                <a:gd name="connsiteY46" fmla="*/ 0 h 931436"/>
                <a:gd name="connsiteX47" fmla="*/ 768151 w 1027088"/>
                <a:gd name="connsiteY47" fmla="*/ 174619 h 931436"/>
                <a:gd name="connsiteX48" fmla="*/ 828698 w 1027088"/>
                <a:gd name="connsiteY48" fmla="*/ 167164 h 931436"/>
                <a:gd name="connsiteX49" fmla="*/ 1027088 w 1027088"/>
                <a:gd name="connsiteY49" fmla="*/ 365520 h 931436"/>
                <a:gd name="connsiteX50" fmla="*/ 828831 w 1027088"/>
                <a:gd name="connsiteY50" fmla="*/ 558996 h 931436"/>
                <a:gd name="connsiteX51" fmla="*/ 166863 w 1027088"/>
                <a:gd name="connsiteY51" fmla="*/ 558996 h 931436"/>
                <a:gd name="connsiteX52" fmla="*/ 166863 w 1027088"/>
                <a:gd name="connsiteY52" fmla="*/ 258101 h 931436"/>
                <a:gd name="connsiteX53" fmla="*/ 24072 w 1027088"/>
                <a:gd name="connsiteY53" fmla="*/ 401795 h 931436"/>
                <a:gd name="connsiteX54" fmla="*/ 166997 w 1027088"/>
                <a:gd name="connsiteY54" fmla="*/ 534891 h 931436"/>
                <a:gd name="connsiteX55" fmla="*/ 828698 w 1027088"/>
                <a:gd name="connsiteY55" fmla="*/ 534891 h 931436"/>
                <a:gd name="connsiteX56" fmla="*/ 1002983 w 1027088"/>
                <a:gd name="connsiteY56" fmla="*/ 365520 h 931436"/>
                <a:gd name="connsiteX57" fmla="*/ 828698 w 1027088"/>
                <a:gd name="connsiteY57" fmla="*/ 191235 h 931436"/>
                <a:gd name="connsiteX58" fmla="*/ 765008 w 1027088"/>
                <a:gd name="connsiteY58" fmla="*/ 200596 h 931436"/>
                <a:gd name="connsiteX59" fmla="*/ 749930 w 1027088"/>
                <a:gd name="connsiteY59" fmla="*/ 193576 h 931436"/>
                <a:gd name="connsiteX60" fmla="*/ 511086 w 1027088"/>
                <a:gd name="connsiteY60" fmla="*/ 24072 h 931436"/>
                <a:gd name="connsiteX61" fmla="*/ 255861 w 1027088"/>
                <a:gd name="connsiteY61" fmla="*/ 267663 h 931436"/>
                <a:gd name="connsiteX62" fmla="*/ 249442 w 1027088"/>
                <a:gd name="connsiteY62" fmla="*/ 277224 h 931436"/>
                <a:gd name="connsiteX63" fmla="*/ 237941 w 1027088"/>
                <a:gd name="connsiteY63" fmla="*/ 277024 h 931436"/>
                <a:gd name="connsiteX64" fmla="*/ 166863 w 1027088"/>
                <a:gd name="connsiteY64" fmla="*/ 258101 h 931436"/>
                <a:gd name="connsiteX0" fmla="*/ 663974 w 1027088"/>
                <a:gd name="connsiteY0" fmla="*/ 898004 h 931436"/>
                <a:gd name="connsiteX1" fmla="*/ 597109 w 1027088"/>
                <a:gd name="connsiteY1" fmla="*/ 898004 h 931436"/>
                <a:gd name="connsiteX2" fmla="*/ 630542 w 1027088"/>
                <a:gd name="connsiteY2" fmla="*/ 931436 h 931436"/>
                <a:gd name="connsiteX3" fmla="*/ 663974 w 1027088"/>
                <a:gd name="connsiteY3" fmla="*/ 898004 h 931436"/>
                <a:gd name="connsiteX4" fmla="*/ 513527 w 1027088"/>
                <a:gd name="connsiteY4" fmla="*/ 780989 h 931436"/>
                <a:gd name="connsiteX5" fmla="*/ 480094 w 1027088"/>
                <a:gd name="connsiteY5" fmla="*/ 814422 h 931436"/>
                <a:gd name="connsiteX6" fmla="*/ 513527 w 1027088"/>
                <a:gd name="connsiteY6" fmla="*/ 847855 h 931436"/>
                <a:gd name="connsiteX7" fmla="*/ 546960 w 1027088"/>
                <a:gd name="connsiteY7" fmla="*/ 814422 h 931436"/>
                <a:gd name="connsiteX8" fmla="*/ 513527 w 1027088"/>
                <a:gd name="connsiteY8" fmla="*/ 780989 h 931436"/>
                <a:gd name="connsiteX9" fmla="*/ 672333 w 1027088"/>
                <a:gd name="connsiteY9" fmla="*/ 833010 h 931436"/>
                <a:gd name="connsiteX10" fmla="*/ 666315 w 1027088"/>
                <a:gd name="connsiteY10" fmla="*/ 831372 h 931436"/>
                <a:gd name="connsiteX11" fmla="*/ 661902 w 1027088"/>
                <a:gd name="connsiteY11" fmla="*/ 814957 h 931436"/>
                <a:gd name="connsiteX12" fmla="*/ 762200 w 1027088"/>
                <a:gd name="connsiteY12" fmla="*/ 641240 h 931436"/>
                <a:gd name="connsiteX13" fmla="*/ 778615 w 1027088"/>
                <a:gd name="connsiteY13" fmla="*/ 636827 h 931436"/>
                <a:gd name="connsiteX14" fmla="*/ 783028 w 1027088"/>
                <a:gd name="connsiteY14" fmla="*/ 653243 h 931436"/>
                <a:gd name="connsiteX15" fmla="*/ 682730 w 1027088"/>
                <a:gd name="connsiteY15" fmla="*/ 826959 h 931436"/>
                <a:gd name="connsiteX16" fmla="*/ 672333 w 1027088"/>
                <a:gd name="connsiteY16" fmla="*/ 833010 h 931436"/>
                <a:gd name="connsiteX17" fmla="*/ 338005 w 1027088"/>
                <a:gd name="connsiteY17" fmla="*/ 833010 h 931436"/>
                <a:gd name="connsiteX18" fmla="*/ 331987 w 1027088"/>
                <a:gd name="connsiteY18" fmla="*/ 831372 h 931436"/>
                <a:gd name="connsiteX19" fmla="*/ 327574 w 1027088"/>
                <a:gd name="connsiteY19" fmla="*/ 814957 h 931436"/>
                <a:gd name="connsiteX20" fmla="*/ 427872 w 1027088"/>
                <a:gd name="connsiteY20" fmla="*/ 641240 h 931436"/>
                <a:gd name="connsiteX21" fmla="*/ 444321 w 1027088"/>
                <a:gd name="connsiteY21" fmla="*/ 636827 h 931436"/>
                <a:gd name="connsiteX22" fmla="*/ 448734 w 1027088"/>
                <a:gd name="connsiteY22" fmla="*/ 653243 h 931436"/>
                <a:gd name="connsiteX23" fmla="*/ 348436 w 1027088"/>
                <a:gd name="connsiteY23" fmla="*/ 826959 h 931436"/>
                <a:gd name="connsiteX24" fmla="*/ 338005 w 1027088"/>
                <a:gd name="connsiteY24" fmla="*/ 833010 h 931436"/>
                <a:gd name="connsiteX25" fmla="*/ 555318 w 1027088"/>
                <a:gd name="connsiteY25" fmla="*/ 746186 h 931436"/>
                <a:gd name="connsiteX26" fmla="*/ 549300 w 1027088"/>
                <a:gd name="connsiteY26" fmla="*/ 744547 h 931436"/>
                <a:gd name="connsiteX27" fmla="*/ 544887 w 1027088"/>
                <a:gd name="connsiteY27" fmla="*/ 728132 h 931436"/>
                <a:gd name="connsiteX28" fmla="*/ 595036 w 1027088"/>
                <a:gd name="connsiteY28" fmla="*/ 641240 h 931436"/>
                <a:gd name="connsiteX29" fmla="*/ 611452 w 1027088"/>
                <a:gd name="connsiteY29" fmla="*/ 636827 h 931436"/>
                <a:gd name="connsiteX30" fmla="*/ 615865 w 1027088"/>
                <a:gd name="connsiteY30" fmla="*/ 653243 h 931436"/>
                <a:gd name="connsiteX31" fmla="*/ 565716 w 1027088"/>
                <a:gd name="connsiteY31" fmla="*/ 740134 h 931436"/>
                <a:gd name="connsiteX32" fmla="*/ 555318 w 1027088"/>
                <a:gd name="connsiteY32" fmla="*/ 746186 h 931436"/>
                <a:gd name="connsiteX33" fmla="*/ 220990 w 1027088"/>
                <a:gd name="connsiteY33" fmla="*/ 746186 h 931436"/>
                <a:gd name="connsiteX34" fmla="*/ 214973 w 1027088"/>
                <a:gd name="connsiteY34" fmla="*/ 744547 h 931436"/>
                <a:gd name="connsiteX35" fmla="*/ 210559 w 1027088"/>
                <a:gd name="connsiteY35" fmla="*/ 728132 h 931436"/>
                <a:gd name="connsiteX36" fmla="*/ 260709 w 1027088"/>
                <a:gd name="connsiteY36" fmla="*/ 641240 h 931436"/>
                <a:gd name="connsiteX37" fmla="*/ 277158 w 1027088"/>
                <a:gd name="connsiteY37" fmla="*/ 636827 h 931436"/>
                <a:gd name="connsiteX38" fmla="*/ 281571 w 1027088"/>
                <a:gd name="connsiteY38" fmla="*/ 653243 h 931436"/>
                <a:gd name="connsiteX39" fmla="*/ 231421 w 1027088"/>
                <a:gd name="connsiteY39" fmla="*/ 740134 h 931436"/>
                <a:gd name="connsiteX40" fmla="*/ 220990 w 1027088"/>
                <a:gd name="connsiteY40" fmla="*/ 746186 h 931436"/>
                <a:gd name="connsiteX41" fmla="*/ 166863 w 1027088"/>
                <a:gd name="connsiteY41" fmla="*/ 558996 h 931436"/>
                <a:gd name="connsiteX42" fmla="*/ 0 w 1027088"/>
                <a:gd name="connsiteY42" fmla="*/ 401795 h 931436"/>
                <a:gd name="connsiteX43" fmla="*/ 166863 w 1027088"/>
                <a:gd name="connsiteY43" fmla="*/ 234029 h 931436"/>
                <a:gd name="connsiteX44" fmla="*/ 234063 w 1027088"/>
                <a:gd name="connsiteY44" fmla="*/ 248138 h 931436"/>
                <a:gd name="connsiteX45" fmla="*/ 511086 w 1027088"/>
                <a:gd name="connsiteY45" fmla="*/ 0 h 931436"/>
                <a:gd name="connsiteX46" fmla="*/ 768151 w 1027088"/>
                <a:gd name="connsiteY46" fmla="*/ 174619 h 931436"/>
                <a:gd name="connsiteX47" fmla="*/ 828698 w 1027088"/>
                <a:gd name="connsiteY47" fmla="*/ 167164 h 931436"/>
                <a:gd name="connsiteX48" fmla="*/ 1027088 w 1027088"/>
                <a:gd name="connsiteY48" fmla="*/ 365520 h 931436"/>
                <a:gd name="connsiteX49" fmla="*/ 828831 w 1027088"/>
                <a:gd name="connsiteY49" fmla="*/ 558996 h 931436"/>
                <a:gd name="connsiteX50" fmla="*/ 166863 w 1027088"/>
                <a:gd name="connsiteY50" fmla="*/ 558996 h 931436"/>
                <a:gd name="connsiteX51" fmla="*/ 166863 w 1027088"/>
                <a:gd name="connsiteY51" fmla="*/ 258101 h 931436"/>
                <a:gd name="connsiteX52" fmla="*/ 24072 w 1027088"/>
                <a:gd name="connsiteY52" fmla="*/ 401795 h 931436"/>
                <a:gd name="connsiteX53" fmla="*/ 166997 w 1027088"/>
                <a:gd name="connsiteY53" fmla="*/ 534891 h 931436"/>
                <a:gd name="connsiteX54" fmla="*/ 828698 w 1027088"/>
                <a:gd name="connsiteY54" fmla="*/ 534891 h 931436"/>
                <a:gd name="connsiteX55" fmla="*/ 1002983 w 1027088"/>
                <a:gd name="connsiteY55" fmla="*/ 365520 h 931436"/>
                <a:gd name="connsiteX56" fmla="*/ 828698 w 1027088"/>
                <a:gd name="connsiteY56" fmla="*/ 191235 h 931436"/>
                <a:gd name="connsiteX57" fmla="*/ 765008 w 1027088"/>
                <a:gd name="connsiteY57" fmla="*/ 200596 h 931436"/>
                <a:gd name="connsiteX58" fmla="*/ 749930 w 1027088"/>
                <a:gd name="connsiteY58" fmla="*/ 193576 h 931436"/>
                <a:gd name="connsiteX59" fmla="*/ 511086 w 1027088"/>
                <a:gd name="connsiteY59" fmla="*/ 24072 h 931436"/>
                <a:gd name="connsiteX60" fmla="*/ 255861 w 1027088"/>
                <a:gd name="connsiteY60" fmla="*/ 267663 h 931436"/>
                <a:gd name="connsiteX61" fmla="*/ 249442 w 1027088"/>
                <a:gd name="connsiteY61" fmla="*/ 277224 h 931436"/>
                <a:gd name="connsiteX62" fmla="*/ 237941 w 1027088"/>
                <a:gd name="connsiteY62" fmla="*/ 277024 h 931436"/>
                <a:gd name="connsiteX63" fmla="*/ 166863 w 1027088"/>
                <a:gd name="connsiteY63" fmla="*/ 258101 h 931436"/>
                <a:gd name="connsiteX0" fmla="*/ 663974 w 1027088"/>
                <a:gd name="connsiteY0" fmla="*/ 898004 h 898004"/>
                <a:gd name="connsiteX1" fmla="*/ 597109 w 1027088"/>
                <a:gd name="connsiteY1" fmla="*/ 898004 h 898004"/>
                <a:gd name="connsiteX2" fmla="*/ 663974 w 1027088"/>
                <a:gd name="connsiteY2" fmla="*/ 898004 h 898004"/>
                <a:gd name="connsiteX3" fmla="*/ 513527 w 1027088"/>
                <a:gd name="connsiteY3" fmla="*/ 780989 h 898004"/>
                <a:gd name="connsiteX4" fmla="*/ 480094 w 1027088"/>
                <a:gd name="connsiteY4" fmla="*/ 814422 h 898004"/>
                <a:gd name="connsiteX5" fmla="*/ 513527 w 1027088"/>
                <a:gd name="connsiteY5" fmla="*/ 847855 h 898004"/>
                <a:gd name="connsiteX6" fmla="*/ 546960 w 1027088"/>
                <a:gd name="connsiteY6" fmla="*/ 814422 h 898004"/>
                <a:gd name="connsiteX7" fmla="*/ 513527 w 1027088"/>
                <a:gd name="connsiteY7" fmla="*/ 780989 h 898004"/>
                <a:gd name="connsiteX8" fmla="*/ 672333 w 1027088"/>
                <a:gd name="connsiteY8" fmla="*/ 833010 h 898004"/>
                <a:gd name="connsiteX9" fmla="*/ 666315 w 1027088"/>
                <a:gd name="connsiteY9" fmla="*/ 831372 h 898004"/>
                <a:gd name="connsiteX10" fmla="*/ 661902 w 1027088"/>
                <a:gd name="connsiteY10" fmla="*/ 814957 h 898004"/>
                <a:gd name="connsiteX11" fmla="*/ 762200 w 1027088"/>
                <a:gd name="connsiteY11" fmla="*/ 641240 h 898004"/>
                <a:gd name="connsiteX12" fmla="*/ 778615 w 1027088"/>
                <a:gd name="connsiteY12" fmla="*/ 636827 h 898004"/>
                <a:gd name="connsiteX13" fmla="*/ 783028 w 1027088"/>
                <a:gd name="connsiteY13" fmla="*/ 653243 h 898004"/>
                <a:gd name="connsiteX14" fmla="*/ 682730 w 1027088"/>
                <a:gd name="connsiteY14" fmla="*/ 826959 h 898004"/>
                <a:gd name="connsiteX15" fmla="*/ 672333 w 1027088"/>
                <a:gd name="connsiteY15" fmla="*/ 833010 h 898004"/>
                <a:gd name="connsiteX16" fmla="*/ 338005 w 1027088"/>
                <a:gd name="connsiteY16" fmla="*/ 833010 h 898004"/>
                <a:gd name="connsiteX17" fmla="*/ 331987 w 1027088"/>
                <a:gd name="connsiteY17" fmla="*/ 831372 h 898004"/>
                <a:gd name="connsiteX18" fmla="*/ 327574 w 1027088"/>
                <a:gd name="connsiteY18" fmla="*/ 814957 h 898004"/>
                <a:gd name="connsiteX19" fmla="*/ 427872 w 1027088"/>
                <a:gd name="connsiteY19" fmla="*/ 641240 h 898004"/>
                <a:gd name="connsiteX20" fmla="*/ 444321 w 1027088"/>
                <a:gd name="connsiteY20" fmla="*/ 636827 h 898004"/>
                <a:gd name="connsiteX21" fmla="*/ 448734 w 1027088"/>
                <a:gd name="connsiteY21" fmla="*/ 653243 h 898004"/>
                <a:gd name="connsiteX22" fmla="*/ 348436 w 1027088"/>
                <a:gd name="connsiteY22" fmla="*/ 826959 h 898004"/>
                <a:gd name="connsiteX23" fmla="*/ 338005 w 1027088"/>
                <a:gd name="connsiteY23" fmla="*/ 833010 h 898004"/>
                <a:gd name="connsiteX24" fmla="*/ 555318 w 1027088"/>
                <a:gd name="connsiteY24" fmla="*/ 746186 h 898004"/>
                <a:gd name="connsiteX25" fmla="*/ 549300 w 1027088"/>
                <a:gd name="connsiteY25" fmla="*/ 744547 h 898004"/>
                <a:gd name="connsiteX26" fmla="*/ 544887 w 1027088"/>
                <a:gd name="connsiteY26" fmla="*/ 728132 h 898004"/>
                <a:gd name="connsiteX27" fmla="*/ 595036 w 1027088"/>
                <a:gd name="connsiteY27" fmla="*/ 641240 h 898004"/>
                <a:gd name="connsiteX28" fmla="*/ 611452 w 1027088"/>
                <a:gd name="connsiteY28" fmla="*/ 636827 h 898004"/>
                <a:gd name="connsiteX29" fmla="*/ 615865 w 1027088"/>
                <a:gd name="connsiteY29" fmla="*/ 653243 h 898004"/>
                <a:gd name="connsiteX30" fmla="*/ 565716 w 1027088"/>
                <a:gd name="connsiteY30" fmla="*/ 740134 h 898004"/>
                <a:gd name="connsiteX31" fmla="*/ 555318 w 1027088"/>
                <a:gd name="connsiteY31" fmla="*/ 746186 h 898004"/>
                <a:gd name="connsiteX32" fmla="*/ 220990 w 1027088"/>
                <a:gd name="connsiteY32" fmla="*/ 746186 h 898004"/>
                <a:gd name="connsiteX33" fmla="*/ 214973 w 1027088"/>
                <a:gd name="connsiteY33" fmla="*/ 744547 h 898004"/>
                <a:gd name="connsiteX34" fmla="*/ 210559 w 1027088"/>
                <a:gd name="connsiteY34" fmla="*/ 728132 h 898004"/>
                <a:gd name="connsiteX35" fmla="*/ 260709 w 1027088"/>
                <a:gd name="connsiteY35" fmla="*/ 641240 h 898004"/>
                <a:gd name="connsiteX36" fmla="*/ 277158 w 1027088"/>
                <a:gd name="connsiteY36" fmla="*/ 636827 h 898004"/>
                <a:gd name="connsiteX37" fmla="*/ 281571 w 1027088"/>
                <a:gd name="connsiteY37" fmla="*/ 653243 h 898004"/>
                <a:gd name="connsiteX38" fmla="*/ 231421 w 1027088"/>
                <a:gd name="connsiteY38" fmla="*/ 740134 h 898004"/>
                <a:gd name="connsiteX39" fmla="*/ 220990 w 1027088"/>
                <a:gd name="connsiteY39" fmla="*/ 746186 h 898004"/>
                <a:gd name="connsiteX40" fmla="*/ 166863 w 1027088"/>
                <a:gd name="connsiteY40" fmla="*/ 558996 h 898004"/>
                <a:gd name="connsiteX41" fmla="*/ 0 w 1027088"/>
                <a:gd name="connsiteY41" fmla="*/ 401795 h 898004"/>
                <a:gd name="connsiteX42" fmla="*/ 166863 w 1027088"/>
                <a:gd name="connsiteY42" fmla="*/ 234029 h 898004"/>
                <a:gd name="connsiteX43" fmla="*/ 234063 w 1027088"/>
                <a:gd name="connsiteY43" fmla="*/ 248138 h 898004"/>
                <a:gd name="connsiteX44" fmla="*/ 511086 w 1027088"/>
                <a:gd name="connsiteY44" fmla="*/ 0 h 898004"/>
                <a:gd name="connsiteX45" fmla="*/ 768151 w 1027088"/>
                <a:gd name="connsiteY45" fmla="*/ 174619 h 898004"/>
                <a:gd name="connsiteX46" fmla="*/ 828698 w 1027088"/>
                <a:gd name="connsiteY46" fmla="*/ 167164 h 898004"/>
                <a:gd name="connsiteX47" fmla="*/ 1027088 w 1027088"/>
                <a:gd name="connsiteY47" fmla="*/ 365520 h 898004"/>
                <a:gd name="connsiteX48" fmla="*/ 828831 w 1027088"/>
                <a:gd name="connsiteY48" fmla="*/ 558996 h 898004"/>
                <a:gd name="connsiteX49" fmla="*/ 166863 w 1027088"/>
                <a:gd name="connsiteY49" fmla="*/ 558996 h 898004"/>
                <a:gd name="connsiteX50" fmla="*/ 166863 w 1027088"/>
                <a:gd name="connsiteY50" fmla="*/ 258101 h 898004"/>
                <a:gd name="connsiteX51" fmla="*/ 24072 w 1027088"/>
                <a:gd name="connsiteY51" fmla="*/ 401795 h 898004"/>
                <a:gd name="connsiteX52" fmla="*/ 166997 w 1027088"/>
                <a:gd name="connsiteY52" fmla="*/ 534891 h 898004"/>
                <a:gd name="connsiteX53" fmla="*/ 828698 w 1027088"/>
                <a:gd name="connsiteY53" fmla="*/ 534891 h 898004"/>
                <a:gd name="connsiteX54" fmla="*/ 1002983 w 1027088"/>
                <a:gd name="connsiteY54" fmla="*/ 365520 h 898004"/>
                <a:gd name="connsiteX55" fmla="*/ 828698 w 1027088"/>
                <a:gd name="connsiteY55" fmla="*/ 191235 h 898004"/>
                <a:gd name="connsiteX56" fmla="*/ 765008 w 1027088"/>
                <a:gd name="connsiteY56" fmla="*/ 200596 h 898004"/>
                <a:gd name="connsiteX57" fmla="*/ 749930 w 1027088"/>
                <a:gd name="connsiteY57" fmla="*/ 193576 h 898004"/>
                <a:gd name="connsiteX58" fmla="*/ 511086 w 1027088"/>
                <a:gd name="connsiteY58" fmla="*/ 24072 h 898004"/>
                <a:gd name="connsiteX59" fmla="*/ 255861 w 1027088"/>
                <a:gd name="connsiteY59" fmla="*/ 267663 h 898004"/>
                <a:gd name="connsiteX60" fmla="*/ 249442 w 1027088"/>
                <a:gd name="connsiteY60" fmla="*/ 277224 h 898004"/>
                <a:gd name="connsiteX61" fmla="*/ 237941 w 1027088"/>
                <a:gd name="connsiteY61" fmla="*/ 277024 h 898004"/>
                <a:gd name="connsiteX62" fmla="*/ 166863 w 1027088"/>
                <a:gd name="connsiteY62" fmla="*/ 258101 h 898004"/>
                <a:gd name="connsiteX0" fmla="*/ 513527 w 1027088"/>
                <a:gd name="connsiteY0" fmla="*/ 780989 h 847855"/>
                <a:gd name="connsiteX1" fmla="*/ 480094 w 1027088"/>
                <a:gd name="connsiteY1" fmla="*/ 814422 h 847855"/>
                <a:gd name="connsiteX2" fmla="*/ 513527 w 1027088"/>
                <a:gd name="connsiteY2" fmla="*/ 847855 h 847855"/>
                <a:gd name="connsiteX3" fmla="*/ 546960 w 1027088"/>
                <a:gd name="connsiteY3" fmla="*/ 814422 h 847855"/>
                <a:gd name="connsiteX4" fmla="*/ 513527 w 1027088"/>
                <a:gd name="connsiteY4" fmla="*/ 780989 h 847855"/>
                <a:gd name="connsiteX5" fmla="*/ 672333 w 1027088"/>
                <a:gd name="connsiteY5" fmla="*/ 833010 h 847855"/>
                <a:gd name="connsiteX6" fmla="*/ 666315 w 1027088"/>
                <a:gd name="connsiteY6" fmla="*/ 831372 h 847855"/>
                <a:gd name="connsiteX7" fmla="*/ 661902 w 1027088"/>
                <a:gd name="connsiteY7" fmla="*/ 814957 h 847855"/>
                <a:gd name="connsiteX8" fmla="*/ 762200 w 1027088"/>
                <a:gd name="connsiteY8" fmla="*/ 641240 h 847855"/>
                <a:gd name="connsiteX9" fmla="*/ 778615 w 1027088"/>
                <a:gd name="connsiteY9" fmla="*/ 636827 h 847855"/>
                <a:gd name="connsiteX10" fmla="*/ 783028 w 1027088"/>
                <a:gd name="connsiteY10" fmla="*/ 653243 h 847855"/>
                <a:gd name="connsiteX11" fmla="*/ 682730 w 1027088"/>
                <a:gd name="connsiteY11" fmla="*/ 826959 h 847855"/>
                <a:gd name="connsiteX12" fmla="*/ 672333 w 1027088"/>
                <a:gd name="connsiteY12" fmla="*/ 833010 h 847855"/>
                <a:gd name="connsiteX13" fmla="*/ 338005 w 1027088"/>
                <a:gd name="connsiteY13" fmla="*/ 833010 h 847855"/>
                <a:gd name="connsiteX14" fmla="*/ 331987 w 1027088"/>
                <a:gd name="connsiteY14" fmla="*/ 831372 h 847855"/>
                <a:gd name="connsiteX15" fmla="*/ 327574 w 1027088"/>
                <a:gd name="connsiteY15" fmla="*/ 814957 h 847855"/>
                <a:gd name="connsiteX16" fmla="*/ 427872 w 1027088"/>
                <a:gd name="connsiteY16" fmla="*/ 641240 h 847855"/>
                <a:gd name="connsiteX17" fmla="*/ 444321 w 1027088"/>
                <a:gd name="connsiteY17" fmla="*/ 636827 h 847855"/>
                <a:gd name="connsiteX18" fmla="*/ 448734 w 1027088"/>
                <a:gd name="connsiteY18" fmla="*/ 653243 h 847855"/>
                <a:gd name="connsiteX19" fmla="*/ 348436 w 1027088"/>
                <a:gd name="connsiteY19" fmla="*/ 826959 h 847855"/>
                <a:gd name="connsiteX20" fmla="*/ 338005 w 1027088"/>
                <a:gd name="connsiteY20" fmla="*/ 833010 h 847855"/>
                <a:gd name="connsiteX21" fmla="*/ 555318 w 1027088"/>
                <a:gd name="connsiteY21" fmla="*/ 746186 h 847855"/>
                <a:gd name="connsiteX22" fmla="*/ 549300 w 1027088"/>
                <a:gd name="connsiteY22" fmla="*/ 744547 h 847855"/>
                <a:gd name="connsiteX23" fmla="*/ 544887 w 1027088"/>
                <a:gd name="connsiteY23" fmla="*/ 728132 h 847855"/>
                <a:gd name="connsiteX24" fmla="*/ 595036 w 1027088"/>
                <a:gd name="connsiteY24" fmla="*/ 641240 h 847855"/>
                <a:gd name="connsiteX25" fmla="*/ 611452 w 1027088"/>
                <a:gd name="connsiteY25" fmla="*/ 636827 h 847855"/>
                <a:gd name="connsiteX26" fmla="*/ 615865 w 1027088"/>
                <a:gd name="connsiteY26" fmla="*/ 653243 h 847855"/>
                <a:gd name="connsiteX27" fmla="*/ 565716 w 1027088"/>
                <a:gd name="connsiteY27" fmla="*/ 740134 h 847855"/>
                <a:gd name="connsiteX28" fmla="*/ 555318 w 1027088"/>
                <a:gd name="connsiteY28" fmla="*/ 746186 h 847855"/>
                <a:gd name="connsiteX29" fmla="*/ 220990 w 1027088"/>
                <a:gd name="connsiteY29" fmla="*/ 746186 h 847855"/>
                <a:gd name="connsiteX30" fmla="*/ 214973 w 1027088"/>
                <a:gd name="connsiteY30" fmla="*/ 744547 h 847855"/>
                <a:gd name="connsiteX31" fmla="*/ 210559 w 1027088"/>
                <a:gd name="connsiteY31" fmla="*/ 728132 h 847855"/>
                <a:gd name="connsiteX32" fmla="*/ 260709 w 1027088"/>
                <a:gd name="connsiteY32" fmla="*/ 641240 h 847855"/>
                <a:gd name="connsiteX33" fmla="*/ 277158 w 1027088"/>
                <a:gd name="connsiteY33" fmla="*/ 636827 h 847855"/>
                <a:gd name="connsiteX34" fmla="*/ 281571 w 1027088"/>
                <a:gd name="connsiteY34" fmla="*/ 653243 h 847855"/>
                <a:gd name="connsiteX35" fmla="*/ 231421 w 1027088"/>
                <a:gd name="connsiteY35" fmla="*/ 740134 h 847855"/>
                <a:gd name="connsiteX36" fmla="*/ 220990 w 1027088"/>
                <a:gd name="connsiteY36" fmla="*/ 746186 h 847855"/>
                <a:gd name="connsiteX37" fmla="*/ 166863 w 1027088"/>
                <a:gd name="connsiteY37" fmla="*/ 558996 h 847855"/>
                <a:gd name="connsiteX38" fmla="*/ 0 w 1027088"/>
                <a:gd name="connsiteY38" fmla="*/ 401795 h 847855"/>
                <a:gd name="connsiteX39" fmla="*/ 166863 w 1027088"/>
                <a:gd name="connsiteY39" fmla="*/ 234029 h 847855"/>
                <a:gd name="connsiteX40" fmla="*/ 234063 w 1027088"/>
                <a:gd name="connsiteY40" fmla="*/ 248138 h 847855"/>
                <a:gd name="connsiteX41" fmla="*/ 511086 w 1027088"/>
                <a:gd name="connsiteY41" fmla="*/ 0 h 847855"/>
                <a:gd name="connsiteX42" fmla="*/ 768151 w 1027088"/>
                <a:gd name="connsiteY42" fmla="*/ 174619 h 847855"/>
                <a:gd name="connsiteX43" fmla="*/ 828698 w 1027088"/>
                <a:gd name="connsiteY43" fmla="*/ 167164 h 847855"/>
                <a:gd name="connsiteX44" fmla="*/ 1027088 w 1027088"/>
                <a:gd name="connsiteY44" fmla="*/ 365520 h 847855"/>
                <a:gd name="connsiteX45" fmla="*/ 828831 w 1027088"/>
                <a:gd name="connsiteY45" fmla="*/ 558996 h 847855"/>
                <a:gd name="connsiteX46" fmla="*/ 166863 w 1027088"/>
                <a:gd name="connsiteY46" fmla="*/ 558996 h 847855"/>
                <a:gd name="connsiteX47" fmla="*/ 166863 w 1027088"/>
                <a:gd name="connsiteY47" fmla="*/ 258101 h 847855"/>
                <a:gd name="connsiteX48" fmla="*/ 24072 w 1027088"/>
                <a:gd name="connsiteY48" fmla="*/ 401795 h 847855"/>
                <a:gd name="connsiteX49" fmla="*/ 166997 w 1027088"/>
                <a:gd name="connsiteY49" fmla="*/ 534891 h 847855"/>
                <a:gd name="connsiteX50" fmla="*/ 828698 w 1027088"/>
                <a:gd name="connsiteY50" fmla="*/ 534891 h 847855"/>
                <a:gd name="connsiteX51" fmla="*/ 1002983 w 1027088"/>
                <a:gd name="connsiteY51" fmla="*/ 365520 h 847855"/>
                <a:gd name="connsiteX52" fmla="*/ 828698 w 1027088"/>
                <a:gd name="connsiteY52" fmla="*/ 191235 h 847855"/>
                <a:gd name="connsiteX53" fmla="*/ 765008 w 1027088"/>
                <a:gd name="connsiteY53" fmla="*/ 200596 h 847855"/>
                <a:gd name="connsiteX54" fmla="*/ 749930 w 1027088"/>
                <a:gd name="connsiteY54" fmla="*/ 193576 h 847855"/>
                <a:gd name="connsiteX55" fmla="*/ 511086 w 1027088"/>
                <a:gd name="connsiteY55" fmla="*/ 24072 h 847855"/>
                <a:gd name="connsiteX56" fmla="*/ 255861 w 1027088"/>
                <a:gd name="connsiteY56" fmla="*/ 267663 h 847855"/>
                <a:gd name="connsiteX57" fmla="*/ 249442 w 1027088"/>
                <a:gd name="connsiteY57" fmla="*/ 277224 h 847855"/>
                <a:gd name="connsiteX58" fmla="*/ 237941 w 1027088"/>
                <a:gd name="connsiteY58" fmla="*/ 277024 h 847855"/>
                <a:gd name="connsiteX59" fmla="*/ 166863 w 1027088"/>
                <a:gd name="connsiteY59" fmla="*/ 258101 h 847855"/>
                <a:gd name="connsiteX0" fmla="*/ 546960 w 1027088"/>
                <a:gd name="connsiteY0" fmla="*/ 814422 h 847855"/>
                <a:gd name="connsiteX1" fmla="*/ 480094 w 1027088"/>
                <a:gd name="connsiteY1" fmla="*/ 814422 h 847855"/>
                <a:gd name="connsiteX2" fmla="*/ 513527 w 1027088"/>
                <a:gd name="connsiteY2" fmla="*/ 847855 h 847855"/>
                <a:gd name="connsiteX3" fmla="*/ 546960 w 1027088"/>
                <a:gd name="connsiteY3" fmla="*/ 814422 h 847855"/>
                <a:gd name="connsiteX4" fmla="*/ 672333 w 1027088"/>
                <a:gd name="connsiteY4" fmla="*/ 833010 h 847855"/>
                <a:gd name="connsiteX5" fmla="*/ 666315 w 1027088"/>
                <a:gd name="connsiteY5" fmla="*/ 831372 h 847855"/>
                <a:gd name="connsiteX6" fmla="*/ 661902 w 1027088"/>
                <a:gd name="connsiteY6" fmla="*/ 814957 h 847855"/>
                <a:gd name="connsiteX7" fmla="*/ 762200 w 1027088"/>
                <a:gd name="connsiteY7" fmla="*/ 641240 h 847855"/>
                <a:gd name="connsiteX8" fmla="*/ 778615 w 1027088"/>
                <a:gd name="connsiteY8" fmla="*/ 636827 h 847855"/>
                <a:gd name="connsiteX9" fmla="*/ 783028 w 1027088"/>
                <a:gd name="connsiteY9" fmla="*/ 653243 h 847855"/>
                <a:gd name="connsiteX10" fmla="*/ 682730 w 1027088"/>
                <a:gd name="connsiteY10" fmla="*/ 826959 h 847855"/>
                <a:gd name="connsiteX11" fmla="*/ 672333 w 1027088"/>
                <a:gd name="connsiteY11" fmla="*/ 833010 h 847855"/>
                <a:gd name="connsiteX12" fmla="*/ 338005 w 1027088"/>
                <a:gd name="connsiteY12" fmla="*/ 833010 h 847855"/>
                <a:gd name="connsiteX13" fmla="*/ 331987 w 1027088"/>
                <a:gd name="connsiteY13" fmla="*/ 831372 h 847855"/>
                <a:gd name="connsiteX14" fmla="*/ 327574 w 1027088"/>
                <a:gd name="connsiteY14" fmla="*/ 814957 h 847855"/>
                <a:gd name="connsiteX15" fmla="*/ 427872 w 1027088"/>
                <a:gd name="connsiteY15" fmla="*/ 641240 h 847855"/>
                <a:gd name="connsiteX16" fmla="*/ 444321 w 1027088"/>
                <a:gd name="connsiteY16" fmla="*/ 636827 h 847855"/>
                <a:gd name="connsiteX17" fmla="*/ 448734 w 1027088"/>
                <a:gd name="connsiteY17" fmla="*/ 653243 h 847855"/>
                <a:gd name="connsiteX18" fmla="*/ 348436 w 1027088"/>
                <a:gd name="connsiteY18" fmla="*/ 826959 h 847855"/>
                <a:gd name="connsiteX19" fmla="*/ 338005 w 1027088"/>
                <a:gd name="connsiteY19" fmla="*/ 833010 h 847855"/>
                <a:gd name="connsiteX20" fmla="*/ 555318 w 1027088"/>
                <a:gd name="connsiteY20" fmla="*/ 746186 h 847855"/>
                <a:gd name="connsiteX21" fmla="*/ 549300 w 1027088"/>
                <a:gd name="connsiteY21" fmla="*/ 744547 h 847855"/>
                <a:gd name="connsiteX22" fmla="*/ 544887 w 1027088"/>
                <a:gd name="connsiteY22" fmla="*/ 728132 h 847855"/>
                <a:gd name="connsiteX23" fmla="*/ 595036 w 1027088"/>
                <a:gd name="connsiteY23" fmla="*/ 641240 h 847855"/>
                <a:gd name="connsiteX24" fmla="*/ 611452 w 1027088"/>
                <a:gd name="connsiteY24" fmla="*/ 636827 h 847855"/>
                <a:gd name="connsiteX25" fmla="*/ 615865 w 1027088"/>
                <a:gd name="connsiteY25" fmla="*/ 653243 h 847855"/>
                <a:gd name="connsiteX26" fmla="*/ 565716 w 1027088"/>
                <a:gd name="connsiteY26" fmla="*/ 740134 h 847855"/>
                <a:gd name="connsiteX27" fmla="*/ 555318 w 1027088"/>
                <a:gd name="connsiteY27" fmla="*/ 746186 h 847855"/>
                <a:gd name="connsiteX28" fmla="*/ 220990 w 1027088"/>
                <a:gd name="connsiteY28" fmla="*/ 746186 h 847855"/>
                <a:gd name="connsiteX29" fmla="*/ 214973 w 1027088"/>
                <a:gd name="connsiteY29" fmla="*/ 744547 h 847855"/>
                <a:gd name="connsiteX30" fmla="*/ 210559 w 1027088"/>
                <a:gd name="connsiteY30" fmla="*/ 728132 h 847855"/>
                <a:gd name="connsiteX31" fmla="*/ 260709 w 1027088"/>
                <a:gd name="connsiteY31" fmla="*/ 641240 h 847855"/>
                <a:gd name="connsiteX32" fmla="*/ 277158 w 1027088"/>
                <a:gd name="connsiteY32" fmla="*/ 636827 h 847855"/>
                <a:gd name="connsiteX33" fmla="*/ 281571 w 1027088"/>
                <a:gd name="connsiteY33" fmla="*/ 653243 h 847855"/>
                <a:gd name="connsiteX34" fmla="*/ 231421 w 1027088"/>
                <a:gd name="connsiteY34" fmla="*/ 740134 h 847855"/>
                <a:gd name="connsiteX35" fmla="*/ 220990 w 1027088"/>
                <a:gd name="connsiteY35" fmla="*/ 746186 h 847855"/>
                <a:gd name="connsiteX36" fmla="*/ 166863 w 1027088"/>
                <a:gd name="connsiteY36" fmla="*/ 558996 h 847855"/>
                <a:gd name="connsiteX37" fmla="*/ 0 w 1027088"/>
                <a:gd name="connsiteY37" fmla="*/ 401795 h 847855"/>
                <a:gd name="connsiteX38" fmla="*/ 166863 w 1027088"/>
                <a:gd name="connsiteY38" fmla="*/ 234029 h 847855"/>
                <a:gd name="connsiteX39" fmla="*/ 234063 w 1027088"/>
                <a:gd name="connsiteY39" fmla="*/ 248138 h 847855"/>
                <a:gd name="connsiteX40" fmla="*/ 511086 w 1027088"/>
                <a:gd name="connsiteY40" fmla="*/ 0 h 847855"/>
                <a:gd name="connsiteX41" fmla="*/ 768151 w 1027088"/>
                <a:gd name="connsiteY41" fmla="*/ 174619 h 847855"/>
                <a:gd name="connsiteX42" fmla="*/ 828698 w 1027088"/>
                <a:gd name="connsiteY42" fmla="*/ 167164 h 847855"/>
                <a:gd name="connsiteX43" fmla="*/ 1027088 w 1027088"/>
                <a:gd name="connsiteY43" fmla="*/ 365520 h 847855"/>
                <a:gd name="connsiteX44" fmla="*/ 828831 w 1027088"/>
                <a:gd name="connsiteY44" fmla="*/ 558996 h 847855"/>
                <a:gd name="connsiteX45" fmla="*/ 166863 w 1027088"/>
                <a:gd name="connsiteY45" fmla="*/ 558996 h 847855"/>
                <a:gd name="connsiteX46" fmla="*/ 166863 w 1027088"/>
                <a:gd name="connsiteY46" fmla="*/ 258101 h 847855"/>
                <a:gd name="connsiteX47" fmla="*/ 24072 w 1027088"/>
                <a:gd name="connsiteY47" fmla="*/ 401795 h 847855"/>
                <a:gd name="connsiteX48" fmla="*/ 166997 w 1027088"/>
                <a:gd name="connsiteY48" fmla="*/ 534891 h 847855"/>
                <a:gd name="connsiteX49" fmla="*/ 828698 w 1027088"/>
                <a:gd name="connsiteY49" fmla="*/ 534891 h 847855"/>
                <a:gd name="connsiteX50" fmla="*/ 1002983 w 1027088"/>
                <a:gd name="connsiteY50" fmla="*/ 365520 h 847855"/>
                <a:gd name="connsiteX51" fmla="*/ 828698 w 1027088"/>
                <a:gd name="connsiteY51" fmla="*/ 191235 h 847855"/>
                <a:gd name="connsiteX52" fmla="*/ 765008 w 1027088"/>
                <a:gd name="connsiteY52" fmla="*/ 200596 h 847855"/>
                <a:gd name="connsiteX53" fmla="*/ 749930 w 1027088"/>
                <a:gd name="connsiteY53" fmla="*/ 193576 h 847855"/>
                <a:gd name="connsiteX54" fmla="*/ 511086 w 1027088"/>
                <a:gd name="connsiteY54" fmla="*/ 24072 h 847855"/>
                <a:gd name="connsiteX55" fmla="*/ 255861 w 1027088"/>
                <a:gd name="connsiteY55" fmla="*/ 267663 h 847855"/>
                <a:gd name="connsiteX56" fmla="*/ 249442 w 1027088"/>
                <a:gd name="connsiteY56" fmla="*/ 277224 h 847855"/>
                <a:gd name="connsiteX57" fmla="*/ 237941 w 1027088"/>
                <a:gd name="connsiteY57" fmla="*/ 277024 h 847855"/>
                <a:gd name="connsiteX58" fmla="*/ 166863 w 1027088"/>
                <a:gd name="connsiteY58" fmla="*/ 258101 h 847855"/>
                <a:gd name="connsiteX0" fmla="*/ 546960 w 1027088"/>
                <a:gd name="connsiteY0" fmla="*/ 814422 h 847855"/>
                <a:gd name="connsiteX1" fmla="*/ 513527 w 1027088"/>
                <a:gd name="connsiteY1" fmla="*/ 847855 h 847855"/>
                <a:gd name="connsiteX2" fmla="*/ 546960 w 1027088"/>
                <a:gd name="connsiteY2" fmla="*/ 814422 h 847855"/>
                <a:gd name="connsiteX3" fmla="*/ 672333 w 1027088"/>
                <a:gd name="connsiteY3" fmla="*/ 833010 h 847855"/>
                <a:gd name="connsiteX4" fmla="*/ 666315 w 1027088"/>
                <a:gd name="connsiteY4" fmla="*/ 831372 h 847855"/>
                <a:gd name="connsiteX5" fmla="*/ 661902 w 1027088"/>
                <a:gd name="connsiteY5" fmla="*/ 814957 h 847855"/>
                <a:gd name="connsiteX6" fmla="*/ 762200 w 1027088"/>
                <a:gd name="connsiteY6" fmla="*/ 641240 h 847855"/>
                <a:gd name="connsiteX7" fmla="*/ 778615 w 1027088"/>
                <a:gd name="connsiteY7" fmla="*/ 636827 h 847855"/>
                <a:gd name="connsiteX8" fmla="*/ 783028 w 1027088"/>
                <a:gd name="connsiteY8" fmla="*/ 653243 h 847855"/>
                <a:gd name="connsiteX9" fmla="*/ 682730 w 1027088"/>
                <a:gd name="connsiteY9" fmla="*/ 826959 h 847855"/>
                <a:gd name="connsiteX10" fmla="*/ 672333 w 1027088"/>
                <a:gd name="connsiteY10" fmla="*/ 833010 h 847855"/>
                <a:gd name="connsiteX11" fmla="*/ 338005 w 1027088"/>
                <a:gd name="connsiteY11" fmla="*/ 833010 h 847855"/>
                <a:gd name="connsiteX12" fmla="*/ 331987 w 1027088"/>
                <a:gd name="connsiteY12" fmla="*/ 831372 h 847855"/>
                <a:gd name="connsiteX13" fmla="*/ 327574 w 1027088"/>
                <a:gd name="connsiteY13" fmla="*/ 814957 h 847855"/>
                <a:gd name="connsiteX14" fmla="*/ 427872 w 1027088"/>
                <a:gd name="connsiteY14" fmla="*/ 641240 h 847855"/>
                <a:gd name="connsiteX15" fmla="*/ 444321 w 1027088"/>
                <a:gd name="connsiteY15" fmla="*/ 636827 h 847855"/>
                <a:gd name="connsiteX16" fmla="*/ 448734 w 1027088"/>
                <a:gd name="connsiteY16" fmla="*/ 653243 h 847855"/>
                <a:gd name="connsiteX17" fmla="*/ 348436 w 1027088"/>
                <a:gd name="connsiteY17" fmla="*/ 826959 h 847855"/>
                <a:gd name="connsiteX18" fmla="*/ 338005 w 1027088"/>
                <a:gd name="connsiteY18" fmla="*/ 833010 h 847855"/>
                <a:gd name="connsiteX19" fmla="*/ 555318 w 1027088"/>
                <a:gd name="connsiteY19" fmla="*/ 746186 h 847855"/>
                <a:gd name="connsiteX20" fmla="*/ 549300 w 1027088"/>
                <a:gd name="connsiteY20" fmla="*/ 744547 h 847855"/>
                <a:gd name="connsiteX21" fmla="*/ 544887 w 1027088"/>
                <a:gd name="connsiteY21" fmla="*/ 728132 h 847855"/>
                <a:gd name="connsiteX22" fmla="*/ 595036 w 1027088"/>
                <a:gd name="connsiteY22" fmla="*/ 641240 h 847855"/>
                <a:gd name="connsiteX23" fmla="*/ 611452 w 1027088"/>
                <a:gd name="connsiteY23" fmla="*/ 636827 h 847855"/>
                <a:gd name="connsiteX24" fmla="*/ 615865 w 1027088"/>
                <a:gd name="connsiteY24" fmla="*/ 653243 h 847855"/>
                <a:gd name="connsiteX25" fmla="*/ 565716 w 1027088"/>
                <a:gd name="connsiteY25" fmla="*/ 740134 h 847855"/>
                <a:gd name="connsiteX26" fmla="*/ 555318 w 1027088"/>
                <a:gd name="connsiteY26" fmla="*/ 746186 h 847855"/>
                <a:gd name="connsiteX27" fmla="*/ 220990 w 1027088"/>
                <a:gd name="connsiteY27" fmla="*/ 746186 h 847855"/>
                <a:gd name="connsiteX28" fmla="*/ 214973 w 1027088"/>
                <a:gd name="connsiteY28" fmla="*/ 744547 h 847855"/>
                <a:gd name="connsiteX29" fmla="*/ 210559 w 1027088"/>
                <a:gd name="connsiteY29" fmla="*/ 728132 h 847855"/>
                <a:gd name="connsiteX30" fmla="*/ 260709 w 1027088"/>
                <a:gd name="connsiteY30" fmla="*/ 641240 h 847855"/>
                <a:gd name="connsiteX31" fmla="*/ 277158 w 1027088"/>
                <a:gd name="connsiteY31" fmla="*/ 636827 h 847855"/>
                <a:gd name="connsiteX32" fmla="*/ 281571 w 1027088"/>
                <a:gd name="connsiteY32" fmla="*/ 653243 h 847855"/>
                <a:gd name="connsiteX33" fmla="*/ 231421 w 1027088"/>
                <a:gd name="connsiteY33" fmla="*/ 740134 h 847855"/>
                <a:gd name="connsiteX34" fmla="*/ 220990 w 1027088"/>
                <a:gd name="connsiteY34" fmla="*/ 746186 h 847855"/>
                <a:gd name="connsiteX35" fmla="*/ 166863 w 1027088"/>
                <a:gd name="connsiteY35" fmla="*/ 558996 h 847855"/>
                <a:gd name="connsiteX36" fmla="*/ 0 w 1027088"/>
                <a:gd name="connsiteY36" fmla="*/ 401795 h 847855"/>
                <a:gd name="connsiteX37" fmla="*/ 166863 w 1027088"/>
                <a:gd name="connsiteY37" fmla="*/ 234029 h 847855"/>
                <a:gd name="connsiteX38" fmla="*/ 234063 w 1027088"/>
                <a:gd name="connsiteY38" fmla="*/ 248138 h 847855"/>
                <a:gd name="connsiteX39" fmla="*/ 511086 w 1027088"/>
                <a:gd name="connsiteY39" fmla="*/ 0 h 847855"/>
                <a:gd name="connsiteX40" fmla="*/ 768151 w 1027088"/>
                <a:gd name="connsiteY40" fmla="*/ 174619 h 847855"/>
                <a:gd name="connsiteX41" fmla="*/ 828698 w 1027088"/>
                <a:gd name="connsiteY41" fmla="*/ 167164 h 847855"/>
                <a:gd name="connsiteX42" fmla="*/ 1027088 w 1027088"/>
                <a:gd name="connsiteY42" fmla="*/ 365520 h 847855"/>
                <a:gd name="connsiteX43" fmla="*/ 828831 w 1027088"/>
                <a:gd name="connsiteY43" fmla="*/ 558996 h 847855"/>
                <a:gd name="connsiteX44" fmla="*/ 166863 w 1027088"/>
                <a:gd name="connsiteY44" fmla="*/ 558996 h 847855"/>
                <a:gd name="connsiteX45" fmla="*/ 166863 w 1027088"/>
                <a:gd name="connsiteY45" fmla="*/ 258101 h 847855"/>
                <a:gd name="connsiteX46" fmla="*/ 24072 w 1027088"/>
                <a:gd name="connsiteY46" fmla="*/ 401795 h 847855"/>
                <a:gd name="connsiteX47" fmla="*/ 166997 w 1027088"/>
                <a:gd name="connsiteY47" fmla="*/ 534891 h 847855"/>
                <a:gd name="connsiteX48" fmla="*/ 828698 w 1027088"/>
                <a:gd name="connsiteY48" fmla="*/ 534891 h 847855"/>
                <a:gd name="connsiteX49" fmla="*/ 1002983 w 1027088"/>
                <a:gd name="connsiteY49" fmla="*/ 365520 h 847855"/>
                <a:gd name="connsiteX50" fmla="*/ 828698 w 1027088"/>
                <a:gd name="connsiteY50" fmla="*/ 191235 h 847855"/>
                <a:gd name="connsiteX51" fmla="*/ 765008 w 1027088"/>
                <a:gd name="connsiteY51" fmla="*/ 200596 h 847855"/>
                <a:gd name="connsiteX52" fmla="*/ 749930 w 1027088"/>
                <a:gd name="connsiteY52" fmla="*/ 193576 h 847855"/>
                <a:gd name="connsiteX53" fmla="*/ 511086 w 1027088"/>
                <a:gd name="connsiteY53" fmla="*/ 24072 h 847855"/>
                <a:gd name="connsiteX54" fmla="*/ 255861 w 1027088"/>
                <a:gd name="connsiteY54" fmla="*/ 267663 h 847855"/>
                <a:gd name="connsiteX55" fmla="*/ 249442 w 1027088"/>
                <a:gd name="connsiteY55" fmla="*/ 277224 h 847855"/>
                <a:gd name="connsiteX56" fmla="*/ 237941 w 1027088"/>
                <a:gd name="connsiteY56" fmla="*/ 277024 h 847855"/>
                <a:gd name="connsiteX57" fmla="*/ 166863 w 1027088"/>
                <a:gd name="connsiteY57" fmla="*/ 258101 h 847855"/>
                <a:gd name="connsiteX0" fmla="*/ 672333 w 1027088"/>
                <a:gd name="connsiteY0" fmla="*/ 833010 h 833010"/>
                <a:gd name="connsiteX1" fmla="*/ 666315 w 1027088"/>
                <a:gd name="connsiteY1" fmla="*/ 831372 h 833010"/>
                <a:gd name="connsiteX2" fmla="*/ 661902 w 1027088"/>
                <a:gd name="connsiteY2" fmla="*/ 814957 h 833010"/>
                <a:gd name="connsiteX3" fmla="*/ 762200 w 1027088"/>
                <a:gd name="connsiteY3" fmla="*/ 641240 h 833010"/>
                <a:gd name="connsiteX4" fmla="*/ 778615 w 1027088"/>
                <a:gd name="connsiteY4" fmla="*/ 636827 h 833010"/>
                <a:gd name="connsiteX5" fmla="*/ 783028 w 1027088"/>
                <a:gd name="connsiteY5" fmla="*/ 653243 h 833010"/>
                <a:gd name="connsiteX6" fmla="*/ 682730 w 1027088"/>
                <a:gd name="connsiteY6" fmla="*/ 826959 h 833010"/>
                <a:gd name="connsiteX7" fmla="*/ 672333 w 1027088"/>
                <a:gd name="connsiteY7" fmla="*/ 833010 h 833010"/>
                <a:gd name="connsiteX8" fmla="*/ 338005 w 1027088"/>
                <a:gd name="connsiteY8" fmla="*/ 833010 h 833010"/>
                <a:gd name="connsiteX9" fmla="*/ 331987 w 1027088"/>
                <a:gd name="connsiteY9" fmla="*/ 831372 h 833010"/>
                <a:gd name="connsiteX10" fmla="*/ 327574 w 1027088"/>
                <a:gd name="connsiteY10" fmla="*/ 814957 h 833010"/>
                <a:gd name="connsiteX11" fmla="*/ 427872 w 1027088"/>
                <a:gd name="connsiteY11" fmla="*/ 641240 h 833010"/>
                <a:gd name="connsiteX12" fmla="*/ 444321 w 1027088"/>
                <a:gd name="connsiteY12" fmla="*/ 636827 h 833010"/>
                <a:gd name="connsiteX13" fmla="*/ 448734 w 1027088"/>
                <a:gd name="connsiteY13" fmla="*/ 653243 h 833010"/>
                <a:gd name="connsiteX14" fmla="*/ 348436 w 1027088"/>
                <a:gd name="connsiteY14" fmla="*/ 826959 h 833010"/>
                <a:gd name="connsiteX15" fmla="*/ 338005 w 1027088"/>
                <a:gd name="connsiteY15" fmla="*/ 833010 h 833010"/>
                <a:gd name="connsiteX16" fmla="*/ 555318 w 1027088"/>
                <a:gd name="connsiteY16" fmla="*/ 746186 h 833010"/>
                <a:gd name="connsiteX17" fmla="*/ 549300 w 1027088"/>
                <a:gd name="connsiteY17" fmla="*/ 744547 h 833010"/>
                <a:gd name="connsiteX18" fmla="*/ 544887 w 1027088"/>
                <a:gd name="connsiteY18" fmla="*/ 728132 h 833010"/>
                <a:gd name="connsiteX19" fmla="*/ 595036 w 1027088"/>
                <a:gd name="connsiteY19" fmla="*/ 641240 h 833010"/>
                <a:gd name="connsiteX20" fmla="*/ 611452 w 1027088"/>
                <a:gd name="connsiteY20" fmla="*/ 636827 h 833010"/>
                <a:gd name="connsiteX21" fmla="*/ 615865 w 1027088"/>
                <a:gd name="connsiteY21" fmla="*/ 653243 h 833010"/>
                <a:gd name="connsiteX22" fmla="*/ 565716 w 1027088"/>
                <a:gd name="connsiteY22" fmla="*/ 740134 h 833010"/>
                <a:gd name="connsiteX23" fmla="*/ 555318 w 1027088"/>
                <a:gd name="connsiteY23" fmla="*/ 746186 h 833010"/>
                <a:gd name="connsiteX24" fmla="*/ 220990 w 1027088"/>
                <a:gd name="connsiteY24" fmla="*/ 746186 h 833010"/>
                <a:gd name="connsiteX25" fmla="*/ 214973 w 1027088"/>
                <a:gd name="connsiteY25" fmla="*/ 744547 h 833010"/>
                <a:gd name="connsiteX26" fmla="*/ 210559 w 1027088"/>
                <a:gd name="connsiteY26" fmla="*/ 728132 h 833010"/>
                <a:gd name="connsiteX27" fmla="*/ 260709 w 1027088"/>
                <a:gd name="connsiteY27" fmla="*/ 641240 h 833010"/>
                <a:gd name="connsiteX28" fmla="*/ 277158 w 1027088"/>
                <a:gd name="connsiteY28" fmla="*/ 636827 h 833010"/>
                <a:gd name="connsiteX29" fmla="*/ 281571 w 1027088"/>
                <a:gd name="connsiteY29" fmla="*/ 653243 h 833010"/>
                <a:gd name="connsiteX30" fmla="*/ 231421 w 1027088"/>
                <a:gd name="connsiteY30" fmla="*/ 740134 h 833010"/>
                <a:gd name="connsiteX31" fmla="*/ 220990 w 1027088"/>
                <a:gd name="connsiteY31" fmla="*/ 746186 h 833010"/>
                <a:gd name="connsiteX32" fmla="*/ 166863 w 1027088"/>
                <a:gd name="connsiteY32" fmla="*/ 558996 h 833010"/>
                <a:gd name="connsiteX33" fmla="*/ 0 w 1027088"/>
                <a:gd name="connsiteY33" fmla="*/ 401795 h 833010"/>
                <a:gd name="connsiteX34" fmla="*/ 166863 w 1027088"/>
                <a:gd name="connsiteY34" fmla="*/ 234029 h 833010"/>
                <a:gd name="connsiteX35" fmla="*/ 234063 w 1027088"/>
                <a:gd name="connsiteY35" fmla="*/ 248138 h 833010"/>
                <a:gd name="connsiteX36" fmla="*/ 511086 w 1027088"/>
                <a:gd name="connsiteY36" fmla="*/ 0 h 833010"/>
                <a:gd name="connsiteX37" fmla="*/ 768151 w 1027088"/>
                <a:gd name="connsiteY37" fmla="*/ 174619 h 833010"/>
                <a:gd name="connsiteX38" fmla="*/ 828698 w 1027088"/>
                <a:gd name="connsiteY38" fmla="*/ 167164 h 833010"/>
                <a:gd name="connsiteX39" fmla="*/ 1027088 w 1027088"/>
                <a:gd name="connsiteY39" fmla="*/ 365520 h 833010"/>
                <a:gd name="connsiteX40" fmla="*/ 828831 w 1027088"/>
                <a:gd name="connsiteY40" fmla="*/ 558996 h 833010"/>
                <a:gd name="connsiteX41" fmla="*/ 166863 w 1027088"/>
                <a:gd name="connsiteY41" fmla="*/ 558996 h 833010"/>
                <a:gd name="connsiteX42" fmla="*/ 166863 w 1027088"/>
                <a:gd name="connsiteY42" fmla="*/ 258101 h 833010"/>
                <a:gd name="connsiteX43" fmla="*/ 24072 w 1027088"/>
                <a:gd name="connsiteY43" fmla="*/ 401795 h 833010"/>
                <a:gd name="connsiteX44" fmla="*/ 166997 w 1027088"/>
                <a:gd name="connsiteY44" fmla="*/ 534891 h 833010"/>
                <a:gd name="connsiteX45" fmla="*/ 828698 w 1027088"/>
                <a:gd name="connsiteY45" fmla="*/ 534891 h 833010"/>
                <a:gd name="connsiteX46" fmla="*/ 1002983 w 1027088"/>
                <a:gd name="connsiteY46" fmla="*/ 365520 h 833010"/>
                <a:gd name="connsiteX47" fmla="*/ 828698 w 1027088"/>
                <a:gd name="connsiteY47" fmla="*/ 191235 h 833010"/>
                <a:gd name="connsiteX48" fmla="*/ 765008 w 1027088"/>
                <a:gd name="connsiteY48" fmla="*/ 200596 h 833010"/>
                <a:gd name="connsiteX49" fmla="*/ 749930 w 1027088"/>
                <a:gd name="connsiteY49" fmla="*/ 193576 h 833010"/>
                <a:gd name="connsiteX50" fmla="*/ 511086 w 1027088"/>
                <a:gd name="connsiteY50" fmla="*/ 24072 h 833010"/>
                <a:gd name="connsiteX51" fmla="*/ 255861 w 1027088"/>
                <a:gd name="connsiteY51" fmla="*/ 267663 h 833010"/>
                <a:gd name="connsiteX52" fmla="*/ 249442 w 1027088"/>
                <a:gd name="connsiteY52" fmla="*/ 277224 h 833010"/>
                <a:gd name="connsiteX53" fmla="*/ 237941 w 1027088"/>
                <a:gd name="connsiteY53" fmla="*/ 277024 h 833010"/>
                <a:gd name="connsiteX54" fmla="*/ 166863 w 1027088"/>
                <a:gd name="connsiteY54" fmla="*/ 258101 h 833010"/>
                <a:gd name="connsiteX0" fmla="*/ 682730 w 1027088"/>
                <a:gd name="connsiteY0" fmla="*/ 826959 h 841934"/>
                <a:gd name="connsiteX1" fmla="*/ 666315 w 1027088"/>
                <a:gd name="connsiteY1" fmla="*/ 831372 h 841934"/>
                <a:gd name="connsiteX2" fmla="*/ 661902 w 1027088"/>
                <a:gd name="connsiteY2" fmla="*/ 814957 h 841934"/>
                <a:gd name="connsiteX3" fmla="*/ 762200 w 1027088"/>
                <a:gd name="connsiteY3" fmla="*/ 641240 h 841934"/>
                <a:gd name="connsiteX4" fmla="*/ 778615 w 1027088"/>
                <a:gd name="connsiteY4" fmla="*/ 636827 h 841934"/>
                <a:gd name="connsiteX5" fmla="*/ 783028 w 1027088"/>
                <a:gd name="connsiteY5" fmla="*/ 653243 h 841934"/>
                <a:gd name="connsiteX6" fmla="*/ 682730 w 1027088"/>
                <a:gd name="connsiteY6" fmla="*/ 826959 h 841934"/>
                <a:gd name="connsiteX7" fmla="*/ 338005 w 1027088"/>
                <a:gd name="connsiteY7" fmla="*/ 833010 h 841934"/>
                <a:gd name="connsiteX8" fmla="*/ 331987 w 1027088"/>
                <a:gd name="connsiteY8" fmla="*/ 831372 h 841934"/>
                <a:gd name="connsiteX9" fmla="*/ 327574 w 1027088"/>
                <a:gd name="connsiteY9" fmla="*/ 814957 h 841934"/>
                <a:gd name="connsiteX10" fmla="*/ 427872 w 1027088"/>
                <a:gd name="connsiteY10" fmla="*/ 641240 h 841934"/>
                <a:gd name="connsiteX11" fmla="*/ 444321 w 1027088"/>
                <a:gd name="connsiteY11" fmla="*/ 636827 h 841934"/>
                <a:gd name="connsiteX12" fmla="*/ 448734 w 1027088"/>
                <a:gd name="connsiteY12" fmla="*/ 653243 h 841934"/>
                <a:gd name="connsiteX13" fmla="*/ 348436 w 1027088"/>
                <a:gd name="connsiteY13" fmla="*/ 826959 h 841934"/>
                <a:gd name="connsiteX14" fmla="*/ 338005 w 1027088"/>
                <a:gd name="connsiteY14" fmla="*/ 833010 h 841934"/>
                <a:gd name="connsiteX15" fmla="*/ 555318 w 1027088"/>
                <a:gd name="connsiteY15" fmla="*/ 746186 h 841934"/>
                <a:gd name="connsiteX16" fmla="*/ 549300 w 1027088"/>
                <a:gd name="connsiteY16" fmla="*/ 744547 h 841934"/>
                <a:gd name="connsiteX17" fmla="*/ 544887 w 1027088"/>
                <a:gd name="connsiteY17" fmla="*/ 728132 h 841934"/>
                <a:gd name="connsiteX18" fmla="*/ 595036 w 1027088"/>
                <a:gd name="connsiteY18" fmla="*/ 641240 h 841934"/>
                <a:gd name="connsiteX19" fmla="*/ 611452 w 1027088"/>
                <a:gd name="connsiteY19" fmla="*/ 636827 h 841934"/>
                <a:gd name="connsiteX20" fmla="*/ 615865 w 1027088"/>
                <a:gd name="connsiteY20" fmla="*/ 653243 h 841934"/>
                <a:gd name="connsiteX21" fmla="*/ 565716 w 1027088"/>
                <a:gd name="connsiteY21" fmla="*/ 740134 h 841934"/>
                <a:gd name="connsiteX22" fmla="*/ 555318 w 1027088"/>
                <a:gd name="connsiteY22" fmla="*/ 746186 h 841934"/>
                <a:gd name="connsiteX23" fmla="*/ 220990 w 1027088"/>
                <a:gd name="connsiteY23" fmla="*/ 746186 h 841934"/>
                <a:gd name="connsiteX24" fmla="*/ 214973 w 1027088"/>
                <a:gd name="connsiteY24" fmla="*/ 744547 h 841934"/>
                <a:gd name="connsiteX25" fmla="*/ 210559 w 1027088"/>
                <a:gd name="connsiteY25" fmla="*/ 728132 h 841934"/>
                <a:gd name="connsiteX26" fmla="*/ 260709 w 1027088"/>
                <a:gd name="connsiteY26" fmla="*/ 641240 h 841934"/>
                <a:gd name="connsiteX27" fmla="*/ 277158 w 1027088"/>
                <a:gd name="connsiteY27" fmla="*/ 636827 h 841934"/>
                <a:gd name="connsiteX28" fmla="*/ 281571 w 1027088"/>
                <a:gd name="connsiteY28" fmla="*/ 653243 h 841934"/>
                <a:gd name="connsiteX29" fmla="*/ 231421 w 1027088"/>
                <a:gd name="connsiteY29" fmla="*/ 740134 h 841934"/>
                <a:gd name="connsiteX30" fmla="*/ 220990 w 1027088"/>
                <a:gd name="connsiteY30" fmla="*/ 746186 h 841934"/>
                <a:gd name="connsiteX31" fmla="*/ 166863 w 1027088"/>
                <a:gd name="connsiteY31" fmla="*/ 558996 h 841934"/>
                <a:gd name="connsiteX32" fmla="*/ 0 w 1027088"/>
                <a:gd name="connsiteY32" fmla="*/ 401795 h 841934"/>
                <a:gd name="connsiteX33" fmla="*/ 166863 w 1027088"/>
                <a:gd name="connsiteY33" fmla="*/ 234029 h 841934"/>
                <a:gd name="connsiteX34" fmla="*/ 234063 w 1027088"/>
                <a:gd name="connsiteY34" fmla="*/ 248138 h 841934"/>
                <a:gd name="connsiteX35" fmla="*/ 511086 w 1027088"/>
                <a:gd name="connsiteY35" fmla="*/ 0 h 841934"/>
                <a:gd name="connsiteX36" fmla="*/ 768151 w 1027088"/>
                <a:gd name="connsiteY36" fmla="*/ 174619 h 841934"/>
                <a:gd name="connsiteX37" fmla="*/ 828698 w 1027088"/>
                <a:gd name="connsiteY37" fmla="*/ 167164 h 841934"/>
                <a:gd name="connsiteX38" fmla="*/ 1027088 w 1027088"/>
                <a:gd name="connsiteY38" fmla="*/ 365520 h 841934"/>
                <a:gd name="connsiteX39" fmla="*/ 828831 w 1027088"/>
                <a:gd name="connsiteY39" fmla="*/ 558996 h 841934"/>
                <a:gd name="connsiteX40" fmla="*/ 166863 w 1027088"/>
                <a:gd name="connsiteY40" fmla="*/ 558996 h 841934"/>
                <a:gd name="connsiteX41" fmla="*/ 166863 w 1027088"/>
                <a:gd name="connsiteY41" fmla="*/ 258101 h 841934"/>
                <a:gd name="connsiteX42" fmla="*/ 24072 w 1027088"/>
                <a:gd name="connsiteY42" fmla="*/ 401795 h 841934"/>
                <a:gd name="connsiteX43" fmla="*/ 166997 w 1027088"/>
                <a:gd name="connsiteY43" fmla="*/ 534891 h 841934"/>
                <a:gd name="connsiteX44" fmla="*/ 828698 w 1027088"/>
                <a:gd name="connsiteY44" fmla="*/ 534891 h 841934"/>
                <a:gd name="connsiteX45" fmla="*/ 1002983 w 1027088"/>
                <a:gd name="connsiteY45" fmla="*/ 365520 h 841934"/>
                <a:gd name="connsiteX46" fmla="*/ 828698 w 1027088"/>
                <a:gd name="connsiteY46" fmla="*/ 191235 h 841934"/>
                <a:gd name="connsiteX47" fmla="*/ 765008 w 1027088"/>
                <a:gd name="connsiteY47" fmla="*/ 200596 h 841934"/>
                <a:gd name="connsiteX48" fmla="*/ 749930 w 1027088"/>
                <a:gd name="connsiteY48" fmla="*/ 193576 h 841934"/>
                <a:gd name="connsiteX49" fmla="*/ 511086 w 1027088"/>
                <a:gd name="connsiteY49" fmla="*/ 24072 h 841934"/>
                <a:gd name="connsiteX50" fmla="*/ 255861 w 1027088"/>
                <a:gd name="connsiteY50" fmla="*/ 267663 h 841934"/>
                <a:gd name="connsiteX51" fmla="*/ 249442 w 1027088"/>
                <a:gd name="connsiteY51" fmla="*/ 277224 h 841934"/>
                <a:gd name="connsiteX52" fmla="*/ 237941 w 1027088"/>
                <a:gd name="connsiteY52" fmla="*/ 277024 h 841934"/>
                <a:gd name="connsiteX53" fmla="*/ 166863 w 1027088"/>
                <a:gd name="connsiteY53" fmla="*/ 258101 h 841934"/>
                <a:gd name="connsiteX0" fmla="*/ 783028 w 1027088"/>
                <a:gd name="connsiteY0" fmla="*/ 653243 h 833010"/>
                <a:gd name="connsiteX1" fmla="*/ 666315 w 1027088"/>
                <a:gd name="connsiteY1" fmla="*/ 831372 h 833010"/>
                <a:gd name="connsiteX2" fmla="*/ 661902 w 1027088"/>
                <a:gd name="connsiteY2" fmla="*/ 814957 h 833010"/>
                <a:gd name="connsiteX3" fmla="*/ 762200 w 1027088"/>
                <a:gd name="connsiteY3" fmla="*/ 641240 h 833010"/>
                <a:gd name="connsiteX4" fmla="*/ 778615 w 1027088"/>
                <a:gd name="connsiteY4" fmla="*/ 636827 h 833010"/>
                <a:gd name="connsiteX5" fmla="*/ 783028 w 1027088"/>
                <a:gd name="connsiteY5" fmla="*/ 653243 h 833010"/>
                <a:gd name="connsiteX6" fmla="*/ 338005 w 1027088"/>
                <a:gd name="connsiteY6" fmla="*/ 833010 h 833010"/>
                <a:gd name="connsiteX7" fmla="*/ 331987 w 1027088"/>
                <a:gd name="connsiteY7" fmla="*/ 831372 h 833010"/>
                <a:gd name="connsiteX8" fmla="*/ 327574 w 1027088"/>
                <a:gd name="connsiteY8" fmla="*/ 814957 h 833010"/>
                <a:gd name="connsiteX9" fmla="*/ 427872 w 1027088"/>
                <a:gd name="connsiteY9" fmla="*/ 641240 h 833010"/>
                <a:gd name="connsiteX10" fmla="*/ 444321 w 1027088"/>
                <a:gd name="connsiteY10" fmla="*/ 636827 h 833010"/>
                <a:gd name="connsiteX11" fmla="*/ 448734 w 1027088"/>
                <a:gd name="connsiteY11" fmla="*/ 653243 h 833010"/>
                <a:gd name="connsiteX12" fmla="*/ 348436 w 1027088"/>
                <a:gd name="connsiteY12" fmla="*/ 826959 h 833010"/>
                <a:gd name="connsiteX13" fmla="*/ 338005 w 1027088"/>
                <a:gd name="connsiteY13" fmla="*/ 833010 h 833010"/>
                <a:gd name="connsiteX14" fmla="*/ 555318 w 1027088"/>
                <a:gd name="connsiteY14" fmla="*/ 746186 h 833010"/>
                <a:gd name="connsiteX15" fmla="*/ 549300 w 1027088"/>
                <a:gd name="connsiteY15" fmla="*/ 744547 h 833010"/>
                <a:gd name="connsiteX16" fmla="*/ 544887 w 1027088"/>
                <a:gd name="connsiteY16" fmla="*/ 728132 h 833010"/>
                <a:gd name="connsiteX17" fmla="*/ 595036 w 1027088"/>
                <a:gd name="connsiteY17" fmla="*/ 641240 h 833010"/>
                <a:gd name="connsiteX18" fmla="*/ 611452 w 1027088"/>
                <a:gd name="connsiteY18" fmla="*/ 636827 h 833010"/>
                <a:gd name="connsiteX19" fmla="*/ 615865 w 1027088"/>
                <a:gd name="connsiteY19" fmla="*/ 653243 h 833010"/>
                <a:gd name="connsiteX20" fmla="*/ 565716 w 1027088"/>
                <a:gd name="connsiteY20" fmla="*/ 740134 h 833010"/>
                <a:gd name="connsiteX21" fmla="*/ 555318 w 1027088"/>
                <a:gd name="connsiteY21" fmla="*/ 746186 h 833010"/>
                <a:gd name="connsiteX22" fmla="*/ 220990 w 1027088"/>
                <a:gd name="connsiteY22" fmla="*/ 746186 h 833010"/>
                <a:gd name="connsiteX23" fmla="*/ 214973 w 1027088"/>
                <a:gd name="connsiteY23" fmla="*/ 744547 h 833010"/>
                <a:gd name="connsiteX24" fmla="*/ 210559 w 1027088"/>
                <a:gd name="connsiteY24" fmla="*/ 728132 h 833010"/>
                <a:gd name="connsiteX25" fmla="*/ 260709 w 1027088"/>
                <a:gd name="connsiteY25" fmla="*/ 641240 h 833010"/>
                <a:gd name="connsiteX26" fmla="*/ 277158 w 1027088"/>
                <a:gd name="connsiteY26" fmla="*/ 636827 h 833010"/>
                <a:gd name="connsiteX27" fmla="*/ 281571 w 1027088"/>
                <a:gd name="connsiteY27" fmla="*/ 653243 h 833010"/>
                <a:gd name="connsiteX28" fmla="*/ 231421 w 1027088"/>
                <a:gd name="connsiteY28" fmla="*/ 740134 h 833010"/>
                <a:gd name="connsiteX29" fmla="*/ 220990 w 1027088"/>
                <a:gd name="connsiteY29" fmla="*/ 746186 h 833010"/>
                <a:gd name="connsiteX30" fmla="*/ 166863 w 1027088"/>
                <a:gd name="connsiteY30" fmla="*/ 558996 h 833010"/>
                <a:gd name="connsiteX31" fmla="*/ 0 w 1027088"/>
                <a:gd name="connsiteY31" fmla="*/ 401795 h 833010"/>
                <a:gd name="connsiteX32" fmla="*/ 166863 w 1027088"/>
                <a:gd name="connsiteY32" fmla="*/ 234029 h 833010"/>
                <a:gd name="connsiteX33" fmla="*/ 234063 w 1027088"/>
                <a:gd name="connsiteY33" fmla="*/ 248138 h 833010"/>
                <a:gd name="connsiteX34" fmla="*/ 511086 w 1027088"/>
                <a:gd name="connsiteY34" fmla="*/ 0 h 833010"/>
                <a:gd name="connsiteX35" fmla="*/ 768151 w 1027088"/>
                <a:gd name="connsiteY35" fmla="*/ 174619 h 833010"/>
                <a:gd name="connsiteX36" fmla="*/ 828698 w 1027088"/>
                <a:gd name="connsiteY36" fmla="*/ 167164 h 833010"/>
                <a:gd name="connsiteX37" fmla="*/ 1027088 w 1027088"/>
                <a:gd name="connsiteY37" fmla="*/ 365520 h 833010"/>
                <a:gd name="connsiteX38" fmla="*/ 828831 w 1027088"/>
                <a:gd name="connsiteY38" fmla="*/ 558996 h 833010"/>
                <a:gd name="connsiteX39" fmla="*/ 166863 w 1027088"/>
                <a:gd name="connsiteY39" fmla="*/ 558996 h 833010"/>
                <a:gd name="connsiteX40" fmla="*/ 166863 w 1027088"/>
                <a:gd name="connsiteY40" fmla="*/ 258101 h 833010"/>
                <a:gd name="connsiteX41" fmla="*/ 24072 w 1027088"/>
                <a:gd name="connsiteY41" fmla="*/ 401795 h 833010"/>
                <a:gd name="connsiteX42" fmla="*/ 166997 w 1027088"/>
                <a:gd name="connsiteY42" fmla="*/ 534891 h 833010"/>
                <a:gd name="connsiteX43" fmla="*/ 828698 w 1027088"/>
                <a:gd name="connsiteY43" fmla="*/ 534891 h 833010"/>
                <a:gd name="connsiteX44" fmla="*/ 1002983 w 1027088"/>
                <a:gd name="connsiteY44" fmla="*/ 365520 h 833010"/>
                <a:gd name="connsiteX45" fmla="*/ 828698 w 1027088"/>
                <a:gd name="connsiteY45" fmla="*/ 191235 h 833010"/>
                <a:gd name="connsiteX46" fmla="*/ 765008 w 1027088"/>
                <a:gd name="connsiteY46" fmla="*/ 200596 h 833010"/>
                <a:gd name="connsiteX47" fmla="*/ 749930 w 1027088"/>
                <a:gd name="connsiteY47" fmla="*/ 193576 h 833010"/>
                <a:gd name="connsiteX48" fmla="*/ 511086 w 1027088"/>
                <a:gd name="connsiteY48" fmla="*/ 24072 h 833010"/>
                <a:gd name="connsiteX49" fmla="*/ 255861 w 1027088"/>
                <a:gd name="connsiteY49" fmla="*/ 267663 h 833010"/>
                <a:gd name="connsiteX50" fmla="*/ 249442 w 1027088"/>
                <a:gd name="connsiteY50" fmla="*/ 277224 h 833010"/>
                <a:gd name="connsiteX51" fmla="*/ 237941 w 1027088"/>
                <a:gd name="connsiteY51" fmla="*/ 277024 h 833010"/>
                <a:gd name="connsiteX52" fmla="*/ 166863 w 1027088"/>
                <a:gd name="connsiteY52" fmla="*/ 258101 h 833010"/>
                <a:gd name="connsiteX0" fmla="*/ 783028 w 1027088"/>
                <a:gd name="connsiteY0" fmla="*/ 653243 h 833010"/>
                <a:gd name="connsiteX1" fmla="*/ 666315 w 1027088"/>
                <a:gd name="connsiteY1" fmla="*/ 831372 h 833010"/>
                <a:gd name="connsiteX2" fmla="*/ 661902 w 1027088"/>
                <a:gd name="connsiteY2" fmla="*/ 814957 h 833010"/>
                <a:gd name="connsiteX3" fmla="*/ 778615 w 1027088"/>
                <a:gd name="connsiteY3" fmla="*/ 636827 h 833010"/>
                <a:gd name="connsiteX4" fmla="*/ 783028 w 1027088"/>
                <a:gd name="connsiteY4" fmla="*/ 653243 h 833010"/>
                <a:gd name="connsiteX5" fmla="*/ 338005 w 1027088"/>
                <a:gd name="connsiteY5" fmla="*/ 833010 h 833010"/>
                <a:gd name="connsiteX6" fmla="*/ 331987 w 1027088"/>
                <a:gd name="connsiteY6" fmla="*/ 831372 h 833010"/>
                <a:gd name="connsiteX7" fmla="*/ 327574 w 1027088"/>
                <a:gd name="connsiteY7" fmla="*/ 814957 h 833010"/>
                <a:gd name="connsiteX8" fmla="*/ 427872 w 1027088"/>
                <a:gd name="connsiteY8" fmla="*/ 641240 h 833010"/>
                <a:gd name="connsiteX9" fmla="*/ 444321 w 1027088"/>
                <a:gd name="connsiteY9" fmla="*/ 636827 h 833010"/>
                <a:gd name="connsiteX10" fmla="*/ 448734 w 1027088"/>
                <a:gd name="connsiteY10" fmla="*/ 653243 h 833010"/>
                <a:gd name="connsiteX11" fmla="*/ 348436 w 1027088"/>
                <a:gd name="connsiteY11" fmla="*/ 826959 h 833010"/>
                <a:gd name="connsiteX12" fmla="*/ 338005 w 1027088"/>
                <a:gd name="connsiteY12" fmla="*/ 833010 h 833010"/>
                <a:gd name="connsiteX13" fmla="*/ 555318 w 1027088"/>
                <a:gd name="connsiteY13" fmla="*/ 746186 h 833010"/>
                <a:gd name="connsiteX14" fmla="*/ 549300 w 1027088"/>
                <a:gd name="connsiteY14" fmla="*/ 744547 h 833010"/>
                <a:gd name="connsiteX15" fmla="*/ 544887 w 1027088"/>
                <a:gd name="connsiteY15" fmla="*/ 728132 h 833010"/>
                <a:gd name="connsiteX16" fmla="*/ 595036 w 1027088"/>
                <a:gd name="connsiteY16" fmla="*/ 641240 h 833010"/>
                <a:gd name="connsiteX17" fmla="*/ 611452 w 1027088"/>
                <a:gd name="connsiteY17" fmla="*/ 636827 h 833010"/>
                <a:gd name="connsiteX18" fmla="*/ 615865 w 1027088"/>
                <a:gd name="connsiteY18" fmla="*/ 653243 h 833010"/>
                <a:gd name="connsiteX19" fmla="*/ 565716 w 1027088"/>
                <a:gd name="connsiteY19" fmla="*/ 740134 h 833010"/>
                <a:gd name="connsiteX20" fmla="*/ 555318 w 1027088"/>
                <a:gd name="connsiteY20" fmla="*/ 746186 h 833010"/>
                <a:gd name="connsiteX21" fmla="*/ 220990 w 1027088"/>
                <a:gd name="connsiteY21" fmla="*/ 746186 h 833010"/>
                <a:gd name="connsiteX22" fmla="*/ 214973 w 1027088"/>
                <a:gd name="connsiteY22" fmla="*/ 744547 h 833010"/>
                <a:gd name="connsiteX23" fmla="*/ 210559 w 1027088"/>
                <a:gd name="connsiteY23" fmla="*/ 728132 h 833010"/>
                <a:gd name="connsiteX24" fmla="*/ 260709 w 1027088"/>
                <a:gd name="connsiteY24" fmla="*/ 641240 h 833010"/>
                <a:gd name="connsiteX25" fmla="*/ 277158 w 1027088"/>
                <a:gd name="connsiteY25" fmla="*/ 636827 h 833010"/>
                <a:gd name="connsiteX26" fmla="*/ 281571 w 1027088"/>
                <a:gd name="connsiteY26" fmla="*/ 653243 h 833010"/>
                <a:gd name="connsiteX27" fmla="*/ 231421 w 1027088"/>
                <a:gd name="connsiteY27" fmla="*/ 740134 h 833010"/>
                <a:gd name="connsiteX28" fmla="*/ 220990 w 1027088"/>
                <a:gd name="connsiteY28" fmla="*/ 746186 h 833010"/>
                <a:gd name="connsiteX29" fmla="*/ 166863 w 1027088"/>
                <a:gd name="connsiteY29" fmla="*/ 558996 h 833010"/>
                <a:gd name="connsiteX30" fmla="*/ 0 w 1027088"/>
                <a:gd name="connsiteY30" fmla="*/ 401795 h 833010"/>
                <a:gd name="connsiteX31" fmla="*/ 166863 w 1027088"/>
                <a:gd name="connsiteY31" fmla="*/ 234029 h 833010"/>
                <a:gd name="connsiteX32" fmla="*/ 234063 w 1027088"/>
                <a:gd name="connsiteY32" fmla="*/ 248138 h 833010"/>
                <a:gd name="connsiteX33" fmla="*/ 511086 w 1027088"/>
                <a:gd name="connsiteY33" fmla="*/ 0 h 833010"/>
                <a:gd name="connsiteX34" fmla="*/ 768151 w 1027088"/>
                <a:gd name="connsiteY34" fmla="*/ 174619 h 833010"/>
                <a:gd name="connsiteX35" fmla="*/ 828698 w 1027088"/>
                <a:gd name="connsiteY35" fmla="*/ 167164 h 833010"/>
                <a:gd name="connsiteX36" fmla="*/ 1027088 w 1027088"/>
                <a:gd name="connsiteY36" fmla="*/ 365520 h 833010"/>
                <a:gd name="connsiteX37" fmla="*/ 828831 w 1027088"/>
                <a:gd name="connsiteY37" fmla="*/ 558996 h 833010"/>
                <a:gd name="connsiteX38" fmla="*/ 166863 w 1027088"/>
                <a:gd name="connsiteY38" fmla="*/ 558996 h 833010"/>
                <a:gd name="connsiteX39" fmla="*/ 166863 w 1027088"/>
                <a:gd name="connsiteY39" fmla="*/ 258101 h 833010"/>
                <a:gd name="connsiteX40" fmla="*/ 24072 w 1027088"/>
                <a:gd name="connsiteY40" fmla="*/ 401795 h 833010"/>
                <a:gd name="connsiteX41" fmla="*/ 166997 w 1027088"/>
                <a:gd name="connsiteY41" fmla="*/ 534891 h 833010"/>
                <a:gd name="connsiteX42" fmla="*/ 828698 w 1027088"/>
                <a:gd name="connsiteY42" fmla="*/ 534891 h 833010"/>
                <a:gd name="connsiteX43" fmla="*/ 1002983 w 1027088"/>
                <a:gd name="connsiteY43" fmla="*/ 365520 h 833010"/>
                <a:gd name="connsiteX44" fmla="*/ 828698 w 1027088"/>
                <a:gd name="connsiteY44" fmla="*/ 191235 h 833010"/>
                <a:gd name="connsiteX45" fmla="*/ 765008 w 1027088"/>
                <a:gd name="connsiteY45" fmla="*/ 200596 h 833010"/>
                <a:gd name="connsiteX46" fmla="*/ 749930 w 1027088"/>
                <a:gd name="connsiteY46" fmla="*/ 193576 h 833010"/>
                <a:gd name="connsiteX47" fmla="*/ 511086 w 1027088"/>
                <a:gd name="connsiteY47" fmla="*/ 24072 h 833010"/>
                <a:gd name="connsiteX48" fmla="*/ 255861 w 1027088"/>
                <a:gd name="connsiteY48" fmla="*/ 267663 h 833010"/>
                <a:gd name="connsiteX49" fmla="*/ 249442 w 1027088"/>
                <a:gd name="connsiteY49" fmla="*/ 277224 h 833010"/>
                <a:gd name="connsiteX50" fmla="*/ 237941 w 1027088"/>
                <a:gd name="connsiteY50" fmla="*/ 277024 h 833010"/>
                <a:gd name="connsiteX51" fmla="*/ 166863 w 1027088"/>
                <a:gd name="connsiteY51" fmla="*/ 258101 h 833010"/>
                <a:gd name="connsiteX0" fmla="*/ 778615 w 1027088"/>
                <a:gd name="connsiteY0" fmla="*/ 636827 h 842165"/>
                <a:gd name="connsiteX1" fmla="*/ 666315 w 1027088"/>
                <a:gd name="connsiteY1" fmla="*/ 831372 h 842165"/>
                <a:gd name="connsiteX2" fmla="*/ 661902 w 1027088"/>
                <a:gd name="connsiteY2" fmla="*/ 814957 h 842165"/>
                <a:gd name="connsiteX3" fmla="*/ 778615 w 1027088"/>
                <a:gd name="connsiteY3" fmla="*/ 636827 h 842165"/>
                <a:gd name="connsiteX4" fmla="*/ 338005 w 1027088"/>
                <a:gd name="connsiteY4" fmla="*/ 833010 h 842165"/>
                <a:gd name="connsiteX5" fmla="*/ 331987 w 1027088"/>
                <a:gd name="connsiteY5" fmla="*/ 831372 h 842165"/>
                <a:gd name="connsiteX6" fmla="*/ 327574 w 1027088"/>
                <a:gd name="connsiteY6" fmla="*/ 814957 h 842165"/>
                <a:gd name="connsiteX7" fmla="*/ 427872 w 1027088"/>
                <a:gd name="connsiteY7" fmla="*/ 641240 h 842165"/>
                <a:gd name="connsiteX8" fmla="*/ 444321 w 1027088"/>
                <a:gd name="connsiteY8" fmla="*/ 636827 h 842165"/>
                <a:gd name="connsiteX9" fmla="*/ 448734 w 1027088"/>
                <a:gd name="connsiteY9" fmla="*/ 653243 h 842165"/>
                <a:gd name="connsiteX10" fmla="*/ 348436 w 1027088"/>
                <a:gd name="connsiteY10" fmla="*/ 826959 h 842165"/>
                <a:gd name="connsiteX11" fmla="*/ 338005 w 1027088"/>
                <a:gd name="connsiteY11" fmla="*/ 833010 h 842165"/>
                <a:gd name="connsiteX12" fmla="*/ 555318 w 1027088"/>
                <a:gd name="connsiteY12" fmla="*/ 746186 h 842165"/>
                <a:gd name="connsiteX13" fmla="*/ 549300 w 1027088"/>
                <a:gd name="connsiteY13" fmla="*/ 744547 h 842165"/>
                <a:gd name="connsiteX14" fmla="*/ 544887 w 1027088"/>
                <a:gd name="connsiteY14" fmla="*/ 728132 h 842165"/>
                <a:gd name="connsiteX15" fmla="*/ 595036 w 1027088"/>
                <a:gd name="connsiteY15" fmla="*/ 641240 h 842165"/>
                <a:gd name="connsiteX16" fmla="*/ 611452 w 1027088"/>
                <a:gd name="connsiteY16" fmla="*/ 636827 h 842165"/>
                <a:gd name="connsiteX17" fmla="*/ 615865 w 1027088"/>
                <a:gd name="connsiteY17" fmla="*/ 653243 h 842165"/>
                <a:gd name="connsiteX18" fmla="*/ 565716 w 1027088"/>
                <a:gd name="connsiteY18" fmla="*/ 740134 h 842165"/>
                <a:gd name="connsiteX19" fmla="*/ 555318 w 1027088"/>
                <a:gd name="connsiteY19" fmla="*/ 746186 h 842165"/>
                <a:gd name="connsiteX20" fmla="*/ 220990 w 1027088"/>
                <a:gd name="connsiteY20" fmla="*/ 746186 h 842165"/>
                <a:gd name="connsiteX21" fmla="*/ 214973 w 1027088"/>
                <a:gd name="connsiteY21" fmla="*/ 744547 h 842165"/>
                <a:gd name="connsiteX22" fmla="*/ 210559 w 1027088"/>
                <a:gd name="connsiteY22" fmla="*/ 728132 h 842165"/>
                <a:gd name="connsiteX23" fmla="*/ 260709 w 1027088"/>
                <a:gd name="connsiteY23" fmla="*/ 641240 h 842165"/>
                <a:gd name="connsiteX24" fmla="*/ 277158 w 1027088"/>
                <a:gd name="connsiteY24" fmla="*/ 636827 h 842165"/>
                <a:gd name="connsiteX25" fmla="*/ 281571 w 1027088"/>
                <a:gd name="connsiteY25" fmla="*/ 653243 h 842165"/>
                <a:gd name="connsiteX26" fmla="*/ 231421 w 1027088"/>
                <a:gd name="connsiteY26" fmla="*/ 740134 h 842165"/>
                <a:gd name="connsiteX27" fmla="*/ 220990 w 1027088"/>
                <a:gd name="connsiteY27" fmla="*/ 746186 h 842165"/>
                <a:gd name="connsiteX28" fmla="*/ 166863 w 1027088"/>
                <a:gd name="connsiteY28" fmla="*/ 558996 h 842165"/>
                <a:gd name="connsiteX29" fmla="*/ 0 w 1027088"/>
                <a:gd name="connsiteY29" fmla="*/ 401795 h 842165"/>
                <a:gd name="connsiteX30" fmla="*/ 166863 w 1027088"/>
                <a:gd name="connsiteY30" fmla="*/ 234029 h 842165"/>
                <a:gd name="connsiteX31" fmla="*/ 234063 w 1027088"/>
                <a:gd name="connsiteY31" fmla="*/ 248138 h 842165"/>
                <a:gd name="connsiteX32" fmla="*/ 511086 w 1027088"/>
                <a:gd name="connsiteY32" fmla="*/ 0 h 842165"/>
                <a:gd name="connsiteX33" fmla="*/ 768151 w 1027088"/>
                <a:gd name="connsiteY33" fmla="*/ 174619 h 842165"/>
                <a:gd name="connsiteX34" fmla="*/ 828698 w 1027088"/>
                <a:gd name="connsiteY34" fmla="*/ 167164 h 842165"/>
                <a:gd name="connsiteX35" fmla="*/ 1027088 w 1027088"/>
                <a:gd name="connsiteY35" fmla="*/ 365520 h 842165"/>
                <a:gd name="connsiteX36" fmla="*/ 828831 w 1027088"/>
                <a:gd name="connsiteY36" fmla="*/ 558996 h 842165"/>
                <a:gd name="connsiteX37" fmla="*/ 166863 w 1027088"/>
                <a:gd name="connsiteY37" fmla="*/ 558996 h 842165"/>
                <a:gd name="connsiteX38" fmla="*/ 166863 w 1027088"/>
                <a:gd name="connsiteY38" fmla="*/ 258101 h 842165"/>
                <a:gd name="connsiteX39" fmla="*/ 24072 w 1027088"/>
                <a:gd name="connsiteY39" fmla="*/ 401795 h 842165"/>
                <a:gd name="connsiteX40" fmla="*/ 166997 w 1027088"/>
                <a:gd name="connsiteY40" fmla="*/ 534891 h 842165"/>
                <a:gd name="connsiteX41" fmla="*/ 828698 w 1027088"/>
                <a:gd name="connsiteY41" fmla="*/ 534891 h 842165"/>
                <a:gd name="connsiteX42" fmla="*/ 1002983 w 1027088"/>
                <a:gd name="connsiteY42" fmla="*/ 365520 h 842165"/>
                <a:gd name="connsiteX43" fmla="*/ 828698 w 1027088"/>
                <a:gd name="connsiteY43" fmla="*/ 191235 h 842165"/>
                <a:gd name="connsiteX44" fmla="*/ 765008 w 1027088"/>
                <a:gd name="connsiteY44" fmla="*/ 200596 h 842165"/>
                <a:gd name="connsiteX45" fmla="*/ 749930 w 1027088"/>
                <a:gd name="connsiteY45" fmla="*/ 193576 h 842165"/>
                <a:gd name="connsiteX46" fmla="*/ 511086 w 1027088"/>
                <a:gd name="connsiteY46" fmla="*/ 24072 h 842165"/>
                <a:gd name="connsiteX47" fmla="*/ 255861 w 1027088"/>
                <a:gd name="connsiteY47" fmla="*/ 267663 h 842165"/>
                <a:gd name="connsiteX48" fmla="*/ 249442 w 1027088"/>
                <a:gd name="connsiteY48" fmla="*/ 277224 h 842165"/>
                <a:gd name="connsiteX49" fmla="*/ 237941 w 1027088"/>
                <a:gd name="connsiteY49" fmla="*/ 277024 h 842165"/>
                <a:gd name="connsiteX50" fmla="*/ 166863 w 1027088"/>
                <a:gd name="connsiteY50" fmla="*/ 258101 h 842165"/>
                <a:gd name="connsiteX0" fmla="*/ 661902 w 1027088"/>
                <a:gd name="connsiteY0" fmla="*/ 814957 h 833010"/>
                <a:gd name="connsiteX1" fmla="*/ 666315 w 1027088"/>
                <a:gd name="connsiteY1" fmla="*/ 831372 h 833010"/>
                <a:gd name="connsiteX2" fmla="*/ 661902 w 1027088"/>
                <a:gd name="connsiteY2" fmla="*/ 814957 h 833010"/>
                <a:gd name="connsiteX3" fmla="*/ 338005 w 1027088"/>
                <a:gd name="connsiteY3" fmla="*/ 833010 h 833010"/>
                <a:gd name="connsiteX4" fmla="*/ 331987 w 1027088"/>
                <a:gd name="connsiteY4" fmla="*/ 831372 h 833010"/>
                <a:gd name="connsiteX5" fmla="*/ 327574 w 1027088"/>
                <a:gd name="connsiteY5" fmla="*/ 814957 h 833010"/>
                <a:gd name="connsiteX6" fmla="*/ 427872 w 1027088"/>
                <a:gd name="connsiteY6" fmla="*/ 641240 h 833010"/>
                <a:gd name="connsiteX7" fmla="*/ 444321 w 1027088"/>
                <a:gd name="connsiteY7" fmla="*/ 636827 h 833010"/>
                <a:gd name="connsiteX8" fmla="*/ 448734 w 1027088"/>
                <a:gd name="connsiteY8" fmla="*/ 653243 h 833010"/>
                <a:gd name="connsiteX9" fmla="*/ 348436 w 1027088"/>
                <a:gd name="connsiteY9" fmla="*/ 826959 h 833010"/>
                <a:gd name="connsiteX10" fmla="*/ 338005 w 1027088"/>
                <a:gd name="connsiteY10" fmla="*/ 833010 h 833010"/>
                <a:gd name="connsiteX11" fmla="*/ 555318 w 1027088"/>
                <a:gd name="connsiteY11" fmla="*/ 746186 h 833010"/>
                <a:gd name="connsiteX12" fmla="*/ 549300 w 1027088"/>
                <a:gd name="connsiteY12" fmla="*/ 744547 h 833010"/>
                <a:gd name="connsiteX13" fmla="*/ 544887 w 1027088"/>
                <a:gd name="connsiteY13" fmla="*/ 728132 h 833010"/>
                <a:gd name="connsiteX14" fmla="*/ 595036 w 1027088"/>
                <a:gd name="connsiteY14" fmla="*/ 641240 h 833010"/>
                <a:gd name="connsiteX15" fmla="*/ 611452 w 1027088"/>
                <a:gd name="connsiteY15" fmla="*/ 636827 h 833010"/>
                <a:gd name="connsiteX16" fmla="*/ 615865 w 1027088"/>
                <a:gd name="connsiteY16" fmla="*/ 653243 h 833010"/>
                <a:gd name="connsiteX17" fmla="*/ 565716 w 1027088"/>
                <a:gd name="connsiteY17" fmla="*/ 740134 h 833010"/>
                <a:gd name="connsiteX18" fmla="*/ 555318 w 1027088"/>
                <a:gd name="connsiteY18" fmla="*/ 746186 h 833010"/>
                <a:gd name="connsiteX19" fmla="*/ 220990 w 1027088"/>
                <a:gd name="connsiteY19" fmla="*/ 746186 h 833010"/>
                <a:gd name="connsiteX20" fmla="*/ 214973 w 1027088"/>
                <a:gd name="connsiteY20" fmla="*/ 744547 h 833010"/>
                <a:gd name="connsiteX21" fmla="*/ 210559 w 1027088"/>
                <a:gd name="connsiteY21" fmla="*/ 728132 h 833010"/>
                <a:gd name="connsiteX22" fmla="*/ 260709 w 1027088"/>
                <a:gd name="connsiteY22" fmla="*/ 641240 h 833010"/>
                <a:gd name="connsiteX23" fmla="*/ 277158 w 1027088"/>
                <a:gd name="connsiteY23" fmla="*/ 636827 h 833010"/>
                <a:gd name="connsiteX24" fmla="*/ 281571 w 1027088"/>
                <a:gd name="connsiteY24" fmla="*/ 653243 h 833010"/>
                <a:gd name="connsiteX25" fmla="*/ 231421 w 1027088"/>
                <a:gd name="connsiteY25" fmla="*/ 740134 h 833010"/>
                <a:gd name="connsiteX26" fmla="*/ 220990 w 1027088"/>
                <a:gd name="connsiteY26" fmla="*/ 746186 h 833010"/>
                <a:gd name="connsiteX27" fmla="*/ 166863 w 1027088"/>
                <a:gd name="connsiteY27" fmla="*/ 558996 h 833010"/>
                <a:gd name="connsiteX28" fmla="*/ 0 w 1027088"/>
                <a:gd name="connsiteY28" fmla="*/ 401795 h 833010"/>
                <a:gd name="connsiteX29" fmla="*/ 166863 w 1027088"/>
                <a:gd name="connsiteY29" fmla="*/ 234029 h 833010"/>
                <a:gd name="connsiteX30" fmla="*/ 234063 w 1027088"/>
                <a:gd name="connsiteY30" fmla="*/ 248138 h 833010"/>
                <a:gd name="connsiteX31" fmla="*/ 511086 w 1027088"/>
                <a:gd name="connsiteY31" fmla="*/ 0 h 833010"/>
                <a:gd name="connsiteX32" fmla="*/ 768151 w 1027088"/>
                <a:gd name="connsiteY32" fmla="*/ 174619 h 833010"/>
                <a:gd name="connsiteX33" fmla="*/ 828698 w 1027088"/>
                <a:gd name="connsiteY33" fmla="*/ 167164 h 833010"/>
                <a:gd name="connsiteX34" fmla="*/ 1027088 w 1027088"/>
                <a:gd name="connsiteY34" fmla="*/ 365520 h 833010"/>
                <a:gd name="connsiteX35" fmla="*/ 828831 w 1027088"/>
                <a:gd name="connsiteY35" fmla="*/ 558996 h 833010"/>
                <a:gd name="connsiteX36" fmla="*/ 166863 w 1027088"/>
                <a:gd name="connsiteY36" fmla="*/ 558996 h 833010"/>
                <a:gd name="connsiteX37" fmla="*/ 166863 w 1027088"/>
                <a:gd name="connsiteY37" fmla="*/ 258101 h 833010"/>
                <a:gd name="connsiteX38" fmla="*/ 24072 w 1027088"/>
                <a:gd name="connsiteY38" fmla="*/ 401795 h 833010"/>
                <a:gd name="connsiteX39" fmla="*/ 166997 w 1027088"/>
                <a:gd name="connsiteY39" fmla="*/ 534891 h 833010"/>
                <a:gd name="connsiteX40" fmla="*/ 828698 w 1027088"/>
                <a:gd name="connsiteY40" fmla="*/ 534891 h 833010"/>
                <a:gd name="connsiteX41" fmla="*/ 1002983 w 1027088"/>
                <a:gd name="connsiteY41" fmla="*/ 365520 h 833010"/>
                <a:gd name="connsiteX42" fmla="*/ 828698 w 1027088"/>
                <a:gd name="connsiteY42" fmla="*/ 191235 h 833010"/>
                <a:gd name="connsiteX43" fmla="*/ 765008 w 1027088"/>
                <a:gd name="connsiteY43" fmla="*/ 200596 h 833010"/>
                <a:gd name="connsiteX44" fmla="*/ 749930 w 1027088"/>
                <a:gd name="connsiteY44" fmla="*/ 193576 h 833010"/>
                <a:gd name="connsiteX45" fmla="*/ 511086 w 1027088"/>
                <a:gd name="connsiteY45" fmla="*/ 24072 h 833010"/>
                <a:gd name="connsiteX46" fmla="*/ 255861 w 1027088"/>
                <a:gd name="connsiteY46" fmla="*/ 267663 h 833010"/>
                <a:gd name="connsiteX47" fmla="*/ 249442 w 1027088"/>
                <a:gd name="connsiteY47" fmla="*/ 277224 h 833010"/>
                <a:gd name="connsiteX48" fmla="*/ 237941 w 1027088"/>
                <a:gd name="connsiteY48" fmla="*/ 277024 h 833010"/>
                <a:gd name="connsiteX49" fmla="*/ 166863 w 1027088"/>
                <a:gd name="connsiteY49" fmla="*/ 258101 h 833010"/>
                <a:gd name="connsiteX0" fmla="*/ 338005 w 1027088"/>
                <a:gd name="connsiteY0" fmla="*/ 833010 h 833010"/>
                <a:gd name="connsiteX1" fmla="*/ 331987 w 1027088"/>
                <a:gd name="connsiteY1" fmla="*/ 831372 h 833010"/>
                <a:gd name="connsiteX2" fmla="*/ 327574 w 1027088"/>
                <a:gd name="connsiteY2" fmla="*/ 814957 h 833010"/>
                <a:gd name="connsiteX3" fmla="*/ 427872 w 1027088"/>
                <a:gd name="connsiteY3" fmla="*/ 641240 h 833010"/>
                <a:gd name="connsiteX4" fmla="*/ 444321 w 1027088"/>
                <a:gd name="connsiteY4" fmla="*/ 636827 h 833010"/>
                <a:gd name="connsiteX5" fmla="*/ 448734 w 1027088"/>
                <a:gd name="connsiteY5" fmla="*/ 653243 h 833010"/>
                <a:gd name="connsiteX6" fmla="*/ 348436 w 1027088"/>
                <a:gd name="connsiteY6" fmla="*/ 826959 h 833010"/>
                <a:gd name="connsiteX7" fmla="*/ 338005 w 1027088"/>
                <a:gd name="connsiteY7" fmla="*/ 833010 h 833010"/>
                <a:gd name="connsiteX8" fmla="*/ 555318 w 1027088"/>
                <a:gd name="connsiteY8" fmla="*/ 746186 h 833010"/>
                <a:gd name="connsiteX9" fmla="*/ 549300 w 1027088"/>
                <a:gd name="connsiteY9" fmla="*/ 744547 h 833010"/>
                <a:gd name="connsiteX10" fmla="*/ 544887 w 1027088"/>
                <a:gd name="connsiteY10" fmla="*/ 728132 h 833010"/>
                <a:gd name="connsiteX11" fmla="*/ 595036 w 1027088"/>
                <a:gd name="connsiteY11" fmla="*/ 641240 h 833010"/>
                <a:gd name="connsiteX12" fmla="*/ 611452 w 1027088"/>
                <a:gd name="connsiteY12" fmla="*/ 636827 h 833010"/>
                <a:gd name="connsiteX13" fmla="*/ 615865 w 1027088"/>
                <a:gd name="connsiteY13" fmla="*/ 653243 h 833010"/>
                <a:gd name="connsiteX14" fmla="*/ 565716 w 1027088"/>
                <a:gd name="connsiteY14" fmla="*/ 740134 h 833010"/>
                <a:gd name="connsiteX15" fmla="*/ 555318 w 1027088"/>
                <a:gd name="connsiteY15" fmla="*/ 746186 h 833010"/>
                <a:gd name="connsiteX16" fmla="*/ 220990 w 1027088"/>
                <a:gd name="connsiteY16" fmla="*/ 746186 h 833010"/>
                <a:gd name="connsiteX17" fmla="*/ 214973 w 1027088"/>
                <a:gd name="connsiteY17" fmla="*/ 744547 h 833010"/>
                <a:gd name="connsiteX18" fmla="*/ 210559 w 1027088"/>
                <a:gd name="connsiteY18" fmla="*/ 728132 h 833010"/>
                <a:gd name="connsiteX19" fmla="*/ 260709 w 1027088"/>
                <a:gd name="connsiteY19" fmla="*/ 641240 h 833010"/>
                <a:gd name="connsiteX20" fmla="*/ 277158 w 1027088"/>
                <a:gd name="connsiteY20" fmla="*/ 636827 h 833010"/>
                <a:gd name="connsiteX21" fmla="*/ 281571 w 1027088"/>
                <a:gd name="connsiteY21" fmla="*/ 653243 h 833010"/>
                <a:gd name="connsiteX22" fmla="*/ 231421 w 1027088"/>
                <a:gd name="connsiteY22" fmla="*/ 740134 h 833010"/>
                <a:gd name="connsiteX23" fmla="*/ 220990 w 1027088"/>
                <a:gd name="connsiteY23" fmla="*/ 746186 h 833010"/>
                <a:gd name="connsiteX24" fmla="*/ 166863 w 1027088"/>
                <a:gd name="connsiteY24" fmla="*/ 558996 h 833010"/>
                <a:gd name="connsiteX25" fmla="*/ 0 w 1027088"/>
                <a:gd name="connsiteY25" fmla="*/ 401795 h 833010"/>
                <a:gd name="connsiteX26" fmla="*/ 166863 w 1027088"/>
                <a:gd name="connsiteY26" fmla="*/ 234029 h 833010"/>
                <a:gd name="connsiteX27" fmla="*/ 234063 w 1027088"/>
                <a:gd name="connsiteY27" fmla="*/ 248138 h 833010"/>
                <a:gd name="connsiteX28" fmla="*/ 511086 w 1027088"/>
                <a:gd name="connsiteY28" fmla="*/ 0 h 833010"/>
                <a:gd name="connsiteX29" fmla="*/ 768151 w 1027088"/>
                <a:gd name="connsiteY29" fmla="*/ 174619 h 833010"/>
                <a:gd name="connsiteX30" fmla="*/ 828698 w 1027088"/>
                <a:gd name="connsiteY30" fmla="*/ 167164 h 833010"/>
                <a:gd name="connsiteX31" fmla="*/ 1027088 w 1027088"/>
                <a:gd name="connsiteY31" fmla="*/ 365520 h 833010"/>
                <a:gd name="connsiteX32" fmla="*/ 828831 w 1027088"/>
                <a:gd name="connsiteY32" fmla="*/ 558996 h 833010"/>
                <a:gd name="connsiteX33" fmla="*/ 166863 w 1027088"/>
                <a:gd name="connsiteY33" fmla="*/ 558996 h 833010"/>
                <a:gd name="connsiteX34" fmla="*/ 166863 w 1027088"/>
                <a:gd name="connsiteY34" fmla="*/ 258101 h 833010"/>
                <a:gd name="connsiteX35" fmla="*/ 24072 w 1027088"/>
                <a:gd name="connsiteY35" fmla="*/ 401795 h 833010"/>
                <a:gd name="connsiteX36" fmla="*/ 166997 w 1027088"/>
                <a:gd name="connsiteY36" fmla="*/ 534891 h 833010"/>
                <a:gd name="connsiteX37" fmla="*/ 828698 w 1027088"/>
                <a:gd name="connsiteY37" fmla="*/ 534891 h 833010"/>
                <a:gd name="connsiteX38" fmla="*/ 1002983 w 1027088"/>
                <a:gd name="connsiteY38" fmla="*/ 365520 h 833010"/>
                <a:gd name="connsiteX39" fmla="*/ 828698 w 1027088"/>
                <a:gd name="connsiteY39" fmla="*/ 191235 h 833010"/>
                <a:gd name="connsiteX40" fmla="*/ 765008 w 1027088"/>
                <a:gd name="connsiteY40" fmla="*/ 200596 h 833010"/>
                <a:gd name="connsiteX41" fmla="*/ 749930 w 1027088"/>
                <a:gd name="connsiteY41" fmla="*/ 193576 h 833010"/>
                <a:gd name="connsiteX42" fmla="*/ 511086 w 1027088"/>
                <a:gd name="connsiteY42" fmla="*/ 24072 h 833010"/>
                <a:gd name="connsiteX43" fmla="*/ 255861 w 1027088"/>
                <a:gd name="connsiteY43" fmla="*/ 267663 h 833010"/>
                <a:gd name="connsiteX44" fmla="*/ 249442 w 1027088"/>
                <a:gd name="connsiteY44" fmla="*/ 277224 h 833010"/>
                <a:gd name="connsiteX45" fmla="*/ 237941 w 1027088"/>
                <a:gd name="connsiteY45" fmla="*/ 277024 h 833010"/>
                <a:gd name="connsiteX46" fmla="*/ 166863 w 1027088"/>
                <a:gd name="connsiteY46" fmla="*/ 258101 h 833010"/>
                <a:gd name="connsiteX0" fmla="*/ 348436 w 1027088"/>
                <a:gd name="connsiteY0" fmla="*/ 826959 h 841934"/>
                <a:gd name="connsiteX1" fmla="*/ 331987 w 1027088"/>
                <a:gd name="connsiteY1" fmla="*/ 831372 h 841934"/>
                <a:gd name="connsiteX2" fmla="*/ 327574 w 1027088"/>
                <a:gd name="connsiteY2" fmla="*/ 814957 h 841934"/>
                <a:gd name="connsiteX3" fmla="*/ 427872 w 1027088"/>
                <a:gd name="connsiteY3" fmla="*/ 641240 h 841934"/>
                <a:gd name="connsiteX4" fmla="*/ 444321 w 1027088"/>
                <a:gd name="connsiteY4" fmla="*/ 636827 h 841934"/>
                <a:gd name="connsiteX5" fmla="*/ 448734 w 1027088"/>
                <a:gd name="connsiteY5" fmla="*/ 653243 h 841934"/>
                <a:gd name="connsiteX6" fmla="*/ 348436 w 1027088"/>
                <a:gd name="connsiteY6" fmla="*/ 826959 h 841934"/>
                <a:gd name="connsiteX7" fmla="*/ 555318 w 1027088"/>
                <a:gd name="connsiteY7" fmla="*/ 746186 h 841934"/>
                <a:gd name="connsiteX8" fmla="*/ 549300 w 1027088"/>
                <a:gd name="connsiteY8" fmla="*/ 744547 h 841934"/>
                <a:gd name="connsiteX9" fmla="*/ 544887 w 1027088"/>
                <a:gd name="connsiteY9" fmla="*/ 728132 h 841934"/>
                <a:gd name="connsiteX10" fmla="*/ 595036 w 1027088"/>
                <a:gd name="connsiteY10" fmla="*/ 641240 h 841934"/>
                <a:gd name="connsiteX11" fmla="*/ 611452 w 1027088"/>
                <a:gd name="connsiteY11" fmla="*/ 636827 h 841934"/>
                <a:gd name="connsiteX12" fmla="*/ 615865 w 1027088"/>
                <a:gd name="connsiteY12" fmla="*/ 653243 h 841934"/>
                <a:gd name="connsiteX13" fmla="*/ 565716 w 1027088"/>
                <a:gd name="connsiteY13" fmla="*/ 740134 h 841934"/>
                <a:gd name="connsiteX14" fmla="*/ 555318 w 1027088"/>
                <a:gd name="connsiteY14" fmla="*/ 746186 h 841934"/>
                <a:gd name="connsiteX15" fmla="*/ 220990 w 1027088"/>
                <a:gd name="connsiteY15" fmla="*/ 746186 h 841934"/>
                <a:gd name="connsiteX16" fmla="*/ 214973 w 1027088"/>
                <a:gd name="connsiteY16" fmla="*/ 744547 h 841934"/>
                <a:gd name="connsiteX17" fmla="*/ 210559 w 1027088"/>
                <a:gd name="connsiteY17" fmla="*/ 728132 h 841934"/>
                <a:gd name="connsiteX18" fmla="*/ 260709 w 1027088"/>
                <a:gd name="connsiteY18" fmla="*/ 641240 h 841934"/>
                <a:gd name="connsiteX19" fmla="*/ 277158 w 1027088"/>
                <a:gd name="connsiteY19" fmla="*/ 636827 h 841934"/>
                <a:gd name="connsiteX20" fmla="*/ 281571 w 1027088"/>
                <a:gd name="connsiteY20" fmla="*/ 653243 h 841934"/>
                <a:gd name="connsiteX21" fmla="*/ 231421 w 1027088"/>
                <a:gd name="connsiteY21" fmla="*/ 740134 h 841934"/>
                <a:gd name="connsiteX22" fmla="*/ 220990 w 1027088"/>
                <a:gd name="connsiteY22" fmla="*/ 746186 h 841934"/>
                <a:gd name="connsiteX23" fmla="*/ 166863 w 1027088"/>
                <a:gd name="connsiteY23" fmla="*/ 558996 h 841934"/>
                <a:gd name="connsiteX24" fmla="*/ 0 w 1027088"/>
                <a:gd name="connsiteY24" fmla="*/ 401795 h 841934"/>
                <a:gd name="connsiteX25" fmla="*/ 166863 w 1027088"/>
                <a:gd name="connsiteY25" fmla="*/ 234029 h 841934"/>
                <a:gd name="connsiteX26" fmla="*/ 234063 w 1027088"/>
                <a:gd name="connsiteY26" fmla="*/ 248138 h 841934"/>
                <a:gd name="connsiteX27" fmla="*/ 511086 w 1027088"/>
                <a:gd name="connsiteY27" fmla="*/ 0 h 841934"/>
                <a:gd name="connsiteX28" fmla="*/ 768151 w 1027088"/>
                <a:gd name="connsiteY28" fmla="*/ 174619 h 841934"/>
                <a:gd name="connsiteX29" fmla="*/ 828698 w 1027088"/>
                <a:gd name="connsiteY29" fmla="*/ 167164 h 841934"/>
                <a:gd name="connsiteX30" fmla="*/ 1027088 w 1027088"/>
                <a:gd name="connsiteY30" fmla="*/ 365520 h 841934"/>
                <a:gd name="connsiteX31" fmla="*/ 828831 w 1027088"/>
                <a:gd name="connsiteY31" fmla="*/ 558996 h 841934"/>
                <a:gd name="connsiteX32" fmla="*/ 166863 w 1027088"/>
                <a:gd name="connsiteY32" fmla="*/ 558996 h 841934"/>
                <a:gd name="connsiteX33" fmla="*/ 166863 w 1027088"/>
                <a:gd name="connsiteY33" fmla="*/ 258101 h 841934"/>
                <a:gd name="connsiteX34" fmla="*/ 24072 w 1027088"/>
                <a:gd name="connsiteY34" fmla="*/ 401795 h 841934"/>
                <a:gd name="connsiteX35" fmla="*/ 166997 w 1027088"/>
                <a:gd name="connsiteY35" fmla="*/ 534891 h 841934"/>
                <a:gd name="connsiteX36" fmla="*/ 828698 w 1027088"/>
                <a:gd name="connsiteY36" fmla="*/ 534891 h 841934"/>
                <a:gd name="connsiteX37" fmla="*/ 1002983 w 1027088"/>
                <a:gd name="connsiteY37" fmla="*/ 365520 h 841934"/>
                <a:gd name="connsiteX38" fmla="*/ 828698 w 1027088"/>
                <a:gd name="connsiteY38" fmla="*/ 191235 h 841934"/>
                <a:gd name="connsiteX39" fmla="*/ 765008 w 1027088"/>
                <a:gd name="connsiteY39" fmla="*/ 200596 h 841934"/>
                <a:gd name="connsiteX40" fmla="*/ 749930 w 1027088"/>
                <a:gd name="connsiteY40" fmla="*/ 193576 h 841934"/>
                <a:gd name="connsiteX41" fmla="*/ 511086 w 1027088"/>
                <a:gd name="connsiteY41" fmla="*/ 24072 h 841934"/>
                <a:gd name="connsiteX42" fmla="*/ 255861 w 1027088"/>
                <a:gd name="connsiteY42" fmla="*/ 267663 h 841934"/>
                <a:gd name="connsiteX43" fmla="*/ 249442 w 1027088"/>
                <a:gd name="connsiteY43" fmla="*/ 277224 h 841934"/>
                <a:gd name="connsiteX44" fmla="*/ 237941 w 1027088"/>
                <a:gd name="connsiteY44" fmla="*/ 277024 h 841934"/>
                <a:gd name="connsiteX45" fmla="*/ 166863 w 1027088"/>
                <a:gd name="connsiteY45" fmla="*/ 258101 h 841934"/>
                <a:gd name="connsiteX0" fmla="*/ 448734 w 1027088"/>
                <a:gd name="connsiteY0" fmla="*/ 653243 h 831372"/>
                <a:gd name="connsiteX1" fmla="*/ 331987 w 1027088"/>
                <a:gd name="connsiteY1" fmla="*/ 831372 h 831372"/>
                <a:gd name="connsiteX2" fmla="*/ 327574 w 1027088"/>
                <a:gd name="connsiteY2" fmla="*/ 814957 h 831372"/>
                <a:gd name="connsiteX3" fmla="*/ 427872 w 1027088"/>
                <a:gd name="connsiteY3" fmla="*/ 641240 h 831372"/>
                <a:gd name="connsiteX4" fmla="*/ 444321 w 1027088"/>
                <a:gd name="connsiteY4" fmla="*/ 636827 h 831372"/>
                <a:gd name="connsiteX5" fmla="*/ 448734 w 1027088"/>
                <a:gd name="connsiteY5" fmla="*/ 653243 h 831372"/>
                <a:gd name="connsiteX6" fmla="*/ 555318 w 1027088"/>
                <a:gd name="connsiteY6" fmla="*/ 746186 h 831372"/>
                <a:gd name="connsiteX7" fmla="*/ 549300 w 1027088"/>
                <a:gd name="connsiteY7" fmla="*/ 744547 h 831372"/>
                <a:gd name="connsiteX8" fmla="*/ 544887 w 1027088"/>
                <a:gd name="connsiteY8" fmla="*/ 728132 h 831372"/>
                <a:gd name="connsiteX9" fmla="*/ 595036 w 1027088"/>
                <a:gd name="connsiteY9" fmla="*/ 641240 h 831372"/>
                <a:gd name="connsiteX10" fmla="*/ 611452 w 1027088"/>
                <a:gd name="connsiteY10" fmla="*/ 636827 h 831372"/>
                <a:gd name="connsiteX11" fmla="*/ 615865 w 1027088"/>
                <a:gd name="connsiteY11" fmla="*/ 653243 h 831372"/>
                <a:gd name="connsiteX12" fmla="*/ 565716 w 1027088"/>
                <a:gd name="connsiteY12" fmla="*/ 740134 h 831372"/>
                <a:gd name="connsiteX13" fmla="*/ 555318 w 1027088"/>
                <a:gd name="connsiteY13" fmla="*/ 746186 h 831372"/>
                <a:gd name="connsiteX14" fmla="*/ 220990 w 1027088"/>
                <a:gd name="connsiteY14" fmla="*/ 746186 h 831372"/>
                <a:gd name="connsiteX15" fmla="*/ 214973 w 1027088"/>
                <a:gd name="connsiteY15" fmla="*/ 744547 h 831372"/>
                <a:gd name="connsiteX16" fmla="*/ 210559 w 1027088"/>
                <a:gd name="connsiteY16" fmla="*/ 728132 h 831372"/>
                <a:gd name="connsiteX17" fmla="*/ 260709 w 1027088"/>
                <a:gd name="connsiteY17" fmla="*/ 641240 h 831372"/>
                <a:gd name="connsiteX18" fmla="*/ 277158 w 1027088"/>
                <a:gd name="connsiteY18" fmla="*/ 636827 h 831372"/>
                <a:gd name="connsiteX19" fmla="*/ 281571 w 1027088"/>
                <a:gd name="connsiteY19" fmla="*/ 653243 h 831372"/>
                <a:gd name="connsiteX20" fmla="*/ 231421 w 1027088"/>
                <a:gd name="connsiteY20" fmla="*/ 740134 h 831372"/>
                <a:gd name="connsiteX21" fmla="*/ 220990 w 1027088"/>
                <a:gd name="connsiteY21" fmla="*/ 746186 h 831372"/>
                <a:gd name="connsiteX22" fmla="*/ 166863 w 1027088"/>
                <a:gd name="connsiteY22" fmla="*/ 558996 h 831372"/>
                <a:gd name="connsiteX23" fmla="*/ 0 w 1027088"/>
                <a:gd name="connsiteY23" fmla="*/ 401795 h 831372"/>
                <a:gd name="connsiteX24" fmla="*/ 166863 w 1027088"/>
                <a:gd name="connsiteY24" fmla="*/ 234029 h 831372"/>
                <a:gd name="connsiteX25" fmla="*/ 234063 w 1027088"/>
                <a:gd name="connsiteY25" fmla="*/ 248138 h 831372"/>
                <a:gd name="connsiteX26" fmla="*/ 511086 w 1027088"/>
                <a:gd name="connsiteY26" fmla="*/ 0 h 831372"/>
                <a:gd name="connsiteX27" fmla="*/ 768151 w 1027088"/>
                <a:gd name="connsiteY27" fmla="*/ 174619 h 831372"/>
                <a:gd name="connsiteX28" fmla="*/ 828698 w 1027088"/>
                <a:gd name="connsiteY28" fmla="*/ 167164 h 831372"/>
                <a:gd name="connsiteX29" fmla="*/ 1027088 w 1027088"/>
                <a:gd name="connsiteY29" fmla="*/ 365520 h 831372"/>
                <a:gd name="connsiteX30" fmla="*/ 828831 w 1027088"/>
                <a:gd name="connsiteY30" fmla="*/ 558996 h 831372"/>
                <a:gd name="connsiteX31" fmla="*/ 166863 w 1027088"/>
                <a:gd name="connsiteY31" fmla="*/ 558996 h 831372"/>
                <a:gd name="connsiteX32" fmla="*/ 166863 w 1027088"/>
                <a:gd name="connsiteY32" fmla="*/ 258101 h 831372"/>
                <a:gd name="connsiteX33" fmla="*/ 24072 w 1027088"/>
                <a:gd name="connsiteY33" fmla="*/ 401795 h 831372"/>
                <a:gd name="connsiteX34" fmla="*/ 166997 w 1027088"/>
                <a:gd name="connsiteY34" fmla="*/ 534891 h 831372"/>
                <a:gd name="connsiteX35" fmla="*/ 828698 w 1027088"/>
                <a:gd name="connsiteY35" fmla="*/ 534891 h 831372"/>
                <a:gd name="connsiteX36" fmla="*/ 1002983 w 1027088"/>
                <a:gd name="connsiteY36" fmla="*/ 365520 h 831372"/>
                <a:gd name="connsiteX37" fmla="*/ 828698 w 1027088"/>
                <a:gd name="connsiteY37" fmla="*/ 191235 h 831372"/>
                <a:gd name="connsiteX38" fmla="*/ 765008 w 1027088"/>
                <a:gd name="connsiteY38" fmla="*/ 200596 h 831372"/>
                <a:gd name="connsiteX39" fmla="*/ 749930 w 1027088"/>
                <a:gd name="connsiteY39" fmla="*/ 193576 h 831372"/>
                <a:gd name="connsiteX40" fmla="*/ 511086 w 1027088"/>
                <a:gd name="connsiteY40" fmla="*/ 24072 h 831372"/>
                <a:gd name="connsiteX41" fmla="*/ 255861 w 1027088"/>
                <a:gd name="connsiteY41" fmla="*/ 267663 h 831372"/>
                <a:gd name="connsiteX42" fmla="*/ 249442 w 1027088"/>
                <a:gd name="connsiteY42" fmla="*/ 277224 h 831372"/>
                <a:gd name="connsiteX43" fmla="*/ 237941 w 1027088"/>
                <a:gd name="connsiteY43" fmla="*/ 277024 h 831372"/>
                <a:gd name="connsiteX44" fmla="*/ 166863 w 1027088"/>
                <a:gd name="connsiteY44" fmla="*/ 258101 h 831372"/>
                <a:gd name="connsiteX0" fmla="*/ 444321 w 1027088"/>
                <a:gd name="connsiteY0" fmla="*/ 636827 h 842165"/>
                <a:gd name="connsiteX1" fmla="*/ 331987 w 1027088"/>
                <a:gd name="connsiteY1" fmla="*/ 831372 h 842165"/>
                <a:gd name="connsiteX2" fmla="*/ 327574 w 1027088"/>
                <a:gd name="connsiteY2" fmla="*/ 814957 h 842165"/>
                <a:gd name="connsiteX3" fmla="*/ 427872 w 1027088"/>
                <a:gd name="connsiteY3" fmla="*/ 641240 h 842165"/>
                <a:gd name="connsiteX4" fmla="*/ 444321 w 1027088"/>
                <a:gd name="connsiteY4" fmla="*/ 636827 h 842165"/>
                <a:gd name="connsiteX5" fmla="*/ 555318 w 1027088"/>
                <a:gd name="connsiteY5" fmla="*/ 746186 h 842165"/>
                <a:gd name="connsiteX6" fmla="*/ 549300 w 1027088"/>
                <a:gd name="connsiteY6" fmla="*/ 744547 h 842165"/>
                <a:gd name="connsiteX7" fmla="*/ 544887 w 1027088"/>
                <a:gd name="connsiteY7" fmla="*/ 728132 h 842165"/>
                <a:gd name="connsiteX8" fmla="*/ 595036 w 1027088"/>
                <a:gd name="connsiteY8" fmla="*/ 641240 h 842165"/>
                <a:gd name="connsiteX9" fmla="*/ 611452 w 1027088"/>
                <a:gd name="connsiteY9" fmla="*/ 636827 h 842165"/>
                <a:gd name="connsiteX10" fmla="*/ 615865 w 1027088"/>
                <a:gd name="connsiteY10" fmla="*/ 653243 h 842165"/>
                <a:gd name="connsiteX11" fmla="*/ 565716 w 1027088"/>
                <a:gd name="connsiteY11" fmla="*/ 740134 h 842165"/>
                <a:gd name="connsiteX12" fmla="*/ 555318 w 1027088"/>
                <a:gd name="connsiteY12" fmla="*/ 746186 h 842165"/>
                <a:gd name="connsiteX13" fmla="*/ 220990 w 1027088"/>
                <a:gd name="connsiteY13" fmla="*/ 746186 h 842165"/>
                <a:gd name="connsiteX14" fmla="*/ 214973 w 1027088"/>
                <a:gd name="connsiteY14" fmla="*/ 744547 h 842165"/>
                <a:gd name="connsiteX15" fmla="*/ 210559 w 1027088"/>
                <a:gd name="connsiteY15" fmla="*/ 728132 h 842165"/>
                <a:gd name="connsiteX16" fmla="*/ 260709 w 1027088"/>
                <a:gd name="connsiteY16" fmla="*/ 641240 h 842165"/>
                <a:gd name="connsiteX17" fmla="*/ 277158 w 1027088"/>
                <a:gd name="connsiteY17" fmla="*/ 636827 h 842165"/>
                <a:gd name="connsiteX18" fmla="*/ 281571 w 1027088"/>
                <a:gd name="connsiteY18" fmla="*/ 653243 h 842165"/>
                <a:gd name="connsiteX19" fmla="*/ 231421 w 1027088"/>
                <a:gd name="connsiteY19" fmla="*/ 740134 h 842165"/>
                <a:gd name="connsiteX20" fmla="*/ 220990 w 1027088"/>
                <a:gd name="connsiteY20" fmla="*/ 746186 h 842165"/>
                <a:gd name="connsiteX21" fmla="*/ 166863 w 1027088"/>
                <a:gd name="connsiteY21" fmla="*/ 558996 h 842165"/>
                <a:gd name="connsiteX22" fmla="*/ 0 w 1027088"/>
                <a:gd name="connsiteY22" fmla="*/ 401795 h 842165"/>
                <a:gd name="connsiteX23" fmla="*/ 166863 w 1027088"/>
                <a:gd name="connsiteY23" fmla="*/ 234029 h 842165"/>
                <a:gd name="connsiteX24" fmla="*/ 234063 w 1027088"/>
                <a:gd name="connsiteY24" fmla="*/ 248138 h 842165"/>
                <a:gd name="connsiteX25" fmla="*/ 511086 w 1027088"/>
                <a:gd name="connsiteY25" fmla="*/ 0 h 842165"/>
                <a:gd name="connsiteX26" fmla="*/ 768151 w 1027088"/>
                <a:gd name="connsiteY26" fmla="*/ 174619 h 842165"/>
                <a:gd name="connsiteX27" fmla="*/ 828698 w 1027088"/>
                <a:gd name="connsiteY27" fmla="*/ 167164 h 842165"/>
                <a:gd name="connsiteX28" fmla="*/ 1027088 w 1027088"/>
                <a:gd name="connsiteY28" fmla="*/ 365520 h 842165"/>
                <a:gd name="connsiteX29" fmla="*/ 828831 w 1027088"/>
                <a:gd name="connsiteY29" fmla="*/ 558996 h 842165"/>
                <a:gd name="connsiteX30" fmla="*/ 166863 w 1027088"/>
                <a:gd name="connsiteY30" fmla="*/ 558996 h 842165"/>
                <a:gd name="connsiteX31" fmla="*/ 166863 w 1027088"/>
                <a:gd name="connsiteY31" fmla="*/ 258101 h 842165"/>
                <a:gd name="connsiteX32" fmla="*/ 24072 w 1027088"/>
                <a:gd name="connsiteY32" fmla="*/ 401795 h 842165"/>
                <a:gd name="connsiteX33" fmla="*/ 166997 w 1027088"/>
                <a:gd name="connsiteY33" fmla="*/ 534891 h 842165"/>
                <a:gd name="connsiteX34" fmla="*/ 828698 w 1027088"/>
                <a:gd name="connsiteY34" fmla="*/ 534891 h 842165"/>
                <a:gd name="connsiteX35" fmla="*/ 1002983 w 1027088"/>
                <a:gd name="connsiteY35" fmla="*/ 365520 h 842165"/>
                <a:gd name="connsiteX36" fmla="*/ 828698 w 1027088"/>
                <a:gd name="connsiteY36" fmla="*/ 191235 h 842165"/>
                <a:gd name="connsiteX37" fmla="*/ 765008 w 1027088"/>
                <a:gd name="connsiteY37" fmla="*/ 200596 h 842165"/>
                <a:gd name="connsiteX38" fmla="*/ 749930 w 1027088"/>
                <a:gd name="connsiteY38" fmla="*/ 193576 h 842165"/>
                <a:gd name="connsiteX39" fmla="*/ 511086 w 1027088"/>
                <a:gd name="connsiteY39" fmla="*/ 24072 h 842165"/>
                <a:gd name="connsiteX40" fmla="*/ 255861 w 1027088"/>
                <a:gd name="connsiteY40" fmla="*/ 267663 h 842165"/>
                <a:gd name="connsiteX41" fmla="*/ 249442 w 1027088"/>
                <a:gd name="connsiteY41" fmla="*/ 277224 h 842165"/>
                <a:gd name="connsiteX42" fmla="*/ 237941 w 1027088"/>
                <a:gd name="connsiteY42" fmla="*/ 277024 h 842165"/>
                <a:gd name="connsiteX43" fmla="*/ 166863 w 1027088"/>
                <a:gd name="connsiteY43" fmla="*/ 258101 h 842165"/>
                <a:gd name="connsiteX0" fmla="*/ 427872 w 1027088"/>
                <a:gd name="connsiteY0" fmla="*/ 641240 h 841850"/>
                <a:gd name="connsiteX1" fmla="*/ 331987 w 1027088"/>
                <a:gd name="connsiteY1" fmla="*/ 831372 h 841850"/>
                <a:gd name="connsiteX2" fmla="*/ 327574 w 1027088"/>
                <a:gd name="connsiteY2" fmla="*/ 814957 h 841850"/>
                <a:gd name="connsiteX3" fmla="*/ 427872 w 1027088"/>
                <a:gd name="connsiteY3" fmla="*/ 641240 h 841850"/>
                <a:gd name="connsiteX4" fmla="*/ 555318 w 1027088"/>
                <a:gd name="connsiteY4" fmla="*/ 746186 h 841850"/>
                <a:gd name="connsiteX5" fmla="*/ 549300 w 1027088"/>
                <a:gd name="connsiteY5" fmla="*/ 744547 h 841850"/>
                <a:gd name="connsiteX6" fmla="*/ 544887 w 1027088"/>
                <a:gd name="connsiteY6" fmla="*/ 728132 h 841850"/>
                <a:gd name="connsiteX7" fmla="*/ 595036 w 1027088"/>
                <a:gd name="connsiteY7" fmla="*/ 641240 h 841850"/>
                <a:gd name="connsiteX8" fmla="*/ 611452 w 1027088"/>
                <a:gd name="connsiteY8" fmla="*/ 636827 h 841850"/>
                <a:gd name="connsiteX9" fmla="*/ 615865 w 1027088"/>
                <a:gd name="connsiteY9" fmla="*/ 653243 h 841850"/>
                <a:gd name="connsiteX10" fmla="*/ 565716 w 1027088"/>
                <a:gd name="connsiteY10" fmla="*/ 740134 h 841850"/>
                <a:gd name="connsiteX11" fmla="*/ 555318 w 1027088"/>
                <a:gd name="connsiteY11" fmla="*/ 746186 h 841850"/>
                <a:gd name="connsiteX12" fmla="*/ 220990 w 1027088"/>
                <a:gd name="connsiteY12" fmla="*/ 746186 h 841850"/>
                <a:gd name="connsiteX13" fmla="*/ 214973 w 1027088"/>
                <a:gd name="connsiteY13" fmla="*/ 744547 h 841850"/>
                <a:gd name="connsiteX14" fmla="*/ 210559 w 1027088"/>
                <a:gd name="connsiteY14" fmla="*/ 728132 h 841850"/>
                <a:gd name="connsiteX15" fmla="*/ 260709 w 1027088"/>
                <a:gd name="connsiteY15" fmla="*/ 641240 h 841850"/>
                <a:gd name="connsiteX16" fmla="*/ 277158 w 1027088"/>
                <a:gd name="connsiteY16" fmla="*/ 636827 h 841850"/>
                <a:gd name="connsiteX17" fmla="*/ 281571 w 1027088"/>
                <a:gd name="connsiteY17" fmla="*/ 653243 h 841850"/>
                <a:gd name="connsiteX18" fmla="*/ 231421 w 1027088"/>
                <a:gd name="connsiteY18" fmla="*/ 740134 h 841850"/>
                <a:gd name="connsiteX19" fmla="*/ 220990 w 1027088"/>
                <a:gd name="connsiteY19" fmla="*/ 746186 h 841850"/>
                <a:gd name="connsiteX20" fmla="*/ 166863 w 1027088"/>
                <a:gd name="connsiteY20" fmla="*/ 558996 h 841850"/>
                <a:gd name="connsiteX21" fmla="*/ 0 w 1027088"/>
                <a:gd name="connsiteY21" fmla="*/ 401795 h 841850"/>
                <a:gd name="connsiteX22" fmla="*/ 166863 w 1027088"/>
                <a:gd name="connsiteY22" fmla="*/ 234029 h 841850"/>
                <a:gd name="connsiteX23" fmla="*/ 234063 w 1027088"/>
                <a:gd name="connsiteY23" fmla="*/ 248138 h 841850"/>
                <a:gd name="connsiteX24" fmla="*/ 511086 w 1027088"/>
                <a:gd name="connsiteY24" fmla="*/ 0 h 841850"/>
                <a:gd name="connsiteX25" fmla="*/ 768151 w 1027088"/>
                <a:gd name="connsiteY25" fmla="*/ 174619 h 841850"/>
                <a:gd name="connsiteX26" fmla="*/ 828698 w 1027088"/>
                <a:gd name="connsiteY26" fmla="*/ 167164 h 841850"/>
                <a:gd name="connsiteX27" fmla="*/ 1027088 w 1027088"/>
                <a:gd name="connsiteY27" fmla="*/ 365520 h 841850"/>
                <a:gd name="connsiteX28" fmla="*/ 828831 w 1027088"/>
                <a:gd name="connsiteY28" fmla="*/ 558996 h 841850"/>
                <a:gd name="connsiteX29" fmla="*/ 166863 w 1027088"/>
                <a:gd name="connsiteY29" fmla="*/ 558996 h 841850"/>
                <a:gd name="connsiteX30" fmla="*/ 166863 w 1027088"/>
                <a:gd name="connsiteY30" fmla="*/ 258101 h 841850"/>
                <a:gd name="connsiteX31" fmla="*/ 24072 w 1027088"/>
                <a:gd name="connsiteY31" fmla="*/ 401795 h 841850"/>
                <a:gd name="connsiteX32" fmla="*/ 166997 w 1027088"/>
                <a:gd name="connsiteY32" fmla="*/ 534891 h 841850"/>
                <a:gd name="connsiteX33" fmla="*/ 828698 w 1027088"/>
                <a:gd name="connsiteY33" fmla="*/ 534891 h 841850"/>
                <a:gd name="connsiteX34" fmla="*/ 1002983 w 1027088"/>
                <a:gd name="connsiteY34" fmla="*/ 365520 h 841850"/>
                <a:gd name="connsiteX35" fmla="*/ 828698 w 1027088"/>
                <a:gd name="connsiteY35" fmla="*/ 191235 h 841850"/>
                <a:gd name="connsiteX36" fmla="*/ 765008 w 1027088"/>
                <a:gd name="connsiteY36" fmla="*/ 200596 h 841850"/>
                <a:gd name="connsiteX37" fmla="*/ 749930 w 1027088"/>
                <a:gd name="connsiteY37" fmla="*/ 193576 h 841850"/>
                <a:gd name="connsiteX38" fmla="*/ 511086 w 1027088"/>
                <a:gd name="connsiteY38" fmla="*/ 24072 h 841850"/>
                <a:gd name="connsiteX39" fmla="*/ 255861 w 1027088"/>
                <a:gd name="connsiteY39" fmla="*/ 267663 h 841850"/>
                <a:gd name="connsiteX40" fmla="*/ 249442 w 1027088"/>
                <a:gd name="connsiteY40" fmla="*/ 277224 h 841850"/>
                <a:gd name="connsiteX41" fmla="*/ 237941 w 1027088"/>
                <a:gd name="connsiteY41" fmla="*/ 277024 h 841850"/>
                <a:gd name="connsiteX42" fmla="*/ 166863 w 1027088"/>
                <a:gd name="connsiteY42" fmla="*/ 258101 h 841850"/>
                <a:gd name="connsiteX0" fmla="*/ 327574 w 1027088"/>
                <a:gd name="connsiteY0" fmla="*/ 814957 h 841850"/>
                <a:gd name="connsiteX1" fmla="*/ 331987 w 1027088"/>
                <a:gd name="connsiteY1" fmla="*/ 831372 h 841850"/>
                <a:gd name="connsiteX2" fmla="*/ 327574 w 1027088"/>
                <a:gd name="connsiteY2" fmla="*/ 814957 h 841850"/>
                <a:gd name="connsiteX3" fmla="*/ 555318 w 1027088"/>
                <a:gd name="connsiteY3" fmla="*/ 746186 h 841850"/>
                <a:gd name="connsiteX4" fmla="*/ 549300 w 1027088"/>
                <a:gd name="connsiteY4" fmla="*/ 744547 h 841850"/>
                <a:gd name="connsiteX5" fmla="*/ 544887 w 1027088"/>
                <a:gd name="connsiteY5" fmla="*/ 728132 h 841850"/>
                <a:gd name="connsiteX6" fmla="*/ 595036 w 1027088"/>
                <a:gd name="connsiteY6" fmla="*/ 641240 h 841850"/>
                <a:gd name="connsiteX7" fmla="*/ 611452 w 1027088"/>
                <a:gd name="connsiteY7" fmla="*/ 636827 h 841850"/>
                <a:gd name="connsiteX8" fmla="*/ 615865 w 1027088"/>
                <a:gd name="connsiteY8" fmla="*/ 653243 h 841850"/>
                <a:gd name="connsiteX9" fmla="*/ 565716 w 1027088"/>
                <a:gd name="connsiteY9" fmla="*/ 740134 h 841850"/>
                <a:gd name="connsiteX10" fmla="*/ 555318 w 1027088"/>
                <a:gd name="connsiteY10" fmla="*/ 746186 h 841850"/>
                <a:gd name="connsiteX11" fmla="*/ 220990 w 1027088"/>
                <a:gd name="connsiteY11" fmla="*/ 746186 h 841850"/>
                <a:gd name="connsiteX12" fmla="*/ 214973 w 1027088"/>
                <a:gd name="connsiteY12" fmla="*/ 744547 h 841850"/>
                <a:gd name="connsiteX13" fmla="*/ 210559 w 1027088"/>
                <a:gd name="connsiteY13" fmla="*/ 728132 h 841850"/>
                <a:gd name="connsiteX14" fmla="*/ 260709 w 1027088"/>
                <a:gd name="connsiteY14" fmla="*/ 641240 h 841850"/>
                <a:gd name="connsiteX15" fmla="*/ 277158 w 1027088"/>
                <a:gd name="connsiteY15" fmla="*/ 636827 h 841850"/>
                <a:gd name="connsiteX16" fmla="*/ 281571 w 1027088"/>
                <a:gd name="connsiteY16" fmla="*/ 653243 h 841850"/>
                <a:gd name="connsiteX17" fmla="*/ 231421 w 1027088"/>
                <a:gd name="connsiteY17" fmla="*/ 740134 h 841850"/>
                <a:gd name="connsiteX18" fmla="*/ 220990 w 1027088"/>
                <a:gd name="connsiteY18" fmla="*/ 746186 h 841850"/>
                <a:gd name="connsiteX19" fmla="*/ 166863 w 1027088"/>
                <a:gd name="connsiteY19" fmla="*/ 558996 h 841850"/>
                <a:gd name="connsiteX20" fmla="*/ 0 w 1027088"/>
                <a:gd name="connsiteY20" fmla="*/ 401795 h 841850"/>
                <a:gd name="connsiteX21" fmla="*/ 166863 w 1027088"/>
                <a:gd name="connsiteY21" fmla="*/ 234029 h 841850"/>
                <a:gd name="connsiteX22" fmla="*/ 234063 w 1027088"/>
                <a:gd name="connsiteY22" fmla="*/ 248138 h 841850"/>
                <a:gd name="connsiteX23" fmla="*/ 511086 w 1027088"/>
                <a:gd name="connsiteY23" fmla="*/ 0 h 841850"/>
                <a:gd name="connsiteX24" fmla="*/ 768151 w 1027088"/>
                <a:gd name="connsiteY24" fmla="*/ 174619 h 841850"/>
                <a:gd name="connsiteX25" fmla="*/ 828698 w 1027088"/>
                <a:gd name="connsiteY25" fmla="*/ 167164 h 841850"/>
                <a:gd name="connsiteX26" fmla="*/ 1027088 w 1027088"/>
                <a:gd name="connsiteY26" fmla="*/ 365520 h 841850"/>
                <a:gd name="connsiteX27" fmla="*/ 828831 w 1027088"/>
                <a:gd name="connsiteY27" fmla="*/ 558996 h 841850"/>
                <a:gd name="connsiteX28" fmla="*/ 166863 w 1027088"/>
                <a:gd name="connsiteY28" fmla="*/ 558996 h 841850"/>
                <a:gd name="connsiteX29" fmla="*/ 166863 w 1027088"/>
                <a:gd name="connsiteY29" fmla="*/ 258101 h 841850"/>
                <a:gd name="connsiteX30" fmla="*/ 24072 w 1027088"/>
                <a:gd name="connsiteY30" fmla="*/ 401795 h 841850"/>
                <a:gd name="connsiteX31" fmla="*/ 166997 w 1027088"/>
                <a:gd name="connsiteY31" fmla="*/ 534891 h 841850"/>
                <a:gd name="connsiteX32" fmla="*/ 828698 w 1027088"/>
                <a:gd name="connsiteY32" fmla="*/ 534891 h 841850"/>
                <a:gd name="connsiteX33" fmla="*/ 1002983 w 1027088"/>
                <a:gd name="connsiteY33" fmla="*/ 365520 h 841850"/>
                <a:gd name="connsiteX34" fmla="*/ 828698 w 1027088"/>
                <a:gd name="connsiteY34" fmla="*/ 191235 h 841850"/>
                <a:gd name="connsiteX35" fmla="*/ 765008 w 1027088"/>
                <a:gd name="connsiteY35" fmla="*/ 200596 h 841850"/>
                <a:gd name="connsiteX36" fmla="*/ 749930 w 1027088"/>
                <a:gd name="connsiteY36" fmla="*/ 193576 h 841850"/>
                <a:gd name="connsiteX37" fmla="*/ 511086 w 1027088"/>
                <a:gd name="connsiteY37" fmla="*/ 24072 h 841850"/>
                <a:gd name="connsiteX38" fmla="*/ 255861 w 1027088"/>
                <a:gd name="connsiteY38" fmla="*/ 267663 h 841850"/>
                <a:gd name="connsiteX39" fmla="*/ 249442 w 1027088"/>
                <a:gd name="connsiteY39" fmla="*/ 277224 h 841850"/>
                <a:gd name="connsiteX40" fmla="*/ 237941 w 1027088"/>
                <a:gd name="connsiteY40" fmla="*/ 277024 h 841850"/>
                <a:gd name="connsiteX41" fmla="*/ 166863 w 1027088"/>
                <a:gd name="connsiteY41" fmla="*/ 258101 h 841850"/>
                <a:gd name="connsiteX0" fmla="*/ 555318 w 1027088"/>
                <a:gd name="connsiteY0" fmla="*/ 746186 h 746186"/>
                <a:gd name="connsiteX1" fmla="*/ 549300 w 1027088"/>
                <a:gd name="connsiteY1" fmla="*/ 744547 h 746186"/>
                <a:gd name="connsiteX2" fmla="*/ 544887 w 1027088"/>
                <a:gd name="connsiteY2" fmla="*/ 728132 h 746186"/>
                <a:gd name="connsiteX3" fmla="*/ 595036 w 1027088"/>
                <a:gd name="connsiteY3" fmla="*/ 641240 h 746186"/>
                <a:gd name="connsiteX4" fmla="*/ 611452 w 1027088"/>
                <a:gd name="connsiteY4" fmla="*/ 636827 h 746186"/>
                <a:gd name="connsiteX5" fmla="*/ 615865 w 1027088"/>
                <a:gd name="connsiteY5" fmla="*/ 653243 h 746186"/>
                <a:gd name="connsiteX6" fmla="*/ 565716 w 1027088"/>
                <a:gd name="connsiteY6" fmla="*/ 740134 h 746186"/>
                <a:gd name="connsiteX7" fmla="*/ 555318 w 1027088"/>
                <a:gd name="connsiteY7" fmla="*/ 746186 h 746186"/>
                <a:gd name="connsiteX8" fmla="*/ 220990 w 1027088"/>
                <a:gd name="connsiteY8" fmla="*/ 746186 h 746186"/>
                <a:gd name="connsiteX9" fmla="*/ 214973 w 1027088"/>
                <a:gd name="connsiteY9" fmla="*/ 744547 h 746186"/>
                <a:gd name="connsiteX10" fmla="*/ 210559 w 1027088"/>
                <a:gd name="connsiteY10" fmla="*/ 728132 h 746186"/>
                <a:gd name="connsiteX11" fmla="*/ 260709 w 1027088"/>
                <a:gd name="connsiteY11" fmla="*/ 641240 h 746186"/>
                <a:gd name="connsiteX12" fmla="*/ 277158 w 1027088"/>
                <a:gd name="connsiteY12" fmla="*/ 636827 h 746186"/>
                <a:gd name="connsiteX13" fmla="*/ 281571 w 1027088"/>
                <a:gd name="connsiteY13" fmla="*/ 653243 h 746186"/>
                <a:gd name="connsiteX14" fmla="*/ 231421 w 1027088"/>
                <a:gd name="connsiteY14" fmla="*/ 740134 h 746186"/>
                <a:gd name="connsiteX15" fmla="*/ 220990 w 1027088"/>
                <a:gd name="connsiteY15" fmla="*/ 746186 h 746186"/>
                <a:gd name="connsiteX16" fmla="*/ 166863 w 1027088"/>
                <a:gd name="connsiteY16" fmla="*/ 558996 h 746186"/>
                <a:gd name="connsiteX17" fmla="*/ 0 w 1027088"/>
                <a:gd name="connsiteY17" fmla="*/ 401795 h 746186"/>
                <a:gd name="connsiteX18" fmla="*/ 166863 w 1027088"/>
                <a:gd name="connsiteY18" fmla="*/ 234029 h 746186"/>
                <a:gd name="connsiteX19" fmla="*/ 234063 w 1027088"/>
                <a:gd name="connsiteY19" fmla="*/ 248138 h 746186"/>
                <a:gd name="connsiteX20" fmla="*/ 511086 w 1027088"/>
                <a:gd name="connsiteY20" fmla="*/ 0 h 746186"/>
                <a:gd name="connsiteX21" fmla="*/ 768151 w 1027088"/>
                <a:gd name="connsiteY21" fmla="*/ 174619 h 746186"/>
                <a:gd name="connsiteX22" fmla="*/ 828698 w 1027088"/>
                <a:gd name="connsiteY22" fmla="*/ 167164 h 746186"/>
                <a:gd name="connsiteX23" fmla="*/ 1027088 w 1027088"/>
                <a:gd name="connsiteY23" fmla="*/ 365520 h 746186"/>
                <a:gd name="connsiteX24" fmla="*/ 828831 w 1027088"/>
                <a:gd name="connsiteY24" fmla="*/ 558996 h 746186"/>
                <a:gd name="connsiteX25" fmla="*/ 166863 w 1027088"/>
                <a:gd name="connsiteY25" fmla="*/ 558996 h 746186"/>
                <a:gd name="connsiteX26" fmla="*/ 166863 w 1027088"/>
                <a:gd name="connsiteY26" fmla="*/ 258101 h 746186"/>
                <a:gd name="connsiteX27" fmla="*/ 24072 w 1027088"/>
                <a:gd name="connsiteY27" fmla="*/ 401795 h 746186"/>
                <a:gd name="connsiteX28" fmla="*/ 166997 w 1027088"/>
                <a:gd name="connsiteY28" fmla="*/ 534891 h 746186"/>
                <a:gd name="connsiteX29" fmla="*/ 828698 w 1027088"/>
                <a:gd name="connsiteY29" fmla="*/ 534891 h 746186"/>
                <a:gd name="connsiteX30" fmla="*/ 1002983 w 1027088"/>
                <a:gd name="connsiteY30" fmla="*/ 365520 h 746186"/>
                <a:gd name="connsiteX31" fmla="*/ 828698 w 1027088"/>
                <a:gd name="connsiteY31" fmla="*/ 191235 h 746186"/>
                <a:gd name="connsiteX32" fmla="*/ 765008 w 1027088"/>
                <a:gd name="connsiteY32" fmla="*/ 200596 h 746186"/>
                <a:gd name="connsiteX33" fmla="*/ 749930 w 1027088"/>
                <a:gd name="connsiteY33" fmla="*/ 193576 h 746186"/>
                <a:gd name="connsiteX34" fmla="*/ 511086 w 1027088"/>
                <a:gd name="connsiteY34" fmla="*/ 24072 h 746186"/>
                <a:gd name="connsiteX35" fmla="*/ 255861 w 1027088"/>
                <a:gd name="connsiteY35" fmla="*/ 267663 h 746186"/>
                <a:gd name="connsiteX36" fmla="*/ 249442 w 1027088"/>
                <a:gd name="connsiteY36" fmla="*/ 277224 h 746186"/>
                <a:gd name="connsiteX37" fmla="*/ 237941 w 1027088"/>
                <a:gd name="connsiteY37" fmla="*/ 277024 h 746186"/>
                <a:gd name="connsiteX38" fmla="*/ 166863 w 1027088"/>
                <a:gd name="connsiteY38" fmla="*/ 258101 h 746186"/>
                <a:gd name="connsiteX0" fmla="*/ 555318 w 1027088"/>
                <a:gd name="connsiteY0" fmla="*/ 746186 h 752637"/>
                <a:gd name="connsiteX1" fmla="*/ 549300 w 1027088"/>
                <a:gd name="connsiteY1" fmla="*/ 744547 h 752637"/>
                <a:gd name="connsiteX2" fmla="*/ 595036 w 1027088"/>
                <a:gd name="connsiteY2" fmla="*/ 641240 h 752637"/>
                <a:gd name="connsiteX3" fmla="*/ 611452 w 1027088"/>
                <a:gd name="connsiteY3" fmla="*/ 636827 h 752637"/>
                <a:gd name="connsiteX4" fmla="*/ 615865 w 1027088"/>
                <a:gd name="connsiteY4" fmla="*/ 653243 h 752637"/>
                <a:gd name="connsiteX5" fmla="*/ 565716 w 1027088"/>
                <a:gd name="connsiteY5" fmla="*/ 740134 h 752637"/>
                <a:gd name="connsiteX6" fmla="*/ 555318 w 1027088"/>
                <a:gd name="connsiteY6" fmla="*/ 746186 h 752637"/>
                <a:gd name="connsiteX7" fmla="*/ 220990 w 1027088"/>
                <a:gd name="connsiteY7" fmla="*/ 746186 h 752637"/>
                <a:gd name="connsiteX8" fmla="*/ 214973 w 1027088"/>
                <a:gd name="connsiteY8" fmla="*/ 744547 h 752637"/>
                <a:gd name="connsiteX9" fmla="*/ 210559 w 1027088"/>
                <a:gd name="connsiteY9" fmla="*/ 728132 h 752637"/>
                <a:gd name="connsiteX10" fmla="*/ 260709 w 1027088"/>
                <a:gd name="connsiteY10" fmla="*/ 641240 h 752637"/>
                <a:gd name="connsiteX11" fmla="*/ 277158 w 1027088"/>
                <a:gd name="connsiteY11" fmla="*/ 636827 h 752637"/>
                <a:gd name="connsiteX12" fmla="*/ 281571 w 1027088"/>
                <a:gd name="connsiteY12" fmla="*/ 653243 h 752637"/>
                <a:gd name="connsiteX13" fmla="*/ 231421 w 1027088"/>
                <a:gd name="connsiteY13" fmla="*/ 740134 h 752637"/>
                <a:gd name="connsiteX14" fmla="*/ 220990 w 1027088"/>
                <a:gd name="connsiteY14" fmla="*/ 746186 h 752637"/>
                <a:gd name="connsiteX15" fmla="*/ 166863 w 1027088"/>
                <a:gd name="connsiteY15" fmla="*/ 558996 h 752637"/>
                <a:gd name="connsiteX16" fmla="*/ 0 w 1027088"/>
                <a:gd name="connsiteY16" fmla="*/ 401795 h 752637"/>
                <a:gd name="connsiteX17" fmla="*/ 166863 w 1027088"/>
                <a:gd name="connsiteY17" fmla="*/ 234029 h 752637"/>
                <a:gd name="connsiteX18" fmla="*/ 234063 w 1027088"/>
                <a:gd name="connsiteY18" fmla="*/ 248138 h 752637"/>
                <a:gd name="connsiteX19" fmla="*/ 511086 w 1027088"/>
                <a:gd name="connsiteY19" fmla="*/ 0 h 752637"/>
                <a:gd name="connsiteX20" fmla="*/ 768151 w 1027088"/>
                <a:gd name="connsiteY20" fmla="*/ 174619 h 752637"/>
                <a:gd name="connsiteX21" fmla="*/ 828698 w 1027088"/>
                <a:gd name="connsiteY21" fmla="*/ 167164 h 752637"/>
                <a:gd name="connsiteX22" fmla="*/ 1027088 w 1027088"/>
                <a:gd name="connsiteY22" fmla="*/ 365520 h 752637"/>
                <a:gd name="connsiteX23" fmla="*/ 828831 w 1027088"/>
                <a:gd name="connsiteY23" fmla="*/ 558996 h 752637"/>
                <a:gd name="connsiteX24" fmla="*/ 166863 w 1027088"/>
                <a:gd name="connsiteY24" fmla="*/ 558996 h 752637"/>
                <a:gd name="connsiteX25" fmla="*/ 166863 w 1027088"/>
                <a:gd name="connsiteY25" fmla="*/ 258101 h 752637"/>
                <a:gd name="connsiteX26" fmla="*/ 24072 w 1027088"/>
                <a:gd name="connsiteY26" fmla="*/ 401795 h 752637"/>
                <a:gd name="connsiteX27" fmla="*/ 166997 w 1027088"/>
                <a:gd name="connsiteY27" fmla="*/ 534891 h 752637"/>
                <a:gd name="connsiteX28" fmla="*/ 828698 w 1027088"/>
                <a:gd name="connsiteY28" fmla="*/ 534891 h 752637"/>
                <a:gd name="connsiteX29" fmla="*/ 1002983 w 1027088"/>
                <a:gd name="connsiteY29" fmla="*/ 365520 h 752637"/>
                <a:gd name="connsiteX30" fmla="*/ 828698 w 1027088"/>
                <a:gd name="connsiteY30" fmla="*/ 191235 h 752637"/>
                <a:gd name="connsiteX31" fmla="*/ 765008 w 1027088"/>
                <a:gd name="connsiteY31" fmla="*/ 200596 h 752637"/>
                <a:gd name="connsiteX32" fmla="*/ 749930 w 1027088"/>
                <a:gd name="connsiteY32" fmla="*/ 193576 h 752637"/>
                <a:gd name="connsiteX33" fmla="*/ 511086 w 1027088"/>
                <a:gd name="connsiteY33" fmla="*/ 24072 h 752637"/>
                <a:gd name="connsiteX34" fmla="*/ 255861 w 1027088"/>
                <a:gd name="connsiteY34" fmla="*/ 267663 h 752637"/>
                <a:gd name="connsiteX35" fmla="*/ 249442 w 1027088"/>
                <a:gd name="connsiteY35" fmla="*/ 277224 h 752637"/>
                <a:gd name="connsiteX36" fmla="*/ 237941 w 1027088"/>
                <a:gd name="connsiteY36" fmla="*/ 277024 h 752637"/>
                <a:gd name="connsiteX37" fmla="*/ 166863 w 1027088"/>
                <a:gd name="connsiteY37" fmla="*/ 258101 h 752637"/>
                <a:gd name="connsiteX0" fmla="*/ 565716 w 1027088"/>
                <a:gd name="connsiteY0" fmla="*/ 740134 h 754522"/>
                <a:gd name="connsiteX1" fmla="*/ 549300 w 1027088"/>
                <a:gd name="connsiteY1" fmla="*/ 744547 h 754522"/>
                <a:gd name="connsiteX2" fmla="*/ 595036 w 1027088"/>
                <a:gd name="connsiteY2" fmla="*/ 641240 h 754522"/>
                <a:gd name="connsiteX3" fmla="*/ 611452 w 1027088"/>
                <a:gd name="connsiteY3" fmla="*/ 636827 h 754522"/>
                <a:gd name="connsiteX4" fmla="*/ 615865 w 1027088"/>
                <a:gd name="connsiteY4" fmla="*/ 653243 h 754522"/>
                <a:gd name="connsiteX5" fmla="*/ 565716 w 1027088"/>
                <a:gd name="connsiteY5" fmla="*/ 740134 h 754522"/>
                <a:gd name="connsiteX6" fmla="*/ 220990 w 1027088"/>
                <a:gd name="connsiteY6" fmla="*/ 746186 h 754522"/>
                <a:gd name="connsiteX7" fmla="*/ 214973 w 1027088"/>
                <a:gd name="connsiteY7" fmla="*/ 744547 h 754522"/>
                <a:gd name="connsiteX8" fmla="*/ 210559 w 1027088"/>
                <a:gd name="connsiteY8" fmla="*/ 728132 h 754522"/>
                <a:gd name="connsiteX9" fmla="*/ 260709 w 1027088"/>
                <a:gd name="connsiteY9" fmla="*/ 641240 h 754522"/>
                <a:gd name="connsiteX10" fmla="*/ 277158 w 1027088"/>
                <a:gd name="connsiteY10" fmla="*/ 636827 h 754522"/>
                <a:gd name="connsiteX11" fmla="*/ 281571 w 1027088"/>
                <a:gd name="connsiteY11" fmla="*/ 653243 h 754522"/>
                <a:gd name="connsiteX12" fmla="*/ 231421 w 1027088"/>
                <a:gd name="connsiteY12" fmla="*/ 740134 h 754522"/>
                <a:gd name="connsiteX13" fmla="*/ 220990 w 1027088"/>
                <a:gd name="connsiteY13" fmla="*/ 746186 h 754522"/>
                <a:gd name="connsiteX14" fmla="*/ 166863 w 1027088"/>
                <a:gd name="connsiteY14" fmla="*/ 558996 h 754522"/>
                <a:gd name="connsiteX15" fmla="*/ 0 w 1027088"/>
                <a:gd name="connsiteY15" fmla="*/ 401795 h 754522"/>
                <a:gd name="connsiteX16" fmla="*/ 166863 w 1027088"/>
                <a:gd name="connsiteY16" fmla="*/ 234029 h 754522"/>
                <a:gd name="connsiteX17" fmla="*/ 234063 w 1027088"/>
                <a:gd name="connsiteY17" fmla="*/ 248138 h 754522"/>
                <a:gd name="connsiteX18" fmla="*/ 511086 w 1027088"/>
                <a:gd name="connsiteY18" fmla="*/ 0 h 754522"/>
                <a:gd name="connsiteX19" fmla="*/ 768151 w 1027088"/>
                <a:gd name="connsiteY19" fmla="*/ 174619 h 754522"/>
                <a:gd name="connsiteX20" fmla="*/ 828698 w 1027088"/>
                <a:gd name="connsiteY20" fmla="*/ 167164 h 754522"/>
                <a:gd name="connsiteX21" fmla="*/ 1027088 w 1027088"/>
                <a:gd name="connsiteY21" fmla="*/ 365520 h 754522"/>
                <a:gd name="connsiteX22" fmla="*/ 828831 w 1027088"/>
                <a:gd name="connsiteY22" fmla="*/ 558996 h 754522"/>
                <a:gd name="connsiteX23" fmla="*/ 166863 w 1027088"/>
                <a:gd name="connsiteY23" fmla="*/ 558996 h 754522"/>
                <a:gd name="connsiteX24" fmla="*/ 166863 w 1027088"/>
                <a:gd name="connsiteY24" fmla="*/ 258101 h 754522"/>
                <a:gd name="connsiteX25" fmla="*/ 24072 w 1027088"/>
                <a:gd name="connsiteY25" fmla="*/ 401795 h 754522"/>
                <a:gd name="connsiteX26" fmla="*/ 166997 w 1027088"/>
                <a:gd name="connsiteY26" fmla="*/ 534891 h 754522"/>
                <a:gd name="connsiteX27" fmla="*/ 828698 w 1027088"/>
                <a:gd name="connsiteY27" fmla="*/ 534891 h 754522"/>
                <a:gd name="connsiteX28" fmla="*/ 1002983 w 1027088"/>
                <a:gd name="connsiteY28" fmla="*/ 365520 h 754522"/>
                <a:gd name="connsiteX29" fmla="*/ 828698 w 1027088"/>
                <a:gd name="connsiteY29" fmla="*/ 191235 h 754522"/>
                <a:gd name="connsiteX30" fmla="*/ 765008 w 1027088"/>
                <a:gd name="connsiteY30" fmla="*/ 200596 h 754522"/>
                <a:gd name="connsiteX31" fmla="*/ 749930 w 1027088"/>
                <a:gd name="connsiteY31" fmla="*/ 193576 h 754522"/>
                <a:gd name="connsiteX32" fmla="*/ 511086 w 1027088"/>
                <a:gd name="connsiteY32" fmla="*/ 24072 h 754522"/>
                <a:gd name="connsiteX33" fmla="*/ 255861 w 1027088"/>
                <a:gd name="connsiteY33" fmla="*/ 267663 h 754522"/>
                <a:gd name="connsiteX34" fmla="*/ 249442 w 1027088"/>
                <a:gd name="connsiteY34" fmla="*/ 277224 h 754522"/>
                <a:gd name="connsiteX35" fmla="*/ 237941 w 1027088"/>
                <a:gd name="connsiteY35" fmla="*/ 277024 h 754522"/>
                <a:gd name="connsiteX36" fmla="*/ 166863 w 1027088"/>
                <a:gd name="connsiteY36" fmla="*/ 258101 h 754522"/>
                <a:gd name="connsiteX0" fmla="*/ 615865 w 1027088"/>
                <a:gd name="connsiteY0" fmla="*/ 653243 h 746186"/>
                <a:gd name="connsiteX1" fmla="*/ 549300 w 1027088"/>
                <a:gd name="connsiteY1" fmla="*/ 744547 h 746186"/>
                <a:gd name="connsiteX2" fmla="*/ 595036 w 1027088"/>
                <a:gd name="connsiteY2" fmla="*/ 641240 h 746186"/>
                <a:gd name="connsiteX3" fmla="*/ 611452 w 1027088"/>
                <a:gd name="connsiteY3" fmla="*/ 636827 h 746186"/>
                <a:gd name="connsiteX4" fmla="*/ 615865 w 1027088"/>
                <a:gd name="connsiteY4" fmla="*/ 653243 h 746186"/>
                <a:gd name="connsiteX5" fmla="*/ 220990 w 1027088"/>
                <a:gd name="connsiteY5" fmla="*/ 746186 h 746186"/>
                <a:gd name="connsiteX6" fmla="*/ 214973 w 1027088"/>
                <a:gd name="connsiteY6" fmla="*/ 744547 h 746186"/>
                <a:gd name="connsiteX7" fmla="*/ 210559 w 1027088"/>
                <a:gd name="connsiteY7" fmla="*/ 728132 h 746186"/>
                <a:gd name="connsiteX8" fmla="*/ 260709 w 1027088"/>
                <a:gd name="connsiteY8" fmla="*/ 641240 h 746186"/>
                <a:gd name="connsiteX9" fmla="*/ 277158 w 1027088"/>
                <a:gd name="connsiteY9" fmla="*/ 636827 h 746186"/>
                <a:gd name="connsiteX10" fmla="*/ 281571 w 1027088"/>
                <a:gd name="connsiteY10" fmla="*/ 653243 h 746186"/>
                <a:gd name="connsiteX11" fmla="*/ 231421 w 1027088"/>
                <a:gd name="connsiteY11" fmla="*/ 740134 h 746186"/>
                <a:gd name="connsiteX12" fmla="*/ 220990 w 1027088"/>
                <a:gd name="connsiteY12" fmla="*/ 746186 h 746186"/>
                <a:gd name="connsiteX13" fmla="*/ 166863 w 1027088"/>
                <a:gd name="connsiteY13" fmla="*/ 558996 h 746186"/>
                <a:gd name="connsiteX14" fmla="*/ 0 w 1027088"/>
                <a:gd name="connsiteY14" fmla="*/ 401795 h 746186"/>
                <a:gd name="connsiteX15" fmla="*/ 166863 w 1027088"/>
                <a:gd name="connsiteY15" fmla="*/ 234029 h 746186"/>
                <a:gd name="connsiteX16" fmla="*/ 234063 w 1027088"/>
                <a:gd name="connsiteY16" fmla="*/ 248138 h 746186"/>
                <a:gd name="connsiteX17" fmla="*/ 511086 w 1027088"/>
                <a:gd name="connsiteY17" fmla="*/ 0 h 746186"/>
                <a:gd name="connsiteX18" fmla="*/ 768151 w 1027088"/>
                <a:gd name="connsiteY18" fmla="*/ 174619 h 746186"/>
                <a:gd name="connsiteX19" fmla="*/ 828698 w 1027088"/>
                <a:gd name="connsiteY19" fmla="*/ 167164 h 746186"/>
                <a:gd name="connsiteX20" fmla="*/ 1027088 w 1027088"/>
                <a:gd name="connsiteY20" fmla="*/ 365520 h 746186"/>
                <a:gd name="connsiteX21" fmla="*/ 828831 w 1027088"/>
                <a:gd name="connsiteY21" fmla="*/ 558996 h 746186"/>
                <a:gd name="connsiteX22" fmla="*/ 166863 w 1027088"/>
                <a:gd name="connsiteY22" fmla="*/ 558996 h 746186"/>
                <a:gd name="connsiteX23" fmla="*/ 166863 w 1027088"/>
                <a:gd name="connsiteY23" fmla="*/ 258101 h 746186"/>
                <a:gd name="connsiteX24" fmla="*/ 24072 w 1027088"/>
                <a:gd name="connsiteY24" fmla="*/ 401795 h 746186"/>
                <a:gd name="connsiteX25" fmla="*/ 166997 w 1027088"/>
                <a:gd name="connsiteY25" fmla="*/ 534891 h 746186"/>
                <a:gd name="connsiteX26" fmla="*/ 828698 w 1027088"/>
                <a:gd name="connsiteY26" fmla="*/ 534891 h 746186"/>
                <a:gd name="connsiteX27" fmla="*/ 1002983 w 1027088"/>
                <a:gd name="connsiteY27" fmla="*/ 365520 h 746186"/>
                <a:gd name="connsiteX28" fmla="*/ 828698 w 1027088"/>
                <a:gd name="connsiteY28" fmla="*/ 191235 h 746186"/>
                <a:gd name="connsiteX29" fmla="*/ 765008 w 1027088"/>
                <a:gd name="connsiteY29" fmla="*/ 200596 h 746186"/>
                <a:gd name="connsiteX30" fmla="*/ 749930 w 1027088"/>
                <a:gd name="connsiteY30" fmla="*/ 193576 h 746186"/>
                <a:gd name="connsiteX31" fmla="*/ 511086 w 1027088"/>
                <a:gd name="connsiteY31" fmla="*/ 24072 h 746186"/>
                <a:gd name="connsiteX32" fmla="*/ 255861 w 1027088"/>
                <a:gd name="connsiteY32" fmla="*/ 267663 h 746186"/>
                <a:gd name="connsiteX33" fmla="*/ 249442 w 1027088"/>
                <a:gd name="connsiteY33" fmla="*/ 277224 h 746186"/>
                <a:gd name="connsiteX34" fmla="*/ 237941 w 1027088"/>
                <a:gd name="connsiteY34" fmla="*/ 277024 h 746186"/>
                <a:gd name="connsiteX35" fmla="*/ 166863 w 1027088"/>
                <a:gd name="connsiteY35" fmla="*/ 258101 h 746186"/>
                <a:gd name="connsiteX0" fmla="*/ 615865 w 1027088"/>
                <a:gd name="connsiteY0" fmla="*/ 653243 h 746186"/>
                <a:gd name="connsiteX1" fmla="*/ 549300 w 1027088"/>
                <a:gd name="connsiteY1" fmla="*/ 744547 h 746186"/>
                <a:gd name="connsiteX2" fmla="*/ 595036 w 1027088"/>
                <a:gd name="connsiteY2" fmla="*/ 641240 h 746186"/>
                <a:gd name="connsiteX3" fmla="*/ 615865 w 1027088"/>
                <a:gd name="connsiteY3" fmla="*/ 653243 h 746186"/>
                <a:gd name="connsiteX4" fmla="*/ 220990 w 1027088"/>
                <a:gd name="connsiteY4" fmla="*/ 746186 h 746186"/>
                <a:gd name="connsiteX5" fmla="*/ 214973 w 1027088"/>
                <a:gd name="connsiteY5" fmla="*/ 744547 h 746186"/>
                <a:gd name="connsiteX6" fmla="*/ 210559 w 1027088"/>
                <a:gd name="connsiteY6" fmla="*/ 728132 h 746186"/>
                <a:gd name="connsiteX7" fmla="*/ 260709 w 1027088"/>
                <a:gd name="connsiteY7" fmla="*/ 641240 h 746186"/>
                <a:gd name="connsiteX8" fmla="*/ 277158 w 1027088"/>
                <a:gd name="connsiteY8" fmla="*/ 636827 h 746186"/>
                <a:gd name="connsiteX9" fmla="*/ 281571 w 1027088"/>
                <a:gd name="connsiteY9" fmla="*/ 653243 h 746186"/>
                <a:gd name="connsiteX10" fmla="*/ 231421 w 1027088"/>
                <a:gd name="connsiteY10" fmla="*/ 740134 h 746186"/>
                <a:gd name="connsiteX11" fmla="*/ 220990 w 1027088"/>
                <a:gd name="connsiteY11" fmla="*/ 746186 h 746186"/>
                <a:gd name="connsiteX12" fmla="*/ 166863 w 1027088"/>
                <a:gd name="connsiteY12" fmla="*/ 558996 h 746186"/>
                <a:gd name="connsiteX13" fmla="*/ 0 w 1027088"/>
                <a:gd name="connsiteY13" fmla="*/ 401795 h 746186"/>
                <a:gd name="connsiteX14" fmla="*/ 166863 w 1027088"/>
                <a:gd name="connsiteY14" fmla="*/ 234029 h 746186"/>
                <a:gd name="connsiteX15" fmla="*/ 234063 w 1027088"/>
                <a:gd name="connsiteY15" fmla="*/ 248138 h 746186"/>
                <a:gd name="connsiteX16" fmla="*/ 511086 w 1027088"/>
                <a:gd name="connsiteY16" fmla="*/ 0 h 746186"/>
                <a:gd name="connsiteX17" fmla="*/ 768151 w 1027088"/>
                <a:gd name="connsiteY17" fmla="*/ 174619 h 746186"/>
                <a:gd name="connsiteX18" fmla="*/ 828698 w 1027088"/>
                <a:gd name="connsiteY18" fmla="*/ 167164 h 746186"/>
                <a:gd name="connsiteX19" fmla="*/ 1027088 w 1027088"/>
                <a:gd name="connsiteY19" fmla="*/ 365520 h 746186"/>
                <a:gd name="connsiteX20" fmla="*/ 828831 w 1027088"/>
                <a:gd name="connsiteY20" fmla="*/ 558996 h 746186"/>
                <a:gd name="connsiteX21" fmla="*/ 166863 w 1027088"/>
                <a:gd name="connsiteY21" fmla="*/ 558996 h 746186"/>
                <a:gd name="connsiteX22" fmla="*/ 166863 w 1027088"/>
                <a:gd name="connsiteY22" fmla="*/ 258101 h 746186"/>
                <a:gd name="connsiteX23" fmla="*/ 24072 w 1027088"/>
                <a:gd name="connsiteY23" fmla="*/ 401795 h 746186"/>
                <a:gd name="connsiteX24" fmla="*/ 166997 w 1027088"/>
                <a:gd name="connsiteY24" fmla="*/ 534891 h 746186"/>
                <a:gd name="connsiteX25" fmla="*/ 828698 w 1027088"/>
                <a:gd name="connsiteY25" fmla="*/ 534891 h 746186"/>
                <a:gd name="connsiteX26" fmla="*/ 1002983 w 1027088"/>
                <a:gd name="connsiteY26" fmla="*/ 365520 h 746186"/>
                <a:gd name="connsiteX27" fmla="*/ 828698 w 1027088"/>
                <a:gd name="connsiteY27" fmla="*/ 191235 h 746186"/>
                <a:gd name="connsiteX28" fmla="*/ 765008 w 1027088"/>
                <a:gd name="connsiteY28" fmla="*/ 200596 h 746186"/>
                <a:gd name="connsiteX29" fmla="*/ 749930 w 1027088"/>
                <a:gd name="connsiteY29" fmla="*/ 193576 h 746186"/>
                <a:gd name="connsiteX30" fmla="*/ 511086 w 1027088"/>
                <a:gd name="connsiteY30" fmla="*/ 24072 h 746186"/>
                <a:gd name="connsiteX31" fmla="*/ 255861 w 1027088"/>
                <a:gd name="connsiteY31" fmla="*/ 267663 h 746186"/>
                <a:gd name="connsiteX32" fmla="*/ 249442 w 1027088"/>
                <a:gd name="connsiteY32" fmla="*/ 277224 h 746186"/>
                <a:gd name="connsiteX33" fmla="*/ 237941 w 1027088"/>
                <a:gd name="connsiteY33" fmla="*/ 277024 h 746186"/>
                <a:gd name="connsiteX34" fmla="*/ 166863 w 1027088"/>
                <a:gd name="connsiteY34" fmla="*/ 258101 h 746186"/>
                <a:gd name="connsiteX0" fmla="*/ 595036 w 1027088"/>
                <a:gd name="connsiteY0" fmla="*/ 641240 h 746186"/>
                <a:gd name="connsiteX1" fmla="*/ 549300 w 1027088"/>
                <a:gd name="connsiteY1" fmla="*/ 744547 h 746186"/>
                <a:gd name="connsiteX2" fmla="*/ 595036 w 1027088"/>
                <a:gd name="connsiteY2" fmla="*/ 641240 h 746186"/>
                <a:gd name="connsiteX3" fmla="*/ 220990 w 1027088"/>
                <a:gd name="connsiteY3" fmla="*/ 746186 h 746186"/>
                <a:gd name="connsiteX4" fmla="*/ 214973 w 1027088"/>
                <a:gd name="connsiteY4" fmla="*/ 744547 h 746186"/>
                <a:gd name="connsiteX5" fmla="*/ 210559 w 1027088"/>
                <a:gd name="connsiteY5" fmla="*/ 728132 h 746186"/>
                <a:gd name="connsiteX6" fmla="*/ 260709 w 1027088"/>
                <a:gd name="connsiteY6" fmla="*/ 641240 h 746186"/>
                <a:gd name="connsiteX7" fmla="*/ 277158 w 1027088"/>
                <a:gd name="connsiteY7" fmla="*/ 636827 h 746186"/>
                <a:gd name="connsiteX8" fmla="*/ 281571 w 1027088"/>
                <a:gd name="connsiteY8" fmla="*/ 653243 h 746186"/>
                <a:gd name="connsiteX9" fmla="*/ 231421 w 1027088"/>
                <a:gd name="connsiteY9" fmla="*/ 740134 h 746186"/>
                <a:gd name="connsiteX10" fmla="*/ 220990 w 1027088"/>
                <a:gd name="connsiteY10" fmla="*/ 746186 h 746186"/>
                <a:gd name="connsiteX11" fmla="*/ 166863 w 1027088"/>
                <a:gd name="connsiteY11" fmla="*/ 558996 h 746186"/>
                <a:gd name="connsiteX12" fmla="*/ 0 w 1027088"/>
                <a:gd name="connsiteY12" fmla="*/ 401795 h 746186"/>
                <a:gd name="connsiteX13" fmla="*/ 166863 w 1027088"/>
                <a:gd name="connsiteY13" fmla="*/ 234029 h 746186"/>
                <a:gd name="connsiteX14" fmla="*/ 234063 w 1027088"/>
                <a:gd name="connsiteY14" fmla="*/ 248138 h 746186"/>
                <a:gd name="connsiteX15" fmla="*/ 511086 w 1027088"/>
                <a:gd name="connsiteY15" fmla="*/ 0 h 746186"/>
                <a:gd name="connsiteX16" fmla="*/ 768151 w 1027088"/>
                <a:gd name="connsiteY16" fmla="*/ 174619 h 746186"/>
                <a:gd name="connsiteX17" fmla="*/ 828698 w 1027088"/>
                <a:gd name="connsiteY17" fmla="*/ 167164 h 746186"/>
                <a:gd name="connsiteX18" fmla="*/ 1027088 w 1027088"/>
                <a:gd name="connsiteY18" fmla="*/ 365520 h 746186"/>
                <a:gd name="connsiteX19" fmla="*/ 828831 w 1027088"/>
                <a:gd name="connsiteY19" fmla="*/ 558996 h 746186"/>
                <a:gd name="connsiteX20" fmla="*/ 166863 w 1027088"/>
                <a:gd name="connsiteY20" fmla="*/ 558996 h 746186"/>
                <a:gd name="connsiteX21" fmla="*/ 166863 w 1027088"/>
                <a:gd name="connsiteY21" fmla="*/ 258101 h 746186"/>
                <a:gd name="connsiteX22" fmla="*/ 24072 w 1027088"/>
                <a:gd name="connsiteY22" fmla="*/ 401795 h 746186"/>
                <a:gd name="connsiteX23" fmla="*/ 166997 w 1027088"/>
                <a:gd name="connsiteY23" fmla="*/ 534891 h 746186"/>
                <a:gd name="connsiteX24" fmla="*/ 828698 w 1027088"/>
                <a:gd name="connsiteY24" fmla="*/ 534891 h 746186"/>
                <a:gd name="connsiteX25" fmla="*/ 1002983 w 1027088"/>
                <a:gd name="connsiteY25" fmla="*/ 365520 h 746186"/>
                <a:gd name="connsiteX26" fmla="*/ 828698 w 1027088"/>
                <a:gd name="connsiteY26" fmla="*/ 191235 h 746186"/>
                <a:gd name="connsiteX27" fmla="*/ 765008 w 1027088"/>
                <a:gd name="connsiteY27" fmla="*/ 200596 h 746186"/>
                <a:gd name="connsiteX28" fmla="*/ 749930 w 1027088"/>
                <a:gd name="connsiteY28" fmla="*/ 193576 h 746186"/>
                <a:gd name="connsiteX29" fmla="*/ 511086 w 1027088"/>
                <a:gd name="connsiteY29" fmla="*/ 24072 h 746186"/>
                <a:gd name="connsiteX30" fmla="*/ 255861 w 1027088"/>
                <a:gd name="connsiteY30" fmla="*/ 267663 h 746186"/>
                <a:gd name="connsiteX31" fmla="*/ 249442 w 1027088"/>
                <a:gd name="connsiteY31" fmla="*/ 277224 h 746186"/>
                <a:gd name="connsiteX32" fmla="*/ 237941 w 1027088"/>
                <a:gd name="connsiteY32" fmla="*/ 277024 h 746186"/>
                <a:gd name="connsiteX33" fmla="*/ 166863 w 1027088"/>
                <a:gd name="connsiteY33" fmla="*/ 258101 h 746186"/>
                <a:gd name="connsiteX0" fmla="*/ 220990 w 1027088"/>
                <a:gd name="connsiteY0" fmla="*/ 746186 h 746186"/>
                <a:gd name="connsiteX1" fmla="*/ 214973 w 1027088"/>
                <a:gd name="connsiteY1" fmla="*/ 744547 h 746186"/>
                <a:gd name="connsiteX2" fmla="*/ 210559 w 1027088"/>
                <a:gd name="connsiteY2" fmla="*/ 728132 h 746186"/>
                <a:gd name="connsiteX3" fmla="*/ 260709 w 1027088"/>
                <a:gd name="connsiteY3" fmla="*/ 641240 h 746186"/>
                <a:gd name="connsiteX4" fmla="*/ 277158 w 1027088"/>
                <a:gd name="connsiteY4" fmla="*/ 636827 h 746186"/>
                <a:gd name="connsiteX5" fmla="*/ 281571 w 1027088"/>
                <a:gd name="connsiteY5" fmla="*/ 653243 h 746186"/>
                <a:gd name="connsiteX6" fmla="*/ 231421 w 1027088"/>
                <a:gd name="connsiteY6" fmla="*/ 740134 h 746186"/>
                <a:gd name="connsiteX7" fmla="*/ 220990 w 1027088"/>
                <a:gd name="connsiteY7" fmla="*/ 746186 h 746186"/>
                <a:gd name="connsiteX8" fmla="*/ 166863 w 1027088"/>
                <a:gd name="connsiteY8" fmla="*/ 558996 h 746186"/>
                <a:gd name="connsiteX9" fmla="*/ 0 w 1027088"/>
                <a:gd name="connsiteY9" fmla="*/ 401795 h 746186"/>
                <a:gd name="connsiteX10" fmla="*/ 166863 w 1027088"/>
                <a:gd name="connsiteY10" fmla="*/ 234029 h 746186"/>
                <a:gd name="connsiteX11" fmla="*/ 234063 w 1027088"/>
                <a:gd name="connsiteY11" fmla="*/ 248138 h 746186"/>
                <a:gd name="connsiteX12" fmla="*/ 511086 w 1027088"/>
                <a:gd name="connsiteY12" fmla="*/ 0 h 746186"/>
                <a:gd name="connsiteX13" fmla="*/ 768151 w 1027088"/>
                <a:gd name="connsiteY13" fmla="*/ 174619 h 746186"/>
                <a:gd name="connsiteX14" fmla="*/ 828698 w 1027088"/>
                <a:gd name="connsiteY14" fmla="*/ 167164 h 746186"/>
                <a:gd name="connsiteX15" fmla="*/ 1027088 w 1027088"/>
                <a:gd name="connsiteY15" fmla="*/ 365520 h 746186"/>
                <a:gd name="connsiteX16" fmla="*/ 828831 w 1027088"/>
                <a:gd name="connsiteY16" fmla="*/ 558996 h 746186"/>
                <a:gd name="connsiteX17" fmla="*/ 166863 w 1027088"/>
                <a:gd name="connsiteY17" fmla="*/ 558996 h 746186"/>
                <a:gd name="connsiteX18" fmla="*/ 166863 w 1027088"/>
                <a:gd name="connsiteY18" fmla="*/ 258101 h 746186"/>
                <a:gd name="connsiteX19" fmla="*/ 24072 w 1027088"/>
                <a:gd name="connsiteY19" fmla="*/ 401795 h 746186"/>
                <a:gd name="connsiteX20" fmla="*/ 166997 w 1027088"/>
                <a:gd name="connsiteY20" fmla="*/ 534891 h 746186"/>
                <a:gd name="connsiteX21" fmla="*/ 828698 w 1027088"/>
                <a:gd name="connsiteY21" fmla="*/ 534891 h 746186"/>
                <a:gd name="connsiteX22" fmla="*/ 1002983 w 1027088"/>
                <a:gd name="connsiteY22" fmla="*/ 365520 h 746186"/>
                <a:gd name="connsiteX23" fmla="*/ 828698 w 1027088"/>
                <a:gd name="connsiteY23" fmla="*/ 191235 h 746186"/>
                <a:gd name="connsiteX24" fmla="*/ 765008 w 1027088"/>
                <a:gd name="connsiteY24" fmla="*/ 200596 h 746186"/>
                <a:gd name="connsiteX25" fmla="*/ 749930 w 1027088"/>
                <a:gd name="connsiteY25" fmla="*/ 193576 h 746186"/>
                <a:gd name="connsiteX26" fmla="*/ 511086 w 1027088"/>
                <a:gd name="connsiteY26" fmla="*/ 24072 h 746186"/>
                <a:gd name="connsiteX27" fmla="*/ 255861 w 1027088"/>
                <a:gd name="connsiteY27" fmla="*/ 267663 h 746186"/>
                <a:gd name="connsiteX28" fmla="*/ 249442 w 1027088"/>
                <a:gd name="connsiteY28" fmla="*/ 277224 h 746186"/>
                <a:gd name="connsiteX29" fmla="*/ 237941 w 1027088"/>
                <a:gd name="connsiteY29" fmla="*/ 277024 h 746186"/>
                <a:gd name="connsiteX30" fmla="*/ 166863 w 1027088"/>
                <a:gd name="connsiteY30" fmla="*/ 258101 h 746186"/>
                <a:gd name="connsiteX0" fmla="*/ 231421 w 1027088"/>
                <a:gd name="connsiteY0" fmla="*/ 740134 h 748894"/>
                <a:gd name="connsiteX1" fmla="*/ 214973 w 1027088"/>
                <a:gd name="connsiteY1" fmla="*/ 744547 h 748894"/>
                <a:gd name="connsiteX2" fmla="*/ 210559 w 1027088"/>
                <a:gd name="connsiteY2" fmla="*/ 728132 h 748894"/>
                <a:gd name="connsiteX3" fmla="*/ 260709 w 1027088"/>
                <a:gd name="connsiteY3" fmla="*/ 641240 h 748894"/>
                <a:gd name="connsiteX4" fmla="*/ 277158 w 1027088"/>
                <a:gd name="connsiteY4" fmla="*/ 636827 h 748894"/>
                <a:gd name="connsiteX5" fmla="*/ 281571 w 1027088"/>
                <a:gd name="connsiteY5" fmla="*/ 653243 h 748894"/>
                <a:gd name="connsiteX6" fmla="*/ 231421 w 1027088"/>
                <a:gd name="connsiteY6" fmla="*/ 740134 h 748894"/>
                <a:gd name="connsiteX7" fmla="*/ 166863 w 1027088"/>
                <a:gd name="connsiteY7" fmla="*/ 558996 h 748894"/>
                <a:gd name="connsiteX8" fmla="*/ 0 w 1027088"/>
                <a:gd name="connsiteY8" fmla="*/ 401795 h 748894"/>
                <a:gd name="connsiteX9" fmla="*/ 166863 w 1027088"/>
                <a:gd name="connsiteY9" fmla="*/ 234029 h 748894"/>
                <a:gd name="connsiteX10" fmla="*/ 234063 w 1027088"/>
                <a:gd name="connsiteY10" fmla="*/ 248138 h 748894"/>
                <a:gd name="connsiteX11" fmla="*/ 511086 w 1027088"/>
                <a:gd name="connsiteY11" fmla="*/ 0 h 748894"/>
                <a:gd name="connsiteX12" fmla="*/ 768151 w 1027088"/>
                <a:gd name="connsiteY12" fmla="*/ 174619 h 748894"/>
                <a:gd name="connsiteX13" fmla="*/ 828698 w 1027088"/>
                <a:gd name="connsiteY13" fmla="*/ 167164 h 748894"/>
                <a:gd name="connsiteX14" fmla="*/ 1027088 w 1027088"/>
                <a:gd name="connsiteY14" fmla="*/ 365520 h 748894"/>
                <a:gd name="connsiteX15" fmla="*/ 828831 w 1027088"/>
                <a:gd name="connsiteY15" fmla="*/ 558996 h 748894"/>
                <a:gd name="connsiteX16" fmla="*/ 166863 w 1027088"/>
                <a:gd name="connsiteY16" fmla="*/ 558996 h 748894"/>
                <a:gd name="connsiteX17" fmla="*/ 166863 w 1027088"/>
                <a:gd name="connsiteY17" fmla="*/ 258101 h 748894"/>
                <a:gd name="connsiteX18" fmla="*/ 24072 w 1027088"/>
                <a:gd name="connsiteY18" fmla="*/ 401795 h 748894"/>
                <a:gd name="connsiteX19" fmla="*/ 166997 w 1027088"/>
                <a:gd name="connsiteY19" fmla="*/ 534891 h 748894"/>
                <a:gd name="connsiteX20" fmla="*/ 828698 w 1027088"/>
                <a:gd name="connsiteY20" fmla="*/ 534891 h 748894"/>
                <a:gd name="connsiteX21" fmla="*/ 1002983 w 1027088"/>
                <a:gd name="connsiteY21" fmla="*/ 365520 h 748894"/>
                <a:gd name="connsiteX22" fmla="*/ 828698 w 1027088"/>
                <a:gd name="connsiteY22" fmla="*/ 191235 h 748894"/>
                <a:gd name="connsiteX23" fmla="*/ 765008 w 1027088"/>
                <a:gd name="connsiteY23" fmla="*/ 200596 h 748894"/>
                <a:gd name="connsiteX24" fmla="*/ 749930 w 1027088"/>
                <a:gd name="connsiteY24" fmla="*/ 193576 h 748894"/>
                <a:gd name="connsiteX25" fmla="*/ 511086 w 1027088"/>
                <a:gd name="connsiteY25" fmla="*/ 24072 h 748894"/>
                <a:gd name="connsiteX26" fmla="*/ 255861 w 1027088"/>
                <a:gd name="connsiteY26" fmla="*/ 267663 h 748894"/>
                <a:gd name="connsiteX27" fmla="*/ 249442 w 1027088"/>
                <a:gd name="connsiteY27" fmla="*/ 277224 h 748894"/>
                <a:gd name="connsiteX28" fmla="*/ 237941 w 1027088"/>
                <a:gd name="connsiteY28" fmla="*/ 277024 h 748894"/>
                <a:gd name="connsiteX29" fmla="*/ 166863 w 1027088"/>
                <a:gd name="connsiteY29" fmla="*/ 258101 h 748894"/>
                <a:gd name="connsiteX0" fmla="*/ 281571 w 1027088"/>
                <a:gd name="connsiteY0" fmla="*/ 653243 h 744547"/>
                <a:gd name="connsiteX1" fmla="*/ 214973 w 1027088"/>
                <a:gd name="connsiteY1" fmla="*/ 744547 h 744547"/>
                <a:gd name="connsiteX2" fmla="*/ 210559 w 1027088"/>
                <a:gd name="connsiteY2" fmla="*/ 728132 h 744547"/>
                <a:gd name="connsiteX3" fmla="*/ 260709 w 1027088"/>
                <a:gd name="connsiteY3" fmla="*/ 641240 h 744547"/>
                <a:gd name="connsiteX4" fmla="*/ 277158 w 1027088"/>
                <a:gd name="connsiteY4" fmla="*/ 636827 h 744547"/>
                <a:gd name="connsiteX5" fmla="*/ 281571 w 1027088"/>
                <a:gd name="connsiteY5" fmla="*/ 653243 h 744547"/>
                <a:gd name="connsiteX6" fmla="*/ 166863 w 1027088"/>
                <a:gd name="connsiteY6" fmla="*/ 558996 h 744547"/>
                <a:gd name="connsiteX7" fmla="*/ 0 w 1027088"/>
                <a:gd name="connsiteY7" fmla="*/ 401795 h 744547"/>
                <a:gd name="connsiteX8" fmla="*/ 166863 w 1027088"/>
                <a:gd name="connsiteY8" fmla="*/ 234029 h 744547"/>
                <a:gd name="connsiteX9" fmla="*/ 234063 w 1027088"/>
                <a:gd name="connsiteY9" fmla="*/ 248138 h 744547"/>
                <a:gd name="connsiteX10" fmla="*/ 511086 w 1027088"/>
                <a:gd name="connsiteY10" fmla="*/ 0 h 744547"/>
                <a:gd name="connsiteX11" fmla="*/ 768151 w 1027088"/>
                <a:gd name="connsiteY11" fmla="*/ 174619 h 744547"/>
                <a:gd name="connsiteX12" fmla="*/ 828698 w 1027088"/>
                <a:gd name="connsiteY12" fmla="*/ 167164 h 744547"/>
                <a:gd name="connsiteX13" fmla="*/ 1027088 w 1027088"/>
                <a:gd name="connsiteY13" fmla="*/ 365520 h 744547"/>
                <a:gd name="connsiteX14" fmla="*/ 828831 w 1027088"/>
                <a:gd name="connsiteY14" fmla="*/ 558996 h 744547"/>
                <a:gd name="connsiteX15" fmla="*/ 166863 w 1027088"/>
                <a:gd name="connsiteY15" fmla="*/ 558996 h 744547"/>
                <a:gd name="connsiteX16" fmla="*/ 166863 w 1027088"/>
                <a:gd name="connsiteY16" fmla="*/ 258101 h 744547"/>
                <a:gd name="connsiteX17" fmla="*/ 24072 w 1027088"/>
                <a:gd name="connsiteY17" fmla="*/ 401795 h 744547"/>
                <a:gd name="connsiteX18" fmla="*/ 166997 w 1027088"/>
                <a:gd name="connsiteY18" fmla="*/ 534891 h 744547"/>
                <a:gd name="connsiteX19" fmla="*/ 828698 w 1027088"/>
                <a:gd name="connsiteY19" fmla="*/ 534891 h 744547"/>
                <a:gd name="connsiteX20" fmla="*/ 1002983 w 1027088"/>
                <a:gd name="connsiteY20" fmla="*/ 365520 h 744547"/>
                <a:gd name="connsiteX21" fmla="*/ 828698 w 1027088"/>
                <a:gd name="connsiteY21" fmla="*/ 191235 h 744547"/>
                <a:gd name="connsiteX22" fmla="*/ 765008 w 1027088"/>
                <a:gd name="connsiteY22" fmla="*/ 200596 h 744547"/>
                <a:gd name="connsiteX23" fmla="*/ 749930 w 1027088"/>
                <a:gd name="connsiteY23" fmla="*/ 193576 h 744547"/>
                <a:gd name="connsiteX24" fmla="*/ 511086 w 1027088"/>
                <a:gd name="connsiteY24" fmla="*/ 24072 h 744547"/>
                <a:gd name="connsiteX25" fmla="*/ 255861 w 1027088"/>
                <a:gd name="connsiteY25" fmla="*/ 267663 h 744547"/>
                <a:gd name="connsiteX26" fmla="*/ 249442 w 1027088"/>
                <a:gd name="connsiteY26" fmla="*/ 277224 h 744547"/>
                <a:gd name="connsiteX27" fmla="*/ 237941 w 1027088"/>
                <a:gd name="connsiteY27" fmla="*/ 277024 h 744547"/>
                <a:gd name="connsiteX28" fmla="*/ 166863 w 1027088"/>
                <a:gd name="connsiteY28" fmla="*/ 258101 h 744547"/>
                <a:gd name="connsiteX0" fmla="*/ 277158 w 1027088"/>
                <a:gd name="connsiteY0" fmla="*/ 636827 h 749274"/>
                <a:gd name="connsiteX1" fmla="*/ 214973 w 1027088"/>
                <a:gd name="connsiteY1" fmla="*/ 744547 h 749274"/>
                <a:gd name="connsiteX2" fmla="*/ 210559 w 1027088"/>
                <a:gd name="connsiteY2" fmla="*/ 728132 h 749274"/>
                <a:gd name="connsiteX3" fmla="*/ 260709 w 1027088"/>
                <a:gd name="connsiteY3" fmla="*/ 641240 h 749274"/>
                <a:gd name="connsiteX4" fmla="*/ 277158 w 1027088"/>
                <a:gd name="connsiteY4" fmla="*/ 636827 h 749274"/>
                <a:gd name="connsiteX5" fmla="*/ 166863 w 1027088"/>
                <a:gd name="connsiteY5" fmla="*/ 558996 h 749274"/>
                <a:gd name="connsiteX6" fmla="*/ 0 w 1027088"/>
                <a:gd name="connsiteY6" fmla="*/ 401795 h 749274"/>
                <a:gd name="connsiteX7" fmla="*/ 166863 w 1027088"/>
                <a:gd name="connsiteY7" fmla="*/ 234029 h 749274"/>
                <a:gd name="connsiteX8" fmla="*/ 234063 w 1027088"/>
                <a:gd name="connsiteY8" fmla="*/ 248138 h 749274"/>
                <a:gd name="connsiteX9" fmla="*/ 511086 w 1027088"/>
                <a:gd name="connsiteY9" fmla="*/ 0 h 749274"/>
                <a:gd name="connsiteX10" fmla="*/ 768151 w 1027088"/>
                <a:gd name="connsiteY10" fmla="*/ 174619 h 749274"/>
                <a:gd name="connsiteX11" fmla="*/ 828698 w 1027088"/>
                <a:gd name="connsiteY11" fmla="*/ 167164 h 749274"/>
                <a:gd name="connsiteX12" fmla="*/ 1027088 w 1027088"/>
                <a:gd name="connsiteY12" fmla="*/ 365520 h 749274"/>
                <a:gd name="connsiteX13" fmla="*/ 828831 w 1027088"/>
                <a:gd name="connsiteY13" fmla="*/ 558996 h 749274"/>
                <a:gd name="connsiteX14" fmla="*/ 166863 w 1027088"/>
                <a:gd name="connsiteY14" fmla="*/ 558996 h 749274"/>
                <a:gd name="connsiteX15" fmla="*/ 166863 w 1027088"/>
                <a:gd name="connsiteY15" fmla="*/ 258101 h 749274"/>
                <a:gd name="connsiteX16" fmla="*/ 24072 w 1027088"/>
                <a:gd name="connsiteY16" fmla="*/ 401795 h 749274"/>
                <a:gd name="connsiteX17" fmla="*/ 166997 w 1027088"/>
                <a:gd name="connsiteY17" fmla="*/ 534891 h 749274"/>
                <a:gd name="connsiteX18" fmla="*/ 828698 w 1027088"/>
                <a:gd name="connsiteY18" fmla="*/ 534891 h 749274"/>
                <a:gd name="connsiteX19" fmla="*/ 1002983 w 1027088"/>
                <a:gd name="connsiteY19" fmla="*/ 365520 h 749274"/>
                <a:gd name="connsiteX20" fmla="*/ 828698 w 1027088"/>
                <a:gd name="connsiteY20" fmla="*/ 191235 h 749274"/>
                <a:gd name="connsiteX21" fmla="*/ 765008 w 1027088"/>
                <a:gd name="connsiteY21" fmla="*/ 200596 h 749274"/>
                <a:gd name="connsiteX22" fmla="*/ 749930 w 1027088"/>
                <a:gd name="connsiteY22" fmla="*/ 193576 h 749274"/>
                <a:gd name="connsiteX23" fmla="*/ 511086 w 1027088"/>
                <a:gd name="connsiteY23" fmla="*/ 24072 h 749274"/>
                <a:gd name="connsiteX24" fmla="*/ 255861 w 1027088"/>
                <a:gd name="connsiteY24" fmla="*/ 267663 h 749274"/>
                <a:gd name="connsiteX25" fmla="*/ 249442 w 1027088"/>
                <a:gd name="connsiteY25" fmla="*/ 277224 h 749274"/>
                <a:gd name="connsiteX26" fmla="*/ 237941 w 1027088"/>
                <a:gd name="connsiteY26" fmla="*/ 277024 h 749274"/>
                <a:gd name="connsiteX27" fmla="*/ 166863 w 1027088"/>
                <a:gd name="connsiteY27" fmla="*/ 258101 h 749274"/>
                <a:gd name="connsiteX0" fmla="*/ 260709 w 1027088"/>
                <a:gd name="connsiteY0" fmla="*/ 641240 h 748979"/>
                <a:gd name="connsiteX1" fmla="*/ 214973 w 1027088"/>
                <a:gd name="connsiteY1" fmla="*/ 744547 h 748979"/>
                <a:gd name="connsiteX2" fmla="*/ 210559 w 1027088"/>
                <a:gd name="connsiteY2" fmla="*/ 728132 h 748979"/>
                <a:gd name="connsiteX3" fmla="*/ 260709 w 1027088"/>
                <a:gd name="connsiteY3" fmla="*/ 641240 h 748979"/>
                <a:gd name="connsiteX4" fmla="*/ 166863 w 1027088"/>
                <a:gd name="connsiteY4" fmla="*/ 558996 h 748979"/>
                <a:gd name="connsiteX5" fmla="*/ 0 w 1027088"/>
                <a:gd name="connsiteY5" fmla="*/ 401795 h 748979"/>
                <a:gd name="connsiteX6" fmla="*/ 166863 w 1027088"/>
                <a:gd name="connsiteY6" fmla="*/ 234029 h 748979"/>
                <a:gd name="connsiteX7" fmla="*/ 234063 w 1027088"/>
                <a:gd name="connsiteY7" fmla="*/ 248138 h 748979"/>
                <a:gd name="connsiteX8" fmla="*/ 511086 w 1027088"/>
                <a:gd name="connsiteY8" fmla="*/ 0 h 748979"/>
                <a:gd name="connsiteX9" fmla="*/ 768151 w 1027088"/>
                <a:gd name="connsiteY9" fmla="*/ 174619 h 748979"/>
                <a:gd name="connsiteX10" fmla="*/ 828698 w 1027088"/>
                <a:gd name="connsiteY10" fmla="*/ 167164 h 748979"/>
                <a:gd name="connsiteX11" fmla="*/ 1027088 w 1027088"/>
                <a:gd name="connsiteY11" fmla="*/ 365520 h 748979"/>
                <a:gd name="connsiteX12" fmla="*/ 828831 w 1027088"/>
                <a:gd name="connsiteY12" fmla="*/ 558996 h 748979"/>
                <a:gd name="connsiteX13" fmla="*/ 166863 w 1027088"/>
                <a:gd name="connsiteY13" fmla="*/ 558996 h 748979"/>
                <a:gd name="connsiteX14" fmla="*/ 166863 w 1027088"/>
                <a:gd name="connsiteY14" fmla="*/ 258101 h 748979"/>
                <a:gd name="connsiteX15" fmla="*/ 24072 w 1027088"/>
                <a:gd name="connsiteY15" fmla="*/ 401795 h 748979"/>
                <a:gd name="connsiteX16" fmla="*/ 166997 w 1027088"/>
                <a:gd name="connsiteY16" fmla="*/ 534891 h 748979"/>
                <a:gd name="connsiteX17" fmla="*/ 828698 w 1027088"/>
                <a:gd name="connsiteY17" fmla="*/ 534891 h 748979"/>
                <a:gd name="connsiteX18" fmla="*/ 1002983 w 1027088"/>
                <a:gd name="connsiteY18" fmla="*/ 365520 h 748979"/>
                <a:gd name="connsiteX19" fmla="*/ 828698 w 1027088"/>
                <a:gd name="connsiteY19" fmla="*/ 191235 h 748979"/>
                <a:gd name="connsiteX20" fmla="*/ 765008 w 1027088"/>
                <a:gd name="connsiteY20" fmla="*/ 200596 h 748979"/>
                <a:gd name="connsiteX21" fmla="*/ 749930 w 1027088"/>
                <a:gd name="connsiteY21" fmla="*/ 193576 h 748979"/>
                <a:gd name="connsiteX22" fmla="*/ 511086 w 1027088"/>
                <a:gd name="connsiteY22" fmla="*/ 24072 h 748979"/>
                <a:gd name="connsiteX23" fmla="*/ 255861 w 1027088"/>
                <a:gd name="connsiteY23" fmla="*/ 267663 h 748979"/>
                <a:gd name="connsiteX24" fmla="*/ 249442 w 1027088"/>
                <a:gd name="connsiteY24" fmla="*/ 277224 h 748979"/>
                <a:gd name="connsiteX25" fmla="*/ 237941 w 1027088"/>
                <a:gd name="connsiteY25" fmla="*/ 277024 h 748979"/>
                <a:gd name="connsiteX26" fmla="*/ 166863 w 1027088"/>
                <a:gd name="connsiteY26" fmla="*/ 258101 h 748979"/>
                <a:gd name="connsiteX0" fmla="*/ 210559 w 1027088"/>
                <a:gd name="connsiteY0" fmla="*/ 728132 h 748979"/>
                <a:gd name="connsiteX1" fmla="*/ 214973 w 1027088"/>
                <a:gd name="connsiteY1" fmla="*/ 744547 h 748979"/>
                <a:gd name="connsiteX2" fmla="*/ 210559 w 1027088"/>
                <a:gd name="connsiteY2" fmla="*/ 728132 h 748979"/>
                <a:gd name="connsiteX3" fmla="*/ 166863 w 1027088"/>
                <a:gd name="connsiteY3" fmla="*/ 558996 h 748979"/>
                <a:gd name="connsiteX4" fmla="*/ 0 w 1027088"/>
                <a:gd name="connsiteY4" fmla="*/ 401795 h 748979"/>
                <a:gd name="connsiteX5" fmla="*/ 166863 w 1027088"/>
                <a:gd name="connsiteY5" fmla="*/ 234029 h 748979"/>
                <a:gd name="connsiteX6" fmla="*/ 234063 w 1027088"/>
                <a:gd name="connsiteY6" fmla="*/ 248138 h 748979"/>
                <a:gd name="connsiteX7" fmla="*/ 511086 w 1027088"/>
                <a:gd name="connsiteY7" fmla="*/ 0 h 748979"/>
                <a:gd name="connsiteX8" fmla="*/ 768151 w 1027088"/>
                <a:gd name="connsiteY8" fmla="*/ 174619 h 748979"/>
                <a:gd name="connsiteX9" fmla="*/ 828698 w 1027088"/>
                <a:gd name="connsiteY9" fmla="*/ 167164 h 748979"/>
                <a:gd name="connsiteX10" fmla="*/ 1027088 w 1027088"/>
                <a:gd name="connsiteY10" fmla="*/ 365520 h 748979"/>
                <a:gd name="connsiteX11" fmla="*/ 828831 w 1027088"/>
                <a:gd name="connsiteY11" fmla="*/ 558996 h 748979"/>
                <a:gd name="connsiteX12" fmla="*/ 166863 w 1027088"/>
                <a:gd name="connsiteY12" fmla="*/ 558996 h 748979"/>
                <a:gd name="connsiteX13" fmla="*/ 166863 w 1027088"/>
                <a:gd name="connsiteY13" fmla="*/ 258101 h 748979"/>
                <a:gd name="connsiteX14" fmla="*/ 24072 w 1027088"/>
                <a:gd name="connsiteY14" fmla="*/ 401795 h 748979"/>
                <a:gd name="connsiteX15" fmla="*/ 166997 w 1027088"/>
                <a:gd name="connsiteY15" fmla="*/ 534891 h 748979"/>
                <a:gd name="connsiteX16" fmla="*/ 828698 w 1027088"/>
                <a:gd name="connsiteY16" fmla="*/ 534891 h 748979"/>
                <a:gd name="connsiteX17" fmla="*/ 1002983 w 1027088"/>
                <a:gd name="connsiteY17" fmla="*/ 365520 h 748979"/>
                <a:gd name="connsiteX18" fmla="*/ 828698 w 1027088"/>
                <a:gd name="connsiteY18" fmla="*/ 191235 h 748979"/>
                <a:gd name="connsiteX19" fmla="*/ 765008 w 1027088"/>
                <a:gd name="connsiteY19" fmla="*/ 200596 h 748979"/>
                <a:gd name="connsiteX20" fmla="*/ 749930 w 1027088"/>
                <a:gd name="connsiteY20" fmla="*/ 193576 h 748979"/>
                <a:gd name="connsiteX21" fmla="*/ 511086 w 1027088"/>
                <a:gd name="connsiteY21" fmla="*/ 24072 h 748979"/>
                <a:gd name="connsiteX22" fmla="*/ 255861 w 1027088"/>
                <a:gd name="connsiteY22" fmla="*/ 267663 h 748979"/>
                <a:gd name="connsiteX23" fmla="*/ 249442 w 1027088"/>
                <a:gd name="connsiteY23" fmla="*/ 277224 h 748979"/>
                <a:gd name="connsiteX24" fmla="*/ 237941 w 1027088"/>
                <a:gd name="connsiteY24" fmla="*/ 277024 h 748979"/>
                <a:gd name="connsiteX25" fmla="*/ 166863 w 1027088"/>
                <a:gd name="connsiteY25" fmla="*/ 258101 h 748979"/>
                <a:gd name="connsiteX0" fmla="*/ 166863 w 1027088"/>
                <a:gd name="connsiteY0" fmla="*/ 558996 h 558996"/>
                <a:gd name="connsiteX1" fmla="*/ 0 w 1027088"/>
                <a:gd name="connsiteY1" fmla="*/ 401795 h 558996"/>
                <a:gd name="connsiteX2" fmla="*/ 166863 w 1027088"/>
                <a:gd name="connsiteY2" fmla="*/ 234029 h 558996"/>
                <a:gd name="connsiteX3" fmla="*/ 234063 w 1027088"/>
                <a:gd name="connsiteY3" fmla="*/ 248138 h 558996"/>
                <a:gd name="connsiteX4" fmla="*/ 511086 w 1027088"/>
                <a:gd name="connsiteY4" fmla="*/ 0 h 558996"/>
                <a:gd name="connsiteX5" fmla="*/ 768151 w 1027088"/>
                <a:gd name="connsiteY5" fmla="*/ 174619 h 558996"/>
                <a:gd name="connsiteX6" fmla="*/ 828698 w 1027088"/>
                <a:gd name="connsiteY6" fmla="*/ 167164 h 558996"/>
                <a:gd name="connsiteX7" fmla="*/ 1027088 w 1027088"/>
                <a:gd name="connsiteY7" fmla="*/ 365520 h 558996"/>
                <a:gd name="connsiteX8" fmla="*/ 828831 w 1027088"/>
                <a:gd name="connsiteY8" fmla="*/ 558996 h 558996"/>
                <a:gd name="connsiteX9" fmla="*/ 166863 w 1027088"/>
                <a:gd name="connsiteY9" fmla="*/ 558996 h 558996"/>
                <a:gd name="connsiteX10" fmla="*/ 166863 w 1027088"/>
                <a:gd name="connsiteY10" fmla="*/ 258101 h 558996"/>
                <a:gd name="connsiteX11" fmla="*/ 24072 w 1027088"/>
                <a:gd name="connsiteY11" fmla="*/ 401795 h 558996"/>
                <a:gd name="connsiteX12" fmla="*/ 166997 w 1027088"/>
                <a:gd name="connsiteY12" fmla="*/ 534891 h 558996"/>
                <a:gd name="connsiteX13" fmla="*/ 828698 w 1027088"/>
                <a:gd name="connsiteY13" fmla="*/ 534891 h 558996"/>
                <a:gd name="connsiteX14" fmla="*/ 1002983 w 1027088"/>
                <a:gd name="connsiteY14" fmla="*/ 365520 h 558996"/>
                <a:gd name="connsiteX15" fmla="*/ 828698 w 1027088"/>
                <a:gd name="connsiteY15" fmla="*/ 191235 h 558996"/>
                <a:gd name="connsiteX16" fmla="*/ 765008 w 1027088"/>
                <a:gd name="connsiteY16" fmla="*/ 200596 h 558996"/>
                <a:gd name="connsiteX17" fmla="*/ 749930 w 1027088"/>
                <a:gd name="connsiteY17" fmla="*/ 193576 h 558996"/>
                <a:gd name="connsiteX18" fmla="*/ 511086 w 1027088"/>
                <a:gd name="connsiteY18" fmla="*/ 24072 h 558996"/>
                <a:gd name="connsiteX19" fmla="*/ 255861 w 1027088"/>
                <a:gd name="connsiteY19" fmla="*/ 267663 h 558996"/>
                <a:gd name="connsiteX20" fmla="*/ 249442 w 1027088"/>
                <a:gd name="connsiteY20" fmla="*/ 277224 h 558996"/>
                <a:gd name="connsiteX21" fmla="*/ 237941 w 1027088"/>
                <a:gd name="connsiteY21" fmla="*/ 277024 h 558996"/>
                <a:gd name="connsiteX22" fmla="*/ 166863 w 1027088"/>
                <a:gd name="connsiteY22" fmla="*/ 258101 h 558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27088" h="558996">
                  <a:moveTo>
                    <a:pt x="166863" y="558996"/>
                  </a:moveTo>
                  <a:cubicBezTo>
                    <a:pt x="70108" y="557792"/>
                    <a:pt x="0" y="491662"/>
                    <a:pt x="0" y="401795"/>
                  </a:cubicBezTo>
                  <a:cubicBezTo>
                    <a:pt x="0" y="309286"/>
                    <a:pt x="74856" y="234029"/>
                    <a:pt x="166863" y="234029"/>
                  </a:cubicBezTo>
                  <a:cubicBezTo>
                    <a:pt x="189965" y="234029"/>
                    <a:pt x="212900" y="238877"/>
                    <a:pt x="234063" y="248138"/>
                  </a:cubicBezTo>
                  <a:cubicBezTo>
                    <a:pt x="255694" y="109793"/>
                    <a:pt x="376553" y="0"/>
                    <a:pt x="511086" y="0"/>
                  </a:cubicBezTo>
                  <a:cubicBezTo>
                    <a:pt x="620779" y="0"/>
                    <a:pt x="722783" y="69707"/>
                    <a:pt x="768151" y="174619"/>
                  </a:cubicBezTo>
                  <a:cubicBezTo>
                    <a:pt x="788177" y="169504"/>
                    <a:pt x="811914" y="167164"/>
                    <a:pt x="828698" y="167164"/>
                  </a:cubicBezTo>
                  <a:cubicBezTo>
                    <a:pt x="938056" y="167164"/>
                    <a:pt x="1027088" y="256162"/>
                    <a:pt x="1027088" y="365520"/>
                  </a:cubicBezTo>
                  <a:cubicBezTo>
                    <a:pt x="1027088" y="472839"/>
                    <a:pt x="940029" y="557792"/>
                    <a:pt x="828831" y="558996"/>
                  </a:cubicBezTo>
                  <a:lnTo>
                    <a:pt x="166863" y="558996"/>
                  </a:lnTo>
                  <a:close/>
                  <a:moveTo>
                    <a:pt x="166863" y="258101"/>
                  </a:moveTo>
                  <a:cubicBezTo>
                    <a:pt x="88129" y="258101"/>
                    <a:pt x="24072" y="322559"/>
                    <a:pt x="24072" y="401795"/>
                  </a:cubicBezTo>
                  <a:cubicBezTo>
                    <a:pt x="24072" y="477888"/>
                    <a:pt x="84184" y="533888"/>
                    <a:pt x="166997" y="534891"/>
                  </a:cubicBezTo>
                  <a:lnTo>
                    <a:pt x="828698" y="534891"/>
                  </a:lnTo>
                  <a:cubicBezTo>
                    <a:pt x="926388" y="533888"/>
                    <a:pt x="1002983" y="459466"/>
                    <a:pt x="1002983" y="365520"/>
                  </a:cubicBezTo>
                  <a:cubicBezTo>
                    <a:pt x="1002983" y="269401"/>
                    <a:pt x="924817" y="191235"/>
                    <a:pt x="828698" y="191235"/>
                  </a:cubicBezTo>
                  <a:cubicBezTo>
                    <a:pt x="807434" y="191235"/>
                    <a:pt x="781257" y="195080"/>
                    <a:pt x="765008" y="200596"/>
                  </a:cubicBezTo>
                  <a:cubicBezTo>
                    <a:pt x="758890" y="202736"/>
                    <a:pt x="752304" y="199560"/>
                    <a:pt x="749930" y="193576"/>
                  </a:cubicBezTo>
                  <a:cubicBezTo>
                    <a:pt x="710479" y="92208"/>
                    <a:pt x="614494" y="24072"/>
                    <a:pt x="511086" y="24072"/>
                  </a:cubicBezTo>
                  <a:cubicBezTo>
                    <a:pt x="383072" y="24072"/>
                    <a:pt x="268599" y="133363"/>
                    <a:pt x="255861" y="267663"/>
                  </a:cubicBezTo>
                  <a:cubicBezTo>
                    <a:pt x="255460" y="271741"/>
                    <a:pt x="253052" y="275319"/>
                    <a:pt x="249442" y="277224"/>
                  </a:cubicBezTo>
                  <a:cubicBezTo>
                    <a:pt x="245864" y="279130"/>
                    <a:pt x="241485" y="279063"/>
                    <a:pt x="237941" y="277024"/>
                  </a:cubicBezTo>
                  <a:cubicBezTo>
                    <a:pt x="216243" y="264620"/>
                    <a:pt x="191670" y="258101"/>
                    <a:pt x="166863" y="258101"/>
                  </a:cubicBezTo>
                  <a:close/>
                </a:path>
              </a:pathLst>
            </a:custGeom>
            <a:solidFill>
              <a:schemeClr val="accent1"/>
            </a:solidFill>
            <a:ln w="33338" cap="flat">
              <a:noFill/>
              <a:prstDash val="solid"/>
              <a:miter/>
            </a:ln>
          </p:spPr>
          <p:txBody>
            <a:bodyPr rtlCol="0" anchor="ctr"/>
            <a:lstStyle/>
            <a:p>
              <a:endParaRPr lang="en-US" sz="1800" dirty="0">
                <a:solidFill>
                  <a:schemeClr val="tx2"/>
                </a:solidFill>
                <a:latin typeface="IBM Plex Sans" panose="020B0503050203000203" pitchFamily="34" charset="0"/>
              </a:endParaRPr>
            </a:p>
          </p:txBody>
        </p:sp>
        <p:sp>
          <p:nvSpPr>
            <p:cNvPr id="29" name="Freeform 28">
              <a:extLst>
                <a:ext uri="{FF2B5EF4-FFF2-40B4-BE49-F238E27FC236}">
                  <a16:creationId xmlns:a16="http://schemas.microsoft.com/office/drawing/2014/main" id="{011A60D2-0CA3-F6D5-80B2-D36C65104E92}"/>
                </a:ext>
              </a:extLst>
            </p:cNvPr>
            <p:cNvSpPr>
              <a:spLocks noChangeAspect="1"/>
            </p:cNvSpPr>
            <p:nvPr/>
          </p:nvSpPr>
          <p:spPr>
            <a:xfrm>
              <a:off x="17384901" y="9821701"/>
              <a:ext cx="1069848" cy="582268"/>
            </a:xfrm>
            <a:custGeom>
              <a:avLst/>
              <a:gdLst>
                <a:gd name="connsiteX0" fmla="*/ 212632 w 1027087"/>
                <a:gd name="connsiteY0" fmla="*/ 814422 h 931436"/>
                <a:gd name="connsiteX1" fmla="*/ 179200 w 1027087"/>
                <a:gd name="connsiteY1" fmla="*/ 847855 h 931436"/>
                <a:gd name="connsiteX2" fmla="*/ 145767 w 1027087"/>
                <a:gd name="connsiteY2" fmla="*/ 814422 h 931436"/>
                <a:gd name="connsiteX3" fmla="*/ 179200 w 1027087"/>
                <a:gd name="connsiteY3" fmla="*/ 780989 h 931436"/>
                <a:gd name="connsiteX4" fmla="*/ 212632 w 1027087"/>
                <a:gd name="connsiteY4" fmla="*/ 814422 h 931436"/>
                <a:gd name="connsiteX5" fmla="*/ 296214 w 1027087"/>
                <a:gd name="connsiteY5" fmla="*/ 864571 h 931436"/>
                <a:gd name="connsiteX6" fmla="*/ 262781 w 1027087"/>
                <a:gd name="connsiteY6" fmla="*/ 898004 h 931436"/>
                <a:gd name="connsiteX7" fmla="*/ 296214 w 1027087"/>
                <a:gd name="connsiteY7" fmla="*/ 931436 h 931436"/>
                <a:gd name="connsiteX8" fmla="*/ 329647 w 1027087"/>
                <a:gd name="connsiteY8" fmla="*/ 898004 h 931436"/>
                <a:gd name="connsiteX9" fmla="*/ 296214 w 1027087"/>
                <a:gd name="connsiteY9" fmla="*/ 864571 h 931436"/>
                <a:gd name="connsiteX10" fmla="*/ 630542 w 1027087"/>
                <a:gd name="connsiteY10" fmla="*/ 864571 h 931436"/>
                <a:gd name="connsiteX11" fmla="*/ 597109 w 1027087"/>
                <a:gd name="connsiteY11" fmla="*/ 898004 h 931436"/>
                <a:gd name="connsiteX12" fmla="*/ 630542 w 1027087"/>
                <a:gd name="connsiteY12" fmla="*/ 931436 h 931436"/>
                <a:gd name="connsiteX13" fmla="*/ 663974 w 1027087"/>
                <a:gd name="connsiteY13" fmla="*/ 898004 h 931436"/>
                <a:gd name="connsiteX14" fmla="*/ 630542 w 1027087"/>
                <a:gd name="connsiteY14" fmla="*/ 864571 h 931436"/>
                <a:gd name="connsiteX15" fmla="*/ 513527 w 1027087"/>
                <a:gd name="connsiteY15" fmla="*/ 780989 h 931436"/>
                <a:gd name="connsiteX16" fmla="*/ 480094 w 1027087"/>
                <a:gd name="connsiteY16" fmla="*/ 814422 h 931436"/>
                <a:gd name="connsiteX17" fmla="*/ 513527 w 1027087"/>
                <a:gd name="connsiteY17" fmla="*/ 847855 h 931436"/>
                <a:gd name="connsiteX18" fmla="*/ 546960 w 1027087"/>
                <a:gd name="connsiteY18" fmla="*/ 814422 h 931436"/>
                <a:gd name="connsiteX19" fmla="*/ 513527 w 1027087"/>
                <a:gd name="connsiteY19" fmla="*/ 780989 h 931436"/>
                <a:gd name="connsiteX20" fmla="*/ 672333 w 1027087"/>
                <a:gd name="connsiteY20" fmla="*/ 833010 h 931436"/>
                <a:gd name="connsiteX21" fmla="*/ 666315 w 1027087"/>
                <a:gd name="connsiteY21" fmla="*/ 831372 h 931436"/>
                <a:gd name="connsiteX22" fmla="*/ 661902 w 1027087"/>
                <a:gd name="connsiteY22" fmla="*/ 814957 h 931436"/>
                <a:gd name="connsiteX23" fmla="*/ 762200 w 1027087"/>
                <a:gd name="connsiteY23" fmla="*/ 641240 h 931436"/>
                <a:gd name="connsiteX24" fmla="*/ 778615 w 1027087"/>
                <a:gd name="connsiteY24" fmla="*/ 636827 h 931436"/>
                <a:gd name="connsiteX25" fmla="*/ 783028 w 1027087"/>
                <a:gd name="connsiteY25" fmla="*/ 653243 h 931436"/>
                <a:gd name="connsiteX26" fmla="*/ 682730 w 1027087"/>
                <a:gd name="connsiteY26" fmla="*/ 826959 h 931436"/>
                <a:gd name="connsiteX27" fmla="*/ 672333 w 1027087"/>
                <a:gd name="connsiteY27" fmla="*/ 833010 h 931436"/>
                <a:gd name="connsiteX28" fmla="*/ 338005 w 1027087"/>
                <a:gd name="connsiteY28" fmla="*/ 833010 h 931436"/>
                <a:gd name="connsiteX29" fmla="*/ 331987 w 1027087"/>
                <a:gd name="connsiteY29" fmla="*/ 831372 h 931436"/>
                <a:gd name="connsiteX30" fmla="*/ 327574 w 1027087"/>
                <a:gd name="connsiteY30" fmla="*/ 814957 h 931436"/>
                <a:gd name="connsiteX31" fmla="*/ 427872 w 1027087"/>
                <a:gd name="connsiteY31" fmla="*/ 641240 h 931436"/>
                <a:gd name="connsiteX32" fmla="*/ 444321 w 1027087"/>
                <a:gd name="connsiteY32" fmla="*/ 636827 h 931436"/>
                <a:gd name="connsiteX33" fmla="*/ 448734 w 1027087"/>
                <a:gd name="connsiteY33" fmla="*/ 653243 h 931436"/>
                <a:gd name="connsiteX34" fmla="*/ 348436 w 1027087"/>
                <a:gd name="connsiteY34" fmla="*/ 826959 h 931436"/>
                <a:gd name="connsiteX35" fmla="*/ 338005 w 1027087"/>
                <a:gd name="connsiteY35" fmla="*/ 833010 h 931436"/>
                <a:gd name="connsiteX36" fmla="*/ 555318 w 1027087"/>
                <a:gd name="connsiteY36" fmla="*/ 746186 h 931436"/>
                <a:gd name="connsiteX37" fmla="*/ 549300 w 1027087"/>
                <a:gd name="connsiteY37" fmla="*/ 744547 h 931436"/>
                <a:gd name="connsiteX38" fmla="*/ 544887 w 1027087"/>
                <a:gd name="connsiteY38" fmla="*/ 728132 h 931436"/>
                <a:gd name="connsiteX39" fmla="*/ 595036 w 1027087"/>
                <a:gd name="connsiteY39" fmla="*/ 641240 h 931436"/>
                <a:gd name="connsiteX40" fmla="*/ 611452 w 1027087"/>
                <a:gd name="connsiteY40" fmla="*/ 636827 h 931436"/>
                <a:gd name="connsiteX41" fmla="*/ 615865 w 1027087"/>
                <a:gd name="connsiteY41" fmla="*/ 653243 h 931436"/>
                <a:gd name="connsiteX42" fmla="*/ 565716 w 1027087"/>
                <a:gd name="connsiteY42" fmla="*/ 740134 h 931436"/>
                <a:gd name="connsiteX43" fmla="*/ 555318 w 1027087"/>
                <a:gd name="connsiteY43" fmla="*/ 746186 h 931436"/>
                <a:gd name="connsiteX44" fmla="*/ 220990 w 1027087"/>
                <a:gd name="connsiteY44" fmla="*/ 746186 h 931436"/>
                <a:gd name="connsiteX45" fmla="*/ 214973 w 1027087"/>
                <a:gd name="connsiteY45" fmla="*/ 744547 h 931436"/>
                <a:gd name="connsiteX46" fmla="*/ 210559 w 1027087"/>
                <a:gd name="connsiteY46" fmla="*/ 728132 h 931436"/>
                <a:gd name="connsiteX47" fmla="*/ 260709 w 1027087"/>
                <a:gd name="connsiteY47" fmla="*/ 641240 h 931436"/>
                <a:gd name="connsiteX48" fmla="*/ 277158 w 1027087"/>
                <a:gd name="connsiteY48" fmla="*/ 636827 h 931436"/>
                <a:gd name="connsiteX49" fmla="*/ 281571 w 1027087"/>
                <a:gd name="connsiteY49" fmla="*/ 653243 h 931436"/>
                <a:gd name="connsiteX50" fmla="*/ 231421 w 1027087"/>
                <a:gd name="connsiteY50" fmla="*/ 740134 h 931436"/>
                <a:gd name="connsiteX51" fmla="*/ 220990 w 1027087"/>
                <a:gd name="connsiteY51" fmla="*/ 746186 h 931436"/>
                <a:gd name="connsiteX52" fmla="*/ 166863 w 1027087"/>
                <a:gd name="connsiteY52" fmla="*/ 558996 h 931436"/>
                <a:gd name="connsiteX53" fmla="*/ 0 w 1027087"/>
                <a:gd name="connsiteY53" fmla="*/ 401795 h 931436"/>
                <a:gd name="connsiteX54" fmla="*/ 166863 w 1027087"/>
                <a:gd name="connsiteY54" fmla="*/ 234029 h 931436"/>
                <a:gd name="connsiteX55" fmla="*/ 234063 w 1027087"/>
                <a:gd name="connsiteY55" fmla="*/ 248138 h 931436"/>
                <a:gd name="connsiteX56" fmla="*/ 511086 w 1027087"/>
                <a:gd name="connsiteY56" fmla="*/ 0 h 931436"/>
                <a:gd name="connsiteX57" fmla="*/ 768151 w 1027087"/>
                <a:gd name="connsiteY57" fmla="*/ 174619 h 931436"/>
                <a:gd name="connsiteX58" fmla="*/ 828698 w 1027087"/>
                <a:gd name="connsiteY58" fmla="*/ 167164 h 931436"/>
                <a:gd name="connsiteX59" fmla="*/ 1027088 w 1027087"/>
                <a:gd name="connsiteY59" fmla="*/ 365520 h 931436"/>
                <a:gd name="connsiteX60" fmla="*/ 828831 w 1027087"/>
                <a:gd name="connsiteY60" fmla="*/ 558996 h 931436"/>
                <a:gd name="connsiteX61" fmla="*/ 166863 w 1027087"/>
                <a:gd name="connsiteY61" fmla="*/ 558996 h 931436"/>
                <a:gd name="connsiteX62" fmla="*/ 166863 w 1027087"/>
                <a:gd name="connsiteY62" fmla="*/ 258101 h 931436"/>
                <a:gd name="connsiteX63" fmla="*/ 24072 w 1027087"/>
                <a:gd name="connsiteY63" fmla="*/ 401795 h 931436"/>
                <a:gd name="connsiteX64" fmla="*/ 166997 w 1027087"/>
                <a:gd name="connsiteY64" fmla="*/ 534891 h 931436"/>
                <a:gd name="connsiteX65" fmla="*/ 828698 w 1027087"/>
                <a:gd name="connsiteY65" fmla="*/ 534891 h 931436"/>
                <a:gd name="connsiteX66" fmla="*/ 1002983 w 1027087"/>
                <a:gd name="connsiteY66" fmla="*/ 365520 h 931436"/>
                <a:gd name="connsiteX67" fmla="*/ 828698 w 1027087"/>
                <a:gd name="connsiteY67" fmla="*/ 191235 h 931436"/>
                <a:gd name="connsiteX68" fmla="*/ 765008 w 1027087"/>
                <a:gd name="connsiteY68" fmla="*/ 200596 h 931436"/>
                <a:gd name="connsiteX69" fmla="*/ 749930 w 1027087"/>
                <a:gd name="connsiteY69" fmla="*/ 193576 h 931436"/>
                <a:gd name="connsiteX70" fmla="*/ 511086 w 1027087"/>
                <a:gd name="connsiteY70" fmla="*/ 24072 h 931436"/>
                <a:gd name="connsiteX71" fmla="*/ 255861 w 1027087"/>
                <a:gd name="connsiteY71" fmla="*/ 267663 h 931436"/>
                <a:gd name="connsiteX72" fmla="*/ 249442 w 1027087"/>
                <a:gd name="connsiteY72" fmla="*/ 277224 h 931436"/>
                <a:gd name="connsiteX73" fmla="*/ 237941 w 1027087"/>
                <a:gd name="connsiteY73" fmla="*/ 277024 h 931436"/>
                <a:gd name="connsiteX74" fmla="*/ 166863 w 1027087"/>
                <a:gd name="connsiteY74" fmla="*/ 258101 h 931436"/>
                <a:gd name="connsiteX0" fmla="*/ 212632 w 1027088"/>
                <a:gd name="connsiteY0" fmla="*/ 814422 h 931436"/>
                <a:gd name="connsiteX1" fmla="*/ 145767 w 1027088"/>
                <a:gd name="connsiteY1" fmla="*/ 814422 h 931436"/>
                <a:gd name="connsiteX2" fmla="*/ 179200 w 1027088"/>
                <a:gd name="connsiteY2" fmla="*/ 780989 h 931436"/>
                <a:gd name="connsiteX3" fmla="*/ 212632 w 1027088"/>
                <a:gd name="connsiteY3" fmla="*/ 814422 h 931436"/>
                <a:gd name="connsiteX4" fmla="*/ 296214 w 1027088"/>
                <a:gd name="connsiteY4" fmla="*/ 864571 h 931436"/>
                <a:gd name="connsiteX5" fmla="*/ 262781 w 1027088"/>
                <a:gd name="connsiteY5" fmla="*/ 898004 h 931436"/>
                <a:gd name="connsiteX6" fmla="*/ 296214 w 1027088"/>
                <a:gd name="connsiteY6" fmla="*/ 931436 h 931436"/>
                <a:gd name="connsiteX7" fmla="*/ 329647 w 1027088"/>
                <a:gd name="connsiteY7" fmla="*/ 898004 h 931436"/>
                <a:gd name="connsiteX8" fmla="*/ 296214 w 1027088"/>
                <a:gd name="connsiteY8" fmla="*/ 864571 h 931436"/>
                <a:gd name="connsiteX9" fmla="*/ 630542 w 1027088"/>
                <a:gd name="connsiteY9" fmla="*/ 864571 h 931436"/>
                <a:gd name="connsiteX10" fmla="*/ 597109 w 1027088"/>
                <a:gd name="connsiteY10" fmla="*/ 898004 h 931436"/>
                <a:gd name="connsiteX11" fmla="*/ 630542 w 1027088"/>
                <a:gd name="connsiteY11" fmla="*/ 931436 h 931436"/>
                <a:gd name="connsiteX12" fmla="*/ 663974 w 1027088"/>
                <a:gd name="connsiteY12" fmla="*/ 898004 h 931436"/>
                <a:gd name="connsiteX13" fmla="*/ 630542 w 1027088"/>
                <a:gd name="connsiteY13" fmla="*/ 864571 h 931436"/>
                <a:gd name="connsiteX14" fmla="*/ 513527 w 1027088"/>
                <a:gd name="connsiteY14" fmla="*/ 780989 h 931436"/>
                <a:gd name="connsiteX15" fmla="*/ 480094 w 1027088"/>
                <a:gd name="connsiteY15" fmla="*/ 814422 h 931436"/>
                <a:gd name="connsiteX16" fmla="*/ 513527 w 1027088"/>
                <a:gd name="connsiteY16" fmla="*/ 847855 h 931436"/>
                <a:gd name="connsiteX17" fmla="*/ 546960 w 1027088"/>
                <a:gd name="connsiteY17" fmla="*/ 814422 h 931436"/>
                <a:gd name="connsiteX18" fmla="*/ 513527 w 1027088"/>
                <a:gd name="connsiteY18" fmla="*/ 780989 h 931436"/>
                <a:gd name="connsiteX19" fmla="*/ 672333 w 1027088"/>
                <a:gd name="connsiteY19" fmla="*/ 833010 h 931436"/>
                <a:gd name="connsiteX20" fmla="*/ 666315 w 1027088"/>
                <a:gd name="connsiteY20" fmla="*/ 831372 h 931436"/>
                <a:gd name="connsiteX21" fmla="*/ 661902 w 1027088"/>
                <a:gd name="connsiteY21" fmla="*/ 814957 h 931436"/>
                <a:gd name="connsiteX22" fmla="*/ 762200 w 1027088"/>
                <a:gd name="connsiteY22" fmla="*/ 641240 h 931436"/>
                <a:gd name="connsiteX23" fmla="*/ 778615 w 1027088"/>
                <a:gd name="connsiteY23" fmla="*/ 636827 h 931436"/>
                <a:gd name="connsiteX24" fmla="*/ 783028 w 1027088"/>
                <a:gd name="connsiteY24" fmla="*/ 653243 h 931436"/>
                <a:gd name="connsiteX25" fmla="*/ 682730 w 1027088"/>
                <a:gd name="connsiteY25" fmla="*/ 826959 h 931436"/>
                <a:gd name="connsiteX26" fmla="*/ 672333 w 1027088"/>
                <a:gd name="connsiteY26" fmla="*/ 833010 h 931436"/>
                <a:gd name="connsiteX27" fmla="*/ 338005 w 1027088"/>
                <a:gd name="connsiteY27" fmla="*/ 833010 h 931436"/>
                <a:gd name="connsiteX28" fmla="*/ 331987 w 1027088"/>
                <a:gd name="connsiteY28" fmla="*/ 831372 h 931436"/>
                <a:gd name="connsiteX29" fmla="*/ 327574 w 1027088"/>
                <a:gd name="connsiteY29" fmla="*/ 814957 h 931436"/>
                <a:gd name="connsiteX30" fmla="*/ 427872 w 1027088"/>
                <a:gd name="connsiteY30" fmla="*/ 641240 h 931436"/>
                <a:gd name="connsiteX31" fmla="*/ 444321 w 1027088"/>
                <a:gd name="connsiteY31" fmla="*/ 636827 h 931436"/>
                <a:gd name="connsiteX32" fmla="*/ 448734 w 1027088"/>
                <a:gd name="connsiteY32" fmla="*/ 653243 h 931436"/>
                <a:gd name="connsiteX33" fmla="*/ 348436 w 1027088"/>
                <a:gd name="connsiteY33" fmla="*/ 826959 h 931436"/>
                <a:gd name="connsiteX34" fmla="*/ 338005 w 1027088"/>
                <a:gd name="connsiteY34" fmla="*/ 833010 h 931436"/>
                <a:gd name="connsiteX35" fmla="*/ 555318 w 1027088"/>
                <a:gd name="connsiteY35" fmla="*/ 746186 h 931436"/>
                <a:gd name="connsiteX36" fmla="*/ 549300 w 1027088"/>
                <a:gd name="connsiteY36" fmla="*/ 744547 h 931436"/>
                <a:gd name="connsiteX37" fmla="*/ 544887 w 1027088"/>
                <a:gd name="connsiteY37" fmla="*/ 728132 h 931436"/>
                <a:gd name="connsiteX38" fmla="*/ 595036 w 1027088"/>
                <a:gd name="connsiteY38" fmla="*/ 641240 h 931436"/>
                <a:gd name="connsiteX39" fmla="*/ 611452 w 1027088"/>
                <a:gd name="connsiteY39" fmla="*/ 636827 h 931436"/>
                <a:gd name="connsiteX40" fmla="*/ 615865 w 1027088"/>
                <a:gd name="connsiteY40" fmla="*/ 653243 h 931436"/>
                <a:gd name="connsiteX41" fmla="*/ 565716 w 1027088"/>
                <a:gd name="connsiteY41" fmla="*/ 740134 h 931436"/>
                <a:gd name="connsiteX42" fmla="*/ 555318 w 1027088"/>
                <a:gd name="connsiteY42" fmla="*/ 746186 h 931436"/>
                <a:gd name="connsiteX43" fmla="*/ 220990 w 1027088"/>
                <a:gd name="connsiteY43" fmla="*/ 746186 h 931436"/>
                <a:gd name="connsiteX44" fmla="*/ 214973 w 1027088"/>
                <a:gd name="connsiteY44" fmla="*/ 744547 h 931436"/>
                <a:gd name="connsiteX45" fmla="*/ 210559 w 1027088"/>
                <a:gd name="connsiteY45" fmla="*/ 728132 h 931436"/>
                <a:gd name="connsiteX46" fmla="*/ 260709 w 1027088"/>
                <a:gd name="connsiteY46" fmla="*/ 641240 h 931436"/>
                <a:gd name="connsiteX47" fmla="*/ 277158 w 1027088"/>
                <a:gd name="connsiteY47" fmla="*/ 636827 h 931436"/>
                <a:gd name="connsiteX48" fmla="*/ 281571 w 1027088"/>
                <a:gd name="connsiteY48" fmla="*/ 653243 h 931436"/>
                <a:gd name="connsiteX49" fmla="*/ 231421 w 1027088"/>
                <a:gd name="connsiteY49" fmla="*/ 740134 h 931436"/>
                <a:gd name="connsiteX50" fmla="*/ 220990 w 1027088"/>
                <a:gd name="connsiteY50" fmla="*/ 746186 h 931436"/>
                <a:gd name="connsiteX51" fmla="*/ 166863 w 1027088"/>
                <a:gd name="connsiteY51" fmla="*/ 558996 h 931436"/>
                <a:gd name="connsiteX52" fmla="*/ 0 w 1027088"/>
                <a:gd name="connsiteY52" fmla="*/ 401795 h 931436"/>
                <a:gd name="connsiteX53" fmla="*/ 166863 w 1027088"/>
                <a:gd name="connsiteY53" fmla="*/ 234029 h 931436"/>
                <a:gd name="connsiteX54" fmla="*/ 234063 w 1027088"/>
                <a:gd name="connsiteY54" fmla="*/ 248138 h 931436"/>
                <a:gd name="connsiteX55" fmla="*/ 511086 w 1027088"/>
                <a:gd name="connsiteY55" fmla="*/ 0 h 931436"/>
                <a:gd name="connsiteX56" fmla="*/ 768151 w 1027088"/>
                <a:gd name="connsiteY56" fmla="*/ 174619 h 931436"/>
                <a:gd name="connsiteX57" fmla="*/ 828698 w 1027088"/>
                <a:gd name="connsiteY57" fmla="*/ 167164 h 931436"/>
                <a:gd name="connsiteX58" fmla="*/ 1027088 w 1027088"/>
                <a:gd name="connsiteY58" fmla="*/ 365520 h 931436"/>
                <a:gd name="connsiteX59" fmla="*/ 828831 w 1027088"/>
                <a:gd name="connsiteY59" fmla="*/ 558996 h 931436"/>
                <a:gd name="connsiteX60" fmla="*/ 166863 w 1027088"/>
                <a:gd name="connsiteY60" fmla="*/ 558996 h 931436"/>
                <a:gd name="connsiteX61" fmla="*/ 166863 w 1027088"/>
                <a:gd name="connsiteY61" fmla="*/ 258101 h 931436"/>
                <a:gd name="connsiteX62" fmla="*/ 24072 w 1027088"/>
                <a:gd name="connsiteY62" fmla="*/ 401795 h 931436"/>
                <a:gd name="connsiteX63" fmla="*/ 166997 w 1027088"/>
                <a:gd name="connsiteY63" fmla="*/ 534891 h 931436"/>
                <a:gd name="connsiteX64" fmla="*/ 828698 w 1027088"/>
                <a:gd name="connsiteY64" fmla="*/ 534891 h 931436"/>
                <a:gd name="connsiteX65" fmla="*/ 1002983 w 1027088"/>
                <a:gd name="connsiteY65" fmla="*/ 365520 h 931436"/>
                <a:gd name="connsiteX66" fmla="*/ 828698 w 1027088"/>
                <a:gd name="connsiteY66" fmla="*/ 191235 h 931436"/>
                <a:gd name="connsiteX67" fmla="*/ 765008 w 1027088"/>
                <a:gd name="connsiteY67" fmla="*/ 200596 h 931436"/>
                <a:gd name="connsiteX68" fmla="*/ 749930 w 1027088"/>
                <a:gd name="connsiteY68" fmla="*/ 193576 h 931436"/>
                <a:gd name="connsiteX69" fmla="*/ 511086 w 1027088"/>
                <a:gd name="connsiteY69" fmla="*/ 24072 h 931436"/>
                <a:gd name="connsiteX70" fmla="*/ 255861 w 1027088"/>
                <a:gd name="connsiteY70" fmla="*/ 267663 h 931436"/>
                <a:gd name="connsiteX71" fmla="*/ 249442 w 1027088"/>
                <a:gd name="connsiteY71" fmla="*/ 277224 h 931436"/>
                <a:gd name="connsiteX72" fmla="*/ 237941 w 1027088"/>
                <a:gd name="connsiteY72" fmla="*/ 277024 h 931436"/>
                <a:gd name="connsiteX73" fmla="*/ 166863 w 1027088"/>
                <a:gd name="connsiteY73" fmla="*/ 258101 h 931436"/>
                <a:gd name="connsiteX0" fmla="*/ 179200 w 1027088"/>
                <a:gd name="connsiteY0" fmla="*/ 780989 h 931436"/>
                <a:gd name="connsiteX1" fmla="*/ 145767 w 1027088"/>
                <a:gd name="connsiteY1" fmla="*/ 814422 h 931436"/>
                <a:gd name="connsiteX2" fmla="*/ 179200 w 1027088"/>
                <a:gd name="connsiteY2" fmla="*/ 780989 h 931436"/>
                <a:gd name="connsiteX3" fmla="*/ 296214 w 1027088"/>
                <a:gd name="connsiteY3" fmla="*/ 864571 h 931436"/>
                <a:gd name="connsiteX4" fmla="*/ 262781 w 1027088"/>
                <a:gd name="connsiteY4" fmla="*/ 898004 h 931436"/>
                <a:gd name="connsiteX5" fmla="*/ 296214 w 1027088"/>
                <a:gd name="connsiteY5" fmla="*/ 931436 h 931436"/>
                <a:gd name="connsiteX6" fmla="*/ 329647 w 1027088"/>
                <a:gd name="connsiteY6" fmla="*/ 898004 h 931436"/>
                <a:gd name="connsiteX7" fmla="*/ 296214 w 1027088"/>
                <a:gd name="connsiteY7" fmla="*/ 864571 h 931436"/>
                <a:gd name="connsiteX8" fmla="*/ 630542 w 1027088"/>
                <a:gd name="connsiteY8" fmla="*/ 864571 h 931436"/>
                <a:gd name="connsiteX9" fmla="*/ 597109 w 1027088"/>
                <a:gd name="connsiteY9" fmla="*/ 898004 h 931436"/>
                <a:gd name="connsiteX10" fmla="*/ 630542 w 1027088"/>
                <a:gd name="connsiteY10" fmla="*/ 931436 h 931436"/>
                <a:gd name="connsiteX11" fmla="*/ 663974 w 1027088"/>
                <a:gd name="connsiteY11" fmla="*/ 898004 h 931436"/>
                <a:gd name="connsiteX12" fmla="*/ 630542 w 1027088"/>
                <a:gd name="connsiteY12" fmla="*/ 864571 h 931436"/>
                <a:gd name="connsiteX13" fmla="*/ 513527 w 1027088"/>
                <a:gd name="connsiteY13" fmla="*/ 780989 h 931436"/>
                <a:gd name="connsiteX14" fmla="*/ 480094 w 1027088"/>
                <a:gd name="connsiteY14" fmla="*/ 814422 h 931436"/>
                <a:gd name="connsiteX15" fmla="*/ 513527 w 1027088"/>
                <a:gd name="connsiteY15" fmla="*/ 847855 h 931436"/>
                <a:gd name="connsiteX16" fmla="*/ 546960 w 1027088"/>
                <a:gd name="connsiteY16" fmla="*/ 814422 h 931436"/>
                <a:gd name="connsiteX17" fmla="*/ 513527 w 1027088"/>
                <a:gd name="connsiteY17" fmla="*/ 780989 h 931436"/>
                <a:gd name="connsiteX18" fmla="*/ 672333 w 1027088"/>
                <a:gd name="connsiteY18" fmla="*/ 833010 h 931436"/>
                <a:gd name="connsiteX19" fmla="*/ 666315 w 1027088"/>
                <a:gd name="connsiteY19" fmla="*/ 831372 h 931436"/>
                <a:gd name="connsiteX20" fmla="*/ 661902 w 1027088"/>
                <a:gd name="connsiteY20" fmla="*/ 814957 h 931436"/>
                <a:gd name="connsiteX21" fmla="*/ 762200 w 1027088"/>
                <a:gd name="connsiteY21" fmla="*/ 641240 h 931436"/>
                <a:gd name="connsiteX22" fmla="*/ 778615 w 1027088"/>
                <a:gd name="connsiteY22" fmla="*/ 636827 h 931436"/>
                <a:gd name="connsiteX23" fmla="*/ 783028 w 1027088"/>
                <a:gd name="connsiteY23" fmla="*/ 653243 h 931436"/>
                <a:gd name="connsiteX24" fmla="*/ 682730 w 1027088"/>
                <a:gd name="connsiteY24" fmla="*/ 826959 h 931436"/>
                <a:gd name="connsiteX25" fmla="*/ 672333 w 1027088"/>
                <a:gd name="connsiteY25" fmla="*/ 833010 h 931436"/>
                <a:gd name="connsiteX26" fmla="*/ 338005 w 1027088"/>
                <a:gd name="connsiteY26" fmla="*/ 833010 h 931436"/>
                <a:gd name="connsiteX27" fmla="*/ 331987 w 1027088"/>
                <a:gd name="connsiteY27" fmla="*/ 831372 h 931436"/>
                <a:gd name="connsiteX28" fmla="*/ 327574 w 1027088"/>
                <a:gd name="connsiteY28" fmla="*/ 814957 h 931436"/>
                <a:gd name="connsiteX29" fmla="*/ 427872 w 1027088"/>
                <a:gd name="connsiteY29" fmla="*/ 641240 h 931436"/>
                <a:gd name="connsiteX30" fmla="*/ 444321 w 1027088"/>
                <a:gd name="connsiteY30" fmla="*/ 636827 h 931436"/>
                <a:gd name="connsiteX31" fmla="*/ 448734 w 1027088"/>
                <a:gd name="connsiteY31" fmla="*/ 653243 h 931436"/>
                <a:gd name="connsiteX32" fmla="*/ 348436 w 1027088"/>
                <a:gd name="connsiteY32" fmla="*/ 826959 h 931436"/>
                <a:gd name="connsiteX33" fmla="*/ 338005 w 1027088"/>
                <a:gd name="connsiteY33" fmla="*/ 833010 h 931436"/>
                <a:gd name="connsiteX34" fmla="*/ 555318 w 1027088"/>
                <a:gd name="connsiteY34" fmla="*/ 746186 h 931436"/>
                <a:gd name="connsiteX35" fmla="*/ 549300 w 1027088"/>
                <a:gd name="connsiteY35" fmla="*/ 744547 h 931436"/>
                <a:gd name="connsiteX36" fmla="*/ 544887 w 1027088"/>
                <a:gd name="connsiteY36" fmla="*/ 728132 h 931436"/>
                <a:gd name="connsiteX37" fmla="*/ 595036 w 1027088"/>
                <a:gd name="connsiteY37" fmla="*/ 641240 h 931436"/>
                <a:gd name="connsiteX38" fmla="*/ 611452 w 1027088"/>
                <a:gd name="connsiteY38" fmla="*/ 636827 h 931436"/>
                <a:gd name="connsiteX39" fmla="*/ 615865 w 1027088"/>
                <a:gd name="connsiteY39" fmla="*/ 653243 h 931436"/>
                <a:gd name="connsiteX40" fmla="*/ 565716 w 1027088"/>
                <a:gd name="connsiteY40" fmla="*/ 740134 h 931436"/>
                <a:gd name="connsiteX41" fmla="*/ 555318 w 1027088"/>
                <a:gd name="connsiteY41" fmla="*/ 746186 h 931436"/>
                <a:gd name="connsiteX42" fmla="*/ 220990 w 1027088"/>
                <a:gd name="connsiteY42" fmla="*/ 746186 h 931436"/>
                <a:gd name="connsiteX43" fmla="*/ 214973 w 1027088"/>
                <a:gd name="connsiteY43" fmla="*/ 744547 h 931436"/>
                <a:gd name="connsiteX44" fmla="*/ 210559 w 1027088"/>
                <a:gd name="connsiteY44" fmla="*/ 728132 h 931436"/>
                <a:gd name="connsiteX45" fmla="*/ 260709 w 1027088"/>
                <a:gd name="connsiteY45" fmla="*/ 641240 h 931436"/>
                <a:gd name="connsiteX46" fmla="*/ 277158 w 1027088"/>
                <a:gd name="connsiteY46" fmla="*/ 636827 h 931436"/>
                <a:gd name="connsiteX47" fmla="*/ 281571 w 1027088"/>
                <a:gd name="connsiteY47" fmla="*/ 653243 h 931436"/>
                <a:gd name="connsiteX48" fmla="*/ 231421 w 1027088"/>
                <a:gd name="connsiteY48" fmla="*/ 740134 h 931436"/>
                <a:gd name="connsiteX49" fmla="*/ 220990 w 1027088"/>
                <a:gd name="connsiteY49" fmla="*/ 746186 h 931436"/>
                <a:gd name="connsiteX50" fmla="*/ 166863 w 1027088"/>
                <a:gd name="connsiteY50" fmla="*/ 558996 h 931436"/>
                <a:gd name="connsiteX51" fmla="*/ 0 w 1027088"/>
                <a:gd name="connsiteY51" fmla="*/ 401795 h 931436"/>
                <a:gd name="connsiteX52" fmla="*/ 166863 w 1027088"/>
                <a:gd name="connsiteY52" fmla="*/ 234029 h 931436"/>
                <a:gd name="connsiteX53" fmla="*/ 234063 w 1027088"/>
                <a:gd name="connsiteY53" fmla="*/ 248138 h 931436"/>
                <a:gd name="connsiteX54" fmla="*/ 511086 w 1027088"/>
                <a:gd name="connsiteY54" fmla="*/ 0 h 931436"/>
                <a:gd name="connsiteX55" fmla="*/ 768151 w 1027088"/>
                <a:gd name="connsiteY55" fmla="*/ 174619 h 931436"/>
                <a:gd name="connsiteX56" fmla="*/ 828698 w 1027088"/>
                <a:gd name="connsiteY56" fmla="*/ 167164 h 931436"/>
                <a:gd name="connsiteX57" fmla="*/ 1027088 w 1027088"/>
                <a:gd name="connsiteY57" fmla="*/ 365520 h 931436"/>
                <a:gd name="connsiteX58" fmla="*/ 828831 w 1027088"/>
                <a:gd name="connsiteY58" fmla="*/ 558996 h 931436"/>
                <a:gd name="connsiteX59" fmla="*/ 166863 w 1027088"/>
                <a:gd name="connsiteY59" fmla="*/ 558996 h 931436"/>
                <a:gd name="connsiteX60" fmla="*/ 166863 w 1027088"/>
                <a:gd name="connsiteY60" fmla="*/ 258101 h 931436"/>
                <a:gd name="connsiteX61" fmla="*/ 24072 w 1027088"/>
                <a:gd name="connsiteY61" fmla="*/ 401795 h 931436"/>
                <a:gd name="connsiteX62" fmla="*/ 166997 w 1027088"/>
                <a:gd name="connsiteY62" fmla="*/ 534891 h 931436"/>
                <a:gd name="connsiteX63" fmla="*/ 828698 w 1027088"/>
                <a:gd name="connsiteY63" fmla="*/ 534891 h 931436"/>
                <a:gd name="connsiteX64" fmla="*/ 1002983 w 1027088"/>
                <a:gd name="connsiteY64" fmla="*/ 365520 h 931436"/>
                <a:gd name="connsiteX65" fmla="*/ 828698 w 1027088"/>
                <a:gd name="connsiteY65" fmla="*/ 191235 h 931436"/>
                <a:gd name="connsiteX66" fmla="*/ 765008 w 1027088"/>
                <a:gd name="connsiteY66" fmla="*/ 200596 h 931436"/>
                <a:gd name="connsiteX67" fmla="*/ 749930 w 1027088"/>
                <a:gd name="connsiteY67" fmla="*/ 193576 h 931436"/>
                <a:gd name="connsiteX68" fmla="*/ 511086 w 1027088"/>
                <a:gd name="connsiteY68" fmla="*/ 24072 h 931436"/>
                <a:gd name="connsiteX69" fmla="*/ 255861 w 1027088"/>
                <a:gd name="connsiteY69" fmla="*/ 267663 h 931436"/>
                <a:gd name="connsiteX70" fmla="*/ 249442 w 1027088"/>
                <a:gd name="connsiteY70" fmla="*/ 277224 h 931436"/>
                <a:gd name="connsiteX71" fmla="*/ 237941 w 1027088"/>
                <a:gd name="connsiteY71" fmla="*/ 277024 h 931436"/>
                <a:gd name="connsiteX72" fmla="*/ 166863 w 1027088"/>
                <a:gd name="connsiteY72" fmla="*/ 258101 h 931436"/>
                <a:gd name="connsiteX0" fmla="*/ 296214 w 1027088"/>
                <a:gd name="connsiteY0" fmla="*/ 864571 h 931436"/>
                <a:gd name="connsiteX1" fmla="*/ 262781 w 1027088"/>
                <a:gd name="connsiteY1" fmla="*/ 898004 h 931436"/>
                <a:gd name="connsiteX2" fmla="*/ 296214 w 1027088"/>
                <a:gd name="connsiteY2" fmla="*/ 931436 h 931436"/>
                <a:gd name="connsiteX3" fmla="*/ 329647 w 1027088"/>
                <a:gd name="connsiteY3" fmla="*/ 898004 h 931436"/>
                <a:gd name="connsiteX4" fmla="*/ 296214 w 1027088"/>
                <a:gd name="connsiteY4" fmla="*/ 864571 h 931436"/>
                <a:gd name="connsiteX5" fmla="*/ 630542 w 1027088"/>
                <a:gd name="connsiteY5" fmla="*/ 864571 h 931436"/>
                <a:gd name="connsiteX6" fmla="*/ 597109 w 1027088"/>
                <a:gd name="connsiteY6" fmla="*/ 898004 h 931436"/>
                <a:gd name="connsiteX7" fmla="*/ 630542 w 1027088"/>
                <a:gd name="connsiteY7" fmla="*/ 931436 h 931436"/>
                <a:gd name="connsiteX8" fmla="*/ 663974 w 1027088"/>
                <a:gd name="connsiteY8" fmla="*/ 898004 h 931436"/>
                <a:gd name="connsiteX9" fmla="*/ 630542 w 1027088"/>
                <a:gd name="connsiteY9" fmla="*/ 864571 h 931436"/>
                <a:gd name="connsiteX10" fmla="*/ 513527 w 1027088"/>
                <a:gd name="connsiteY10" fmla="*/ 780989 h 931436"/>
                <a:gd name="connsiteX11" fmla="*/ 480094 w 1027088"/>
                <a:gd name="connsiteY11" fmla="*/ 814422 h 931436"/>
                <a:gd name="connsiteX12" fmla="*/ 513527 w 1027088"/>
                <a:gd name="connsiteY12" fmla="*/ 847855 h 931436"/>
                <a:gd name="connsiteX13" fmla="*/ 546960 w 1027088"/>
                <a:gd name="connsiteY13" fmla="*/ 814422 h 931436"/>
                <a:gd name="connsiteX14" fmla="*/ 513527 w 1027088"/>
                <a:gd name="connsiteY14" fmla="*/ 780989 h 931436"/>
                <a:gd name="connsiteX15" fmla="*/ 672333 w 1027088"/>
                <a:gd name="connsiteY15" fmla="*/ 833010 h 931436"/>
                <a:gd name="connsiteX16" fmla="*/ 666315 w 1027088"/>
                <a:gd name="connsiteY16" fmla="*/ 831372 h 931436"/>
                <a:gd name="connsiteX17" fmla="*/ 661902 w 1027088"/>
                <a:gd name="connsiteY17" fmla="*/ 814957 h 931436"/>
                <a:gd name="connsiteX18" fmla="*/ 762200 w 1027088"/>
                <a:gd name="connsiteY18" fmla="*/ 641240 h 931436"/>
                <a:gd name="connsiteX19" fmla="*/ 778615 w 1027088"/>
                <a:gd name="connsiteY19" fmla="*/ 636827 h 931436"/>
                <a:gd name="connsiteX20" fmla="*/ 783028 w 1027088"/>
                <a:gd name="connsiteY20" fmla="*/ 653243 h 931436"/>
                <a:gd name="connsiteX21" fmla="*/ 682730 w 1027088"/>
                <a:gd name="connsiteY21" fmla="*/ 826959 h 931436"/>
                <a:gd name="connsiteX22" fmla="*/ 672333 w 1027088"/>
                <a:gd name="connsiteY22" fmla="*/ 833010 h 931436"/>
                <a:gd name="connsiteX23" fmla="*/ 338005 w 1027088"/>
                <a:gd name="connsiteY23" fmla="*/ 833010 h 931436"/>
                <a:gd name="connsiteX24" fmla="*/ 331987 w 1027088"/>
                <a:gd name="connsiteY24" fmla="*/ 831372 h 931436"/>
                <a:gd name="connsiteX25" fmla="*/ 327574 w 1027088"/>
                <a:gd name="connsiteY25" fmla="*/ 814957 h 931436"/>
                <a:gd name="connsiteX26" fmla="*/ 427872 w 1027088"/>
                <a:gd name="connsiteY26" fmla="*/ 641240 h 931436"/>
                <a:gd name="connsiteX27" fmla="*/ 444321 w 1027088"/>
                <a:gd name="connsiteY27" fmla="*/ 636827 h 931436"/>
                <a:gd name="connsiteX28" fmla="*/ 448734 w 1027088"/>
                <a:gd name="connsiteY28" fmla="*/ 653243 h 931436"/>
                <a:gd name="connsiteX29" fmla="*/ 348436 w 1027088"/>
                <a:gd name="connsiteY29" fmla="*/ 826959 h 931436"/>
                <a:gd name="connsiteX30" fmla="*/ 338005 w 1027088"/>
                <a:gd name="connsiteY30" fmla="*/ 833010 h 931436"/>
                <a:gd name="connsiteX31" fmla="*/ 555318 w 1027088"/>
                <a:gd name="connsiteY31" fmla="*/ 746186 h 931436"/>
                <a:gd name="connsiteX32" fmla="*/ 549300 w 1027088"/>
                <a:gd name="connsiteY32" fmla="*/ 744547 h 931436"/>
                <a:gd name="connsiteX33" fmla="*/ 544887 w 1027088"/>
                <a:gd name="connsiteY33" fmla="*/ 728132 h 931436"/>
                <a:gd name="connsiteX34" fmla="*/ 595036 w 1027088"/>
                <a:gd name="connsiteY34" fmla="*/ 641240 h 931436"/>
                <a:gd name="connsiteX35" fmla="*/ 611452 w 1027088"/>
                <a:gd name="connsiteY35" fmla="*/ 636827 h 931436"/>
                <a:gd name="connsiteX36" fmla="*/ 615865 w 1027088"/>
                <a:gd name="connsiteY36" fmla="*/ 653243 h 931436"/>
                <a:gd name="connsiteX37" fmla="*/ 565716 w 1027088"/>
                <a:gd name="connsiteY37" fmla="*/ 740134 h 931436"/>
                <a:gd name="connsiteX38" fmla="*/ 555318 w 1027088"/>
                <a:gd name="connsiteY38" fmla="*/ 746186 h 931436"/>
                <a:gd name="connsiteX39" fmla="*/ 220990 w 1027088"/>
                <a:gd name="connsiteY39" fmla="*/ 746186 h 931436"/>
                <a:gd name="connsiteX40" fmla="*/ 214973 w 1027088"/>
                <a:gd name="connsiteY40" fmla="*/ 744547 h 931436"/>
                <a:gd name="connsiteX41" fmla="*/ 210559 w 1027088"/>
                <a:gd name="connsiteY41" fmla="*/ 728132 h 931436"/>
                <a:gd name="connsiteX42" fmla="*/ 260709 w 1027088"/>
                <a:gd name="connsiteY42" fmla="*/ 641240 h 931436"/>
                <a:gd name="connsiteX43" fmla="*/ 277158 w 1027088"/>
                <a:gd name="connsiteY43" fmla="*/ 636827 h 931436"/>
                <a:gd name="connsiteX44" fmla="*/ 281571 w 1027088"/>
                <a:gd name="connsiteY44" fmla="*/ 653243 h 931436"/>
                <a:gd name="connsiteX45" fmla="*/ 231421 w 1027088"/>
                <a:gd name="connsiteY45" fmla="*/ 740134 h 931436"/>
                <a:gd name="connsiteX46" fmla="*/ 220990 w 1027088"/>
                <a:gd name="connsiteY46" fmla="*/ 746186 h 931436"/>
                <a:gd name="connsiteX47" fmla="*/ 166863 w 1027088"/>
                <a:gd name="connsiteY47" fmla="*/ 558996 h 931436"/>
                <a:gd name="connsiteX48" fmla="*/ 0 w 1027088"/>
                <a:gd name="connsiteY48" fmla="*/ 401795 h 931436"/>
                <a:gd name="connsiteX49" fmla="*/ 166863 w 1027088"/>
                <a:gd name="connsiteY49" fmla="*/ 234029 h 931436"/>
                <a:gd name="connsiteX50" fmla="*/ 234063 w 1027088"/>
                <a:gd name="connsiteY50" fmla="*/ 248138 h 931436"/>
                <a:gd name="connsiteX51" fmla="*/ 511086 w 1027088"/>
                <a:gd name="connsiteY51" fmla="*/ 0 h 931436"/>
                <a:gd name="connsiteX52" fmla="*/ 768151 w 1027088"/>
                <a:gd name="connsiteY52" fmla="*/ 174619 h 931436"/>
                <a:gd name="connsiteX53" fmla="*/ 828698 w 1027088"/>
                <a:gd name="connsiteY53" fmla="*/ 167164 h 931436"/>
                <a:gd name="connsiteX54" fmla="*/ 1027088 w 1027088"/>
                <a:gd name="connsiteY54" fmla="*/ 365520 h 931436"/>
                <a:gd name="connsiteX55" fmla="*/ 828831 w 1027088"/>
                <a:gd name="connsiteY55" fmla="*/ 558996 h 931436"/>
                <a:gd name="connsiteX56" fmla="*/ 166863 w 1027088"/>
                <a:gd name="connsiteY56" fmla="*/ 558996 h 931436"/>
                <a:gd name="connsiteX57" fmla="*/ 166863 w 1027088"/>
                <a:gd name="connsiteY57" fmla="*/ 258101 h 931436"/>
                <a:gd name="connsiteX58" fmla="*/ 24072 w 1027088"/>
                <a:gd name="connsiteY58" fmla="*/ 401795 h 931436"/>
                <a:gd name="connsiteX59" fmla="*/ 166997 w 1027088"/>
                <a:gd name="connsiteY59" fmla="*/ 534891 h 931436"/>
                <a:gd name="connsiteX60" fmla="*/ 828698 w 1027088"/>
                <a:gd name="connsiteY60" fmla="*/ 534891 h 931436"/>
                <a:gd name="connsiteX61" fmla="*/ 1002983 w 1027088"/>
                <a:gd name="connsiteY61" fmla="*/ 365520 h 931436"/>
                <a:gd name="connsiteX62" fmla="*/ 828698 w 1027088"/>
                <a:gd name="connsiteY62" fmla="*/ 191235 h 931436"/>
                <a:gd name="connsiteX63" fmla="*/ 765008 w 1027088"/>
                <a:gd name="connsiteY63" fmla="*/ 200596 h 931436"/>
                <a:gd name="connsiteX64" fmla="*/ 749930 w 1027088"/>
                <a:gd name="connsiteY64" fmla="*/ 193576 h 931436"/>
                <a:gd name="connsiteX65" fmla="*/ 511086 w 1027088"/>
                <a:gd name="connsiteY65" fmla="*/ 24072 h 931436"/>
                <a:gd name="connsiteX66" fmla="*/ 255861 w 1027088"/>
                <a:gd name="connsiteY66" fmla="*/ 267663 h 931436"/>
                <a:gd name="connsiteX67" fmla="*/ 249442 w 1027088"/>
                <a:gd name="connsiteY67" fmla="*/ 277224 h 931436"/>
                <a:gd name="connsiteX68" fmla="*/ 237941 w 1027088"/>
                <a:gd name="connsiteY68" fmla="*/ 277024 h 931436"/>
                <a:gd name="connsiteX69" fmla="*/ 166863 w 1027088"/>
                <a:gd name="connsiteY69" fmla="*/ 258101 h 931436"/>
                <a:gd name="connsiteX0" fmla="*/ 329647 w 1027088"/>
                <a:gd name="connsiteY0" fmla="*/ 898004 h 931436"/>
                <a:gd name="connsiteX1" fmla="*/ 262781 w 1027088"/>
                <a:gd name="connsiteY1" fmla="*/ 898004 h 931436"/>
                <a:gd name="connsiteX2" fmla="*/ 296214 w 1027088"/>
                <a:gd name="connsiteY2" fmla="*/ 931436 h 931436"/>
                <a:gd name="connsiteX3" fmla="*/ 329647 w 1027088"/>
                <a:gd name="connsiteY3" fmla="*/ 898004 h 931436"/>
                <a:gd name="connsiteX4" fmla="*/ 630542 w 1027088"/>
                <a:gd name="connsiteY4" fmla="*/ 864571 h 931436"/>
                <a:gd name="connsiteX5" fmla="*/ 597109 w 1027088"/>
                <a:gd name="connsiteY5" fmla="*/ 898004 h 931436"/>
                <a:gd name="connsiteX6" fmla="*/ 630542 w 1027088"/>
                <a:gd name="connsiteY6" fmla="*/ 931436 h 931436"/>
                <a:gd name="connsiteX7" fmla="*/ 663974 w 1027088"/>
                <a:gd name="connsiteY7" fmla="*/ 898004 h 931436"/>
                <a:gd name="connsiteX8" fmla="*/ 630542 w 1027088"/>
                <a:gd name="connsiteY8" fmla="*/ 864571 h 931436"/>
                <a:gd name="connsiteX9" fmla="*/ 513527 w 1027088"/>
                <a:gd name="connsiteY9" fmla="*/ 780989 h 931436"/>
                <a:gd name="connsiteX10" fmla="*/ 480094 w 1027088"/>
                <a:gd name="connsiteY10" fmla="*/ 814422 h 931436"/>
                <a:gd name="connsiteX11" fmla="*/ 513527 w 1027088"/>
                <a:gd name="connsiteY11" fmla="*/ 847855 h 931436"/>
                <a:gd name="connsiteX12" fmla="*/ 546960 w 1027088"/>
                <a:gd name="connsiteY12" fmla="*/ 814422 h 931436"/>
                <a:gd name="connsiteX13" fmla="*/ 513527 w 1027088"/>
                <a:gd name="connsiteY13" fmla="*/ 780989 h 931436"/>
                <a:gd name="connsiteX14" fmla="*/ 672333 w 1027088"/>
                <a:gd name="connsiteY14" fmla="*/ 833010 h 931436"/>
                <a:gd name="connsiteX15" fmla="*/ 666315 w 1027088"/>
                <a:gd name="connsiteY15" fmla="*/ 831372 h 931436"/>
                <a:gd name="connsiteX16" fmla="*/ 661902 w 1027088"/>
                <a:gd name="connsiteY16" fmla="*/ 814957 h 931436"/>
                <a:gd name="connsiteX17" fmla="*/ 762200 w 1027088"/>
                <a:gd name="connsiteY17" fmla="*/ 641240 h 931436"/>
                <a:gd name="connsiteX18" fmla="*/ 778615 w 1027088"/>
                <a:gd name="connsiteY18" fmla="*/ 636827 h 931436"/>
                <a:gd name="connsiteX19" fmla="*/ 783028 w 1027088"/>
                <a:gd name="connsiteY19" fmla="*/ 653243 h 931436"/>
                <a:gd name="connsiteX20" fmla="*/ 682730 w 1027088"/>
                <a:gd name="connsiteY20" fmla="*/ 826959 h 931436"/>
                <a:gd name="connsiteX21" fmla="*/ 672333 w 1027088"/>
                <a:gd name="connsiteY21" fmla="*/ 833010 h 931436"/>
                <a:gd name="connsiteX22" fmla="*/ 338005 w 1027088"/>
                <a:gd name="connsiteY22" fmla="*/ 833010 h 931436"/>
                <a:gd name="connsiteX23" fmla="*/ 331987 w 1027088"/>
                <a:gd name="connsiteY23" fmla="*/ 831372 h 931436"/>
                <a:gd name="connsiteX24" fmla="*/ 327574 w 1027088"/>
                <a:gd name="connsiteY24" fmla="*/ 814957 h 931436"/>
                <a:gd name="connsiteX25" fmla="*/ 427872 w 1027088"/>
                <a:gd name="connsiteY25" fmla="*/ 641240 h 931436"/>
                <a:gd name="connsiteX26" fmla="*/ 444321 w 1027088"/>
                <a:gd name="connsiteY26" fmla="*/ 636827 h 931436"/>
                <a:gd name="connsiteX27" fmla="*/ 448734 w 1027088"/>
                <a:gd name="connsiteY27" fmla="*/ 653243 h 931436"/>
                <a:gd name="connsiteX28" fmla="*/ 348436 w 1027088"/>
                <a:gd name="connsiteY28" fmla="*/ 826959 h 931436"/>
                <a:gd name="connsiteX29" fmla="*/ 338005 w 1027088"/>
                <a:gd name="connsiteY29" fmla="*/ 833010 h 931436"/>
                <a:gd name="connsiteX30" fmla="*/ 555318 w 1027088"/>
                <a:gd name="connsiteY30" fmla="*/ 746186 h 931436"/>
                <a:gd name="connsiteX31" fmla="*/ 549300 w 1027088"/>
                <a:gd name="connsiteY31" fmla="*/ 744547 h 931436"/>
                <a:gd name="connsiteX32" fmla="*/ 544887 w 1027088"/>
                <a:gd name="connsiteY32" fmla="*/ 728132 h 931436"/>
                <a:gd name="connsiteX33" fmla="*/ 595036 w 1027088"/>
                <a:gd name="connsiteY33" fmla="*/ 641240 h 931436"/>
                <a:gd name="connsiteX34" fmla="*/ 611452 w 1027088"/>
                <a:gd name="connsiteY34" fmla="*/ 636827 h 931436"/>
                <a:gd name="connsiteX35" fmla="*/ 615865 w 1027088"/>
                <a:gd name="connsiteY35" fmla="*/ 653243 h 931436"/>
                <a:gd name="connsiteX36" fmla="*/ 565716 w 1027088"/>
                <a:gd name="connsiteY36" fmla="*/ 740134 h 931436"/>
                <a:gd name="connsiteX37" fmla="*/ 555318 w 1027088"/>
                <a:gd name="connsiteY37" fmla="*/ 746186 h 931436"/>
                <a:gd name="connsiteX38" fmla="*/ 220990 w 1027088"/>
                <a:gd name="connsiteY38" fmla="*/ 746186 h 931436"/>
                <a:gd name="connsiteX39" fmla="*/ 214973 w 1027088"/>
                <a:gd name="connsiteY39" fmla="*/ 744547 h 931436"/>
                <a:gd name="connsiteX40" fmla="*/ 210559 w 1027088"/>
                <a:gd name="connsiteY40" fmla="*/ 728132 h 931436"/>
                <a:gd name="connsiteX41" fmla="*/ 260709 w 1027088"/>
                <a:gd name="connsiteY41" fmla="*/ 641240 h 931436"/>
                <a:gd name="connsiteX42" fmla="*/ 277158 w 1027088"/>
                <a:gd name="connsiteY42" fmla="*/ 636827 h 931436"/>
                <a:gd name="connsiteX43" fmla="*/ 281571 w 1027088"/>
                <a:gd name="connsiteY43" fmla="*/ 653243 h 931436"/>
                <a:gd name="connsiteX44" fmla="*/ 231421 w 1027088"/>
                <a:gd name="connsiteY44" fmla="*/ 740134 h 931436"/>
                <a:gd name="connsiteX45" fmla="*/ 220990 w 1027088"/>
                <a:gd name="connsiteY45" fmla="*/ 746186 h 931436"/>
                <a:gd name="connsiteX46" fmla="*/ 166863 w 1027088"/>
                <a:gd name="connsiteY46" fmla="*/ 558996 h 931436"/>
                <a:gd name="connsiteX47" fmla="*/ 0 w 1027088"/>
                <a:gd name="connsiteY47" fmla="*/ 401795 h 931436"/>
                <a:gd name="connsiteX48" fmla="*/ 166863 w 1027088"/>
                <a:gd name="connsiteY48" fmla="*/ 234029 h 931436"/>
                <a:gd name="connsiteX49" fmla="*/ 234063 w 1027088"/>
                <a:gd name="connsiteY49" fmla="*/ 248138 h 931436"/>
                <a:gd name="connsiteX50" fmla="*/ 511086 w 1027088"/>
                <a:gd name="connsiteY50" fmla="*/ 0 h 931436"/>
                <a:gd name="connsiteX51" fmla="*/ 768151 w 1027088"/>
                <a:gd name="connsiteY51" fmla="*/ 174619 h 931436"/>
                <a:gd name="connsiteX52" fmla="*/ 828698 w 1027088"/>
                <a:gd name="connsiteY52" fmla="*/ 167164 h 931436"/>
                <a:gd name="connsiteX53" fmla="*/ 1027088 w 1027088"/>
                <a:gd name="connsiteY53" fmla="*/ 365520 h 931436"/>
                <a:gd name="connsiteX54" fmla="*/ 828831 w 1027088"/>
                <a:gd name="connsiteY54" fmla="*/ 558996 h 931436"/>
                <a:gd name="connsiteX55" fmla="*/ 166863 w 1027088"/>
                <a:gd name="connsiteY55" fmla="*/ 558996 h 931436"/>
                <a:gd name="connsiteX56" fmla="*/ 166863 w 1027088"/>
                <a:gd name="connsiteY56" fmla="*/ 258101 h 931436"/>
                <a:gd name="connsiteX57" fmla="*/ 24072 w 1027088"/>
                <a:gd name="connsiteY57" fmla="*/ 401795 h 931436"/>
                <a:gd name="connsiteX58" fmla="*/ 166997 w 1027088"/>
                <a:gd name="connsiteY58" fmla="*/ 534891 h 931436"/>
                <a:gd name="connsiteX59" fmla="*/ 828698 w 1027088"/>
                <a:gd name="connsiteY59" fmla="*/ 534891 h 931436"/>
                <a:gd name="connsiteX60" fmla="*/ 1002983 w 1027088"/>
                <a:gd name="connsiteY60" fmla="*/ 365520 h 931436"/>
                <a:gd name="connsiteX61" fmla="*/ 828698 w 1027088"/>
                <a:gd name="connsiteY61" fmla="*/ 191235 h 931436"/>
                <a:gd name="connsiteX62" fmla="*/ 765008 w 1027088"/>
                <a:gd name="connsiteY62" fmla="*/ 200596 h 931436"/>
                <a:gd name="connsiteX63" fmla="*/ 749930 w 1027088"/>
                <a:gd name="connsiteY63" fmla="*/ 193576 h 931436"/>
                <a:gd name="connsiteX64" fmla="*/ 511086 w 1027088"/>
                <a:gd name="connsiteY64" fmla="*/ 24072 h 931436"/>
                <a:gd name="connsiteX65" fmla="*/ 255861 w 1027088"/>
                <a:gd name="connsiteY65" fmla="*/ 267663 h 931436"/>
                <a:gd name="connsiteX66" fmla="*/ 249442 w 1027088"/>
                <a:gd name="connsiteY66" fmla="*/ 277224 h 931436"/>
                <a:gd name="connsiteX67" fmla="*/ 237941 w 1027088"/>
                <a:gd name="connsiteY67" fmla="*/ 277024 h 931436"/>
                <a:gd name="connsiteX68" fmla="*/ 166863 w 1027088"/>
                <a:gd name="connsiteY68" fmla="*/ 258101 h 931436"/>
                <a:gd name="connsiteX0" fmla="*/ 296214 w 1027088"/>
                <a:gd name="connsiteY0" fmla="*/ 931436 h 931436"/>
                <a:gd name="connsiteX1" fmla="*/ 262781 w 1027088"/>
                <a:gd name="connsiteY1" fmla="*/ 898004 h 931436"/>
                <a:gd name="connsiteX2" fmla="*/ 296214 w 1027088"/>
                <a:gd name="connsiteY2" fmla="*/ 931436 h 931436"/>
                <a:gd name="connsiteX3" fmla="*/ 630542 w 1027088"/>
                <a:gd name="connsiteY3" fmla="*/ 864571 h 931436"/>
                <a:gd name="connsiteX4" fmla="*/ 597109 w 1027088"/>
                <a:gd name="connsiteY4" fmla="*/ 898004 h 931436"/>
                <a:gd name="connsiteX5" fmla="*/ 630542 w 1027088"/>
                <a:gd name="connsiteY5" fmla="*/ 931436 h 931436"/>
                <a:gd name="connsiteX6" fmla="*/ 663974 w 1027088"/>
                <a:gd name="connsiteY6" fmla="*/ 898004 h 931436"/>
                <a:gd name="connsiteX7" fmla="*/ 630542 w 1027088"/>
                <a:gd name="connsiteY7" fmla="*/ 864571 h 931436"/>
                <a:gd name="connsiteX8" fmla="*/ 513527 w 1027088"/>
                <a:gd name="connsiteY8" fmla="*/ 780989 h 931436"/>
                <a:gd name="connsiteX9" fmla="*/ 480094 w 1027088"/>
                <a:gd name="connsiteY9" fmla="*/ 814422 h 931436"/>
                <a:gd name="connsiteX10" fmla="*/ 513527 w 1027088"/>
                <a:gd name="connsiteY10" fmla="*/ 847855 h 931436"/>
                <a:gd name="connsiteX11" fmla="*/ 546960 w 1027088"/>
                <a:gd name="connsiteY11" fmla="*/ 814422 h 931436"/>
                <a:gd name="connsiteX12" fmla="*/ 513527 w 1027088"/>
                <a:gd name="connsiteY12" fmla="*/ 780989 h 931436"/>
                <a:gd name="connsiteX13" fmla="*/ 672333 w 1027088"/>
                <a:gd name="connsiteY13" fmla="*/ 833010 h 931436"/>
                <a:gd name="connsiteX14" fmla="*/ 666315 w 1027088"/>
                <a:gd name="connsiteY14" fmla="*/ 831372 h 931436"/>
                <a:gd name="connsiteX15" fmla="*/ 661902 w 1027088"/>
                <a:gd name="connsiteY15" fmla="*/ 814957 h 931436"/>
                <a:gd name="connsiteX16" fmla="*/ 762200 w 1027088"/>
                <a:gd name="connsiteY16" fmla="*/ 641240 h 931436"/>
                <a:gd name="connsiteX17" fmla="*/ 778615 w 1027088"/>
                <a:gd name="connsiteY17" fmla="*/ 636827 h 931436"/>
                <a:gd name="connsiteX18" fmla="*/ 783028 w 1027088"/>
                <a:gd name="connsiteY18" fmla="*/ 653243 h 931436"/>
                <a:gd name="connsiteX19" fmla="*/ 682730 w 1027088"/>
                <a:gd name="connsiteY19" fmla="*/ 826959 h 931436"/>
                <a:gd name="connsiteX20" fmla="*/ 672333 w 1027088"/>
                <a:gd name="connsiteY20" fmla="*/ 833010 h 931436"/>
                <a:gd name="connsiteX21" fmla="*/ 338005 w 1027088"/>
                <a:gd name="connsiteY21" fmla="*/ 833010 h 931436"/>
                <a:gd name="connsiteX22" fmla="*/ 331987 w 1027088"/>
                <a:gd name="connsiteY22" fmla="*/ 831372 h 931436"/>
                <a:gd name="connsiteX23" fmla="*/ 327574 w 1027088"/>
                <a:gd name="connsiteY23" fmla="*/ 814957 h 931436"/>
                <a:gd name="connsiteX24" fmla="*/ 427872 w 1027088"/>
                <a:gd name="connsiteY24" fmla="*/ 641240 h 931436"/>
                <a:gd name="connsiteX25" fmla="*/ 444321 w 1027088"/>
                <a:gd name="connsiteY25" fmla="*/ 636827 h 931436"/>
                <a:gd name="connsiteX26" fmla="*/ 448734 w 1027088"/>
                <a:gd name="connsiteY26" fmla="*/ 653243 h 931436"/>
                <a:gd name="connsiteX27" fmla="*/ 348436 w 1027088"/>
                <a:gd name="connsiteY27" fmla="*/ 826959 h 931436"/>
                <a:gd name="connsiteX28" fmla="*/ 338005 w 1027088"/>
                <a:gd name="connsiteY28" fmla="*/ 833010 h 931436"/>
                <a:gd name="connsiteX29" fmla="*/ 555318 w 1027088"/>
                <a:gd name="connsiteY29" fmla="*/ 746186 h 931436"/>
                <a:gd name="connsiteX30" fmla="*/ 549300 w 1027088"/>
                <a:gd name="connsiteY30" fmla="*/ 744547 h 931436"/>
                <a:gd name="connsiteX31" fmla="*/ 544887 w 1027088"/>
                <a:gd name="connsiteY31" fmla="*/ 728132 h 931436"/>
                <a:gd name="connsiteX32" fmla="*/ 595036 w 1027088"/>
                <a:gd name="connsiteY32" fmla="*/ 641240 h 931436"/>
                <a:gd name="connsiteX33" fmla="*/ 611452 w 1027088"/>
                <a:gd name="connsiteY33" fmla="*/ 636827 h 931436"/>
                <a:gd name="connsiteX34" fmla="*/ 615865 w 1027088"/>
                <a:gd name="connsiteY34" fmla="*/ 653243 h 931436"/>
                <a:gd name="connsiteX35" fmla="*/ 565716 w 1027088"/>
                <a:gd name="connsiteY35" fmla="*/ 740134 h 931436"/>
                <a:gd name="connsiteX36" fmla="*/ 555318 w 1027088"/>
                <a:gd name="connsiteY36" fmla="*/ 746186 h 931436"/>
                <a:gd name="connsiteX37" fmla="*/ 220990 w 1027088"/>
                <a:gd name="connsiteY37" fmla="*/ 746186 h 931436"/>
                <a:gd name="connsiteX38" fmla="*/ 214973 w 1027088"/>
                <a:gd name="connsiteY38" fmla="*/ 744547 h 931436"/>
                <a:gd name="connsiteX39" fmla="*/ 210559 w 1027088"/>
                <a:gd name="connsiteY39" fmla="*/ 728132 h 931436"/>
                <a:gd name="connsiteX40" fmla="*/ 260709 w 1027088"/>
                <a:gd name="connsiteY40" fmla="*/ 641240 h 931436"/>
                <a:gd name="connsiteX41" fmla="*/ 277158 w 1027088"/>
                <a:gd name="connsiteY41" fmla="*/ 636827 h 931436"/>
                <a:gd name="connsiteX42" fmla="*/ 281571 w 1027088"/>
                <a:gd name="connsiteY42" fmla="*/ 653243 h 931436"/>
                <a:gd name="connsiteX43" fmla="*/ 231421 w 1027088"/>
                <a:gd name="connsiteY43" fmla="*/ 740134 h 931436"/>
                <a:gd name="connsiteX44" fmla="*/ 220990 w 1027088"/>
                <a:gd name="connsiteY44" fmla="*/ 746186 h 931436"/>
                <a:gd name="connsiteX45" fmla="*/ 166863 w 1027088"/>
                <a:gd name="connsiteY45" fmla="*/ 558996 h 931436"/>
                <a:gd name="connsiteX46" fmla="*/ 0 w 1027088"/>
                <a:gd name="connsiteY46" fmla="*/ 401795 h 931436"/>
                <a:gd name="connsiteX47" fmla="*/ 166863 w 1027088"/>
                <a:gd name="connsiteY47" fmla="*/ 234029 h 931436"/>
                <a:gd name="connsiteX48" fmla="*/ 234063 w 1027088"/>
                <a:gd name="connsiteY48" fmla="*/ 248138 h 931436"/>
                <a:gd name="connsiteX49" fmla="*/ 511086 w 1027088"/>
                <a:gd name="connsiteY49" fmla="*/ 0 h 931436"/>
                <a:gd name="connsiteX50" fmla="*/ 768151 w 1027088"/>
                <a:gd name="connsiteY50" fmla="*/ 174619 h 931436"/>
                <a:gd name="connsiteX51" fmla="*/ 828698 w 1027088"/>
                <a:gd name="connsiteY51" fmla="*/ 167164 h 931436"/>
                <a:gd name="connsiteX52" fmla="*/ 1027088 w 1027088"/>
                <a:gd name="connsiteY52" fmla="*/ 365520 h 931436"/>
                <a:gd name="connsiteX53" fmla="*/ 828831 w 1027088"/>
                <a:gd name="connsiteY53" fmla="*/ 558996 h 931436"/>
                <a:gd name="connsiteX54" fmla="*/ 166863 w 1027088"/>
                <a:gd name="connsiteY54" fmla="*/ 558996 h 931436"/>
                <a:gd name="connsiteX55" fmla="*/ 166863 w 1027088"/>
                <a:gd name="connsiteY55" fmla="*/ 258101 h 931436"/>
                <a:gd name="connsiteX56" fmla="*/ 24072 w 1027088"/>
                <a:gd name="connsiteY56" fmla="*/ 401795 h 931436"/>
                <a:gd name="connsiteX57" fmla="*/ 166997 w 1027088"/>
                <a:gd name="connsiteY57" fmla="*/ 534891 h 931436"/>
                <a:gd name="connsiteX58" fmla="*/ 828698 w 1027088"/>
                <a:gd name="connsiteY58" fmla="*/ 534891 h 931436"/>
                <a:gd name="connsiteX59" fmla="*/ 1002983 w 1027088"/>
                <a:gd name="connsiteY59" fmla="*/ 365520 h 931436"/>
                <a:gd name="connsiteX60" fmla="*/ 828698 w 1027088"/>
                <a:gd name="connsiteY60" fmla="*/ 191235 h 931436"/>
                <a:gd name="connsiteX61" fmla="*/ 765008 w 1027088"/>
                <a:gd name="connsiteY61" fmla="*/ 200596 h 931436"/>
                <a:gd name="connsiteX62" fmla="*/ 749930 w 1027088"/>
                <a:gd name="connsiteY62" fmla="*/ 193576 h 931436"/>
                <a:gd name="connsiteX63" fmla="*/ 511086 w 1027088"/>
                <a:gd name="connsiteY63" fmla="*/ 24072 h 931436"/>
                <a:gd name="connsiteX64" fmla="*/ 255861 w 1027088"/>
                <a:gd name="connsiteY64" fmla="*/ 267663 h 931436"/>
                <a:gd name="connsiteX65" fmla="*/ 249442 w 1027088"/>
                <a:gd name="connsiteY65" fmla="*/ 277224 h 931436"/>
                <a:gd name="connsiteX66" fmla="*/ 237941 w 1027088"/>
                <a:gd name="connsiteY66" fmla="*/ 277024 h 931436"/>
                <a:gd name="connsiteX67" fmla="*/ 166863 w 1027088"/>
                <a:gd name="connsiteY67" fmla="*/ 258101 h 931436"/>
                <a:gd name="connsiteX0" fmla="*/ 630542 w 1027088"/>
                <a:gd name="connsiteY0" fmla="*/ 864571 h 931436"/>
                <a:gd name="connsiteX1" fmla="*/ 597109 w 1027088"/>
                <a:gd name="connsiteY1" fmla="*/ 898004 h 931436"/>
                <a:gd name="connsiteX2" fmla="*/ 630542 w 1027088"/>
                <a:gd name="connsiteY2" fmla="*/ 931436 h 931436"/>
                <a:gd name="connsiteX3" fmla="*/ 663974 w 1027088"/>
                <a:gd name="connsiteY3" fmla="*/ 898004 h 931436"/>
                <a:gd name="connsiteX4" fmla="*/ 630542 w 1027088"/>
                <a:gd name="connsiteY4" fmla="*/ 864571 h 931436"/>
                <a:gd name="connsiteX5" fmla="*/ 513527 w 1027088"/>
                <a:gd name="connsiteY5" fmla="*/ 780989 h 931436"/>
                <a:gd name="connsiteX6" fmla="*/ 480094 w 1027088"/>
                <a:gd name="connsiteY6" fmla="*/ 814422 h 931436"/>
                <a:gd name="connsiteX7" fmla="*/ 513527 w 1027088"/>
                <a:gd name="connsiteY7" fmla="*/ 847855 h 931436"/>
                <a:gd name="connsiteX8" fmla="*/ 546960 w 1027088"/>
                <a:gd name="connsiteY8" fmla="*/ 814422 h 931436"/>
                <a:gd name="connsiteX9" fmla="*/ 513527 w 1027088"/>
                <a:gd name="connsiteY9" fmla="*/ 780989 h 931436"/>
                <a:gd name="connsiteX10" fmla="*/ 672333 w 1027088"/>
                <a:gd name="connsiteY10" fmla="*/ 833010 h 931436"/>
                <a:gd name="connsiteX11" fmla="*/ 666315 w 1027088"/>
                <a:gd name="connsiteY11" fmla="*/ 831372 h 931436"/>
                <a:gd name="connsiteX12" fmla="*/ 661902 w 1027088"/>
                <a:gd name="connsiteY12" fmla="*/ 814957 h 931436"/>
                <a:gd name="connsiteX13" fmla="*/ 762200 w 1027088"/>
                <a:gd name="connsiteY13" fmla="*/ 641240 h 931436"/>
                <a:gd name="connsiteX14" fmla="*/ 778615 w 1027088"/>
                <a:gd name="connsiteY14" fmla="*/ 636827 h 931436"/>
                <a:gd name="connsiteX15" fmla="*/ 783028 w 1027088"/>
                <a:gd name="connsiteY15" fmla="*/ 653243 h 931436"/>
                <a:gd name="connsiteX16" fmla="*/ 682730 w 1027088"/>
                <a:gd name="connsiteY16" fmla="*/ 826959 h 931436"/>
                <a:gd name="connsiteX17" fmla="*/ 672333 w 1027088"/>
                <a:gd name="connsiteY17" fmla="*/ 833010 h 931436"/>
                <a:gd name="connsiteX18" fmla="*/ 338005 w 1027088"/>
                <a:gd name="connsiteY18" fmla="*/ 833010 h 931436"/>
                <a:gd name="connsiteX19" fmla="*/ 331987 w 1027088"/>
                <a:gd name="connsiteY19" fmla="*/ 831372 h 931436"/>
                <a:gd name="connsiteX20" fmla="*/ 327574 w 1027088"/>
                <a:gd name="connsiteY20" fmla="*/ 814957 h 931436"/>
                <a:gd name="connsiteX21" fmla="*/ 427872 w 1027088"/>
                <a:gd name="connsiteY21" fmla="*/ 641240 h 931436"/>
                <a:gd name="connsiteX22" fmla="*/ 444321 w 1027088"/>
                <a:gd name="connsiteY22" fmla="*/ 636827 h 931436"/>
                <a:gd name="connsiteX23" fmla="*/ 448734 w 1027088"/>
                <a:gd name="connsiteY23" fmla="*/ 653243 h 931436"/>
                <a:gd name="connsiteX24" fmla="*/ 348436 w 1027088"/>
                <a:gd name="connsiteY24" fmla="*/ 826959 h 931436"/>
                <a:gd name="connsiteX25" fmla="*/ 338005 w 1027088"/>
                <a:gd name="connsiteY25" fmla="*/ 833010 h 931436"/>
                <a:gd name="connsiteX26" fmla="*/ 555318 w 1027088"/>
                <a:gd name="connsiteY26" fmla="*/ 746186 h 931436"/>
                <a:gd name="connsiteX27" fmla="*/ 549300 w 1027088"/>
                <a:gd name="connsiteY27" fmla="*/ 744547 h 931436"/>
                <a:gd name="connsiteX28" fmla="*/ 544887 w 1027088"/>
                <a:gd name="connsiteY28" fmla="*/ 728132 h 931436"/>
                <a:gd name="connsiteX29" fmla="*/ 595036 w 1027088"/>
                <a:gd name="connsiteY29" fmla="*/ 641240 h 931436"/>
                <a:gd name="connsiteX30" fmla="*/ 611452 w 1027088"/>
                <a:gd name="connsiteY30" fmla="*/ 636827 h 931436"/>
                <a:gd name="connsiteX31" fmla="*/ 615865 w 1027088"/>
                <a:gd name="connsiteY31" fmla="*/ 653243 h 931436"/>
                <a:gd name="connsiteX32" fmla="*/ 565716 w 1027088"/>
                <a:gd name="connsiteY32" fmla="*/ 740134 h 931436"/>
                <a:gd name="connsiteX33" fmla="*/ 555318 w 1027088"/>
                <a:gd name="connsiteY33" fmla="*/ 746186 h 931436"/>
                <a:gd name="connsiteX34" fmla="*/ 220990 w 1027088"/>
                <a:gd name="connsiteY34" fmla="*/ 746186 h 931436"/>
                <a:gd name="connsiteX35" fmla="*/ 214973 w 1027088"/>
                <a:gd name="connsiteY35" fmla="*/ 744547 h 931436"/>
                <a:gd name="connsiteX36" fmla="*/ 210559 w 1027088"/>
                <a:gd name="connsiteY36" fmla="*/ 728132 h 931436"/>
                <a:gd name="connsiteX37" fmla="*/ 260709 w 1027088"/>
                <a:gd name="connsiteY37" fmla="*/ 641240 h 931436"/>
                <a:gd name="connsiteX38" fmla="*/ 277158 w 1027088"/>
                <a:gd name="connsiteY38" fmla="*/ 636827 h 931436"/>
                <a:gd name="connsiteX39" fmla="*/ 281571 w 1027088"/>
                <a:gd name="connsiteY39" fmla="*/ 653243 h 931436"/>
                <a:gd name="connsiteX40" fmla="*/ 231421 w 1027088"/>
                <a:gd name="connsiteY40" fmla="*/ 740134 h 931436"/>
                <a:gd name="connsiteX41" fmla="*/ 220990 w 1027088"/>
                <a:gd name="connsiteY41" fmla="*/ 746186 h 931436"/>
                <a:gd name="connsiteX42" fmla="*/ 166863 w 1027088"/>
                <a:gd name="connsiteY42" fmla="*/ 558996 h 931436"/>
                <a:gd name="connsiteX43" fmla="*/ 0 w 1027088"/>
                <a:gd name="connsiteY43" fmla="*/ 401795 h 931436"/>
                <a:gd name="connsiteX44" fmla="*/ 166863 w 1027088"/>
                <a:gd name="connsiteY44" fmla="*/ 234029 h 931436"/>
                <a:gd name="connsiteX45" fmla="*/ 234063 w 1027088"/>
                <a:gd name="connsiteY45" fmla="*/ 248138 h 931436"/>
                <a:gd name="connsiteX46" fmla="*/ 511086 w 1027088"/>
                <a:gd name="connsiteY46" fmla="*/ 0 h 931436"/>
                <a:gd name="connsiteX47" fmla="*/ 768151 w 1027088"/>
                <a:gd name="connsiteY47" fmla="*/ 174619 h 931436"/>
                <a:gd name="connsiteX48" fmla="*/ 828698 w 1027088"/>
                <a:gd name="connsiteY48" fmla="*/ 167164 h 931436"/>
                <a:gd name="connsiteX49" fmla="*/ 1027088 w 1027088"/>
                <a:gd name="connsiteY49" fmla="*/ 365520 h 931436"/>
                <a:gd name="connsiteX50" fmla="*/ 828831 w 1027088"/>
                <a:gd name="connsiteY50" fmla="*/ 558996 h 931436"/>
                <a:gd name="connsiteX51" fmla="*/ 166863 w 1027088"/>
                <a:gd name="connsiteY51" fmla="*/ 558996 h 931436"/>
                <a:gd name="connsiteX52" fmla="*/ 166863 w 1027088"/>
                <a:gd name="connsiteY52" fmla="*/ 258101 h 931436"/>
                <a:gd name="connsiteX53" fmla="*/ 24072 w 1027088"/>
                <a:gd name="connsiteY53" fmla="*/ 401795 h 931436"/>
                <a:gd name="connsiteX54" fmla="*/ 166997 w 1027088"/>
                <a:gd name="connsiteY54" fmla="*/ 534891 h 931436"/>
                <a:gd name="connsiteX55" fmla="*/ 828698 w 1027088"/>
                <a:gd name="connsiteY55" fmla="*/ 534891 h 931436"/>
                <a:gd name="connsiteX56" fmla="*/ 1002983 w 1027088"/>
                <a:gd name="connsiteY56" fmla="*/ 365520 h 931436"/>
                <a:gd name="connsiteX57" fmla="*/ 828698 w 1027088"/>
                <a:gd name="connsiteY57" fmla="*/ 191235 h 931436"/>
                <a:gd name="connsiteX58" fmla="*/ 765008 w 1027088"/>
                <a:gd name="connsiteY58" fmla="*/ 200596 h 931436"/>
                <a:gd name="connsiteX59" fmla="*/ 749930 w 1027088"/>
                <a:gd name="connsiteY59" fmla="*/ 193576 h 931436"/>
                <a:gd name="connsiteX60" fmla="*/ 511086 w 1027088"/>
                <a:gd name="connsiteY60" fmla="*/ 24072 h 931436"/>
                <a:gd name="connsiteX61" fmla="*/ 255861 w 1027088"/>
                <a:gd name="connsiteY61" fmla="*/ 267663 h 931436"/>
                <a:gd name="connsiteX62" fmla="*/ 249442 w 1027088"/>
                <a:gd name="connsiteY62" fmla="*/ 277224 h 931436"/>
                <a:gd name="connsiteX63" fmla="*/ 237941 w 1027088"/>
                <a:gd name="connsiteY63" fmla="*/ 277024 h 931436"/>
                <a:gd name="connsiteX64" fmla="*/ 166863 w 1027088"/>
                <a:gd name="connsiteY64" fmla="*/ 258101 h 931436"/>
                <a:gd name="connsiteX0" fmla="*/ 663974 w 1027088"/>
                <a:gd name="connsiteY0" fmla="*/ 898004 h 931436"/>
                <a:gd name="connsiteX1" fmla="*/ 597109 w 1027088"/>
                <a:gd name="connsiteY1" fmla="*/ 898004 h 931436"/>
                <a:gd name="connsiteX2" fmla="*/ 630542 w 1027088"/>
                <a:gd name="connsiteY2" fmla="*/ 931436 h 931436"/>
                <a:gd name="connsiteX3" fmla="*/ 663974 w 1027088"/>
                <a:gd name="connsiteY3" fmla="*/ 898004 h 931436"/>
                <a:gd name="connsiteX4" fmla="*/ 513527 w 1027088"/>
                <a:gd name="connsiteY4" fmla="*/ 780989 h 931436"/>
                <a:gd name="connsiteX5" fmla="*/ 480094 w 1027088"/>
                <a:gd name="connsiteY5" fmla="*/ 814422 h 931436"/>
                <a:gd name="connsiteX6" fmla="*/ 513527 w 1027088"/>
                <a:gd name="connsiteY6" fmla="*/ 847855 h 931436"/>
                <a:gd name="connsiteX7" fmla="*/ 546960 w 1027088"/>
                <a:gd name="connsiteY7" fmla="*/ 814422 h 931436"/>
                <a:gd name="connsiteX8" fmla="*/ 513527 w 1027088"/>
                <a:gd name="connsiteY8" fmla="*/ 780989 h 931436"/>
                <a:gd name="connsiteX9" fmla="*/ 672333 w 1027088"/>
                <a:gd name="connsiteY9" fmla="*/ 833010 h 931436"/>
                <a:gd name="connsiteX10" fmla="*/ 666315 w 1027088"/>
                <a:gd name="connsiteY10" fmla="*/ 831372 h 931436"/>
                <a:gd name="connsiteX11" fmla="*/ 661902 w 1027088"/>
                <a:gd name="connsiteY11" fmla="*/ 814957 h 931436"/>
                <a:gd name="connsiteX12" fmla="*/ 762200 w 1027088"/>
                <a:gd name="connsiteY12" fmla="*/ 641240 h 931436"/>
                <a:gd name="connsiteX13" fmla="*/ 778615 w 1027088"/>
                <a:gd name="connsiteY13" fmla="*/ 636827 h 931436"/>
                <a:gd name="connsiteX14" fmla="*/ 783028 w 1027088"/>
                <a:gd name="connsiteY14" fmla="*/ 653243 h 931436"/>
                <a:gd name="connsiteX15" fmla="*/ 682730 w 1027088"/>
                <a:gd name="connsiteY15" fmla="*/ 826959 h 931436"/>
                <a:gd name="connsiteX16" fmla="*/ 672333 w 1027088"/>
                <a:gd name="connsiteY16" fmla="*/ 833010 h 931436"/>
                <a:gd name="connsiteX17" fmla="*/ 338005 w 1027088"/>
                <a:gd name="connsiteY17" fmla="*/ 833010 h 931436"/>
                <a:gd name="connsiteX18" fmla="*/ 331987 w 1027088"/>
                <a:gd name="connsiteY18" fmla="*/ 831372 h 931436"/>
                <a:gd name="connsiteX19" fmla="*/ 327574 w 1027088"/>
                <a:gd name="connsiteY19" fmla="*/ 814957 h 931436"/>
                <a:gd name="connsiteX20" fmla="*/ 427872 w 1027088"/>
                <a:gd name="connsiteY20" fmla="*/ 641240 h 931436"/>
                <a:gd name="connsiteX21" fmla="*/ 444321 w 1027088"/>
                <a:gd name="connsiteY21" fmla="*/ 636827 h 931436"/>
                <a:gd name="connsiteX22" fmla="*/ 448734 w 1027088"/>
                <a:gd name="connsiteY22" fmla="*/ 653243 h 931436"/>
                <a:gd name="connsiteX23" fmla="*/ 348436 w 1027088"/>
                <a:gd name="connsiteY23" fmla="*/ 826959 h 931436"/>
                <a:gd name="connsiteX24" fmla="*/ 338005 w 1027088"/>
                <a:gd name="connsiteY24" fmla="*/ 833010 h 931436"/>
                <a:gd name="connsiteX25" fmla="*/ 555318 w 1027088"/>
                <a:gd name="connsiteY25" fmla="*/ 746186 h 931436"/>
                <a:gd name="connsiteX26" fmla="*/ 549300 w 1027088"/>
                <a:gd name="connsiteY26" fmla="*/ 744547 h 931436"/>
                <a:gd name="connsiteX27" fmla="*/ 544887 w 1027088"/>
                <a:gd name="connsiteY27" fmla="*/ 728132 h 931436"/>
                <a:gd name="connsiteX28" fmla="*/ 595036 w 1027088"/>
                <a:gd name="connsiteY28" fmla="*/ 641240 h 931436"/>
                <a:gd name="connsiteX29" fmla="*/ 611452 w 1027088"/>
                <a:gd name="connsiteY29" fmla="*/ 636827 h 931436"/>
                <a:gd name="connsiteX30" fmla="*/ 615865 w 1027088"/>
                <a:gd name="connsiteY30" fmla="*/ 653243 h 931436"/>
                <a:gd name="connsiteX31" fmla="*/ 565716 w 1027088"/>
                <a:gd name="connsiteY31" fmla="*/ 740134 h 931436"/>
                <a:gd name="connsiteX32" fmla="*/ 555318 w 1027088"/>
                <a:gd name="connsiteY32" fmla="*/ 746186 h 931436"/>
                <a:gd name="connsiteX33" fmla="*/ 220990 w 1027088"/>
                <a:gd name="connsiteY33" fmla="*/ 746186 h 931436"/>
                <a:gd name="connsiteX34" fmla="*/ 214973 w 1027088"/>
                <a:gd name="connsiteY34" fmla="*/ 744547 h 931436"/>
                <a:gd name="connsiteX35" fmla="*/ 210559 w 1027088"/>
                <a:gd name="connsiteY35" fmla="*/ 728132 h 931436"/>
                <a:gd name="connsiteX36" fmla="*/ 260709 w 1027088"/>
                <a:gd name="connsiteY36" fmla="*/ 641240 h 931436"/>
                <a:gd name="connsiteX37" fmla="*/ 277158 w 1027088"/>
                <a:gd name="connsiteY37" fmla="*/ 636827 h 931436"/>
                <a:gd name="connsiteX38" fmla="*/ 281571 w 1027088"/>
                <a:gd name="connsiteY38" fmla="*/ 653243 h 931436"/>
                <a:gd name="connsiteX39" fmla="*/ 231421 w 1027088"/>
                <a:gd name="connsiteY39" fmla="*/ 740134 h 931436"/>
                <a:gd name="connsiteX40" fmla="*/ 220990 w 1027088"/>
                <a:gd name="connsiteY40" fmla="*/ 746186 h 931436"/>
                <a:gd name="connsiteX41" fmla="*/ 166863 w 1027088"/>
                <a:gd name="connsiteY41" fmla="*/ 558996 h 931436"/>
                <a:gd name="connsiteX42" fmla="*/ 0 w 1027088"/>
                <a:gd name="connsiteY42" fmla="*/ 401795 h 931436"/>
                <a:gd name="connsiteX43" fmla="*/ 166863 w 1027088"/>
                <a:gd name="connsiteY43" fmla="*/ 234029 h 931436"/>
                <a:gd name="connsiteX44" fmla="*/ 234063 w 1027088"/>
                <a:gd name="connsiteY44" fmla="*/ 248138 h 931436"/>
                <a:gd name="connsiteX45" fmla="*/ 511086 w 1027088"/>
                <a:gd name="connsiteY45" fmla="*/ 0 h 931436"/>
                <a:gd name="connsiteX46" fmla="*/ 768151 w 1027088"/>
                <a:gd name="connsiteY46" fmla="*/ 174619 h 931436"/>
                <a:gd name="connsiteX47" fmla="*/ 828698 w 1027088"/>
                <a:gd name="connsiteY47" fmla="*/ 167164 h 931436"/>
                <a:gd name="connsiteX48" fmla="*/ 1027088 w 1027088"/>
                <a:gd name="connsiteY48" fmla="*/ 365520 h 931436"/>
                <a:gd name="connsiteX49" fmla="*/ 828831 w 1027088"/>
                <a:gd name="connsiteY49" fmla="*/ 558996 h 931436"/>
                <a:gd name="connsiteX50" fmla="*/ 166863 w 1027088"/>
                <a:gd name="connsiteY50" fmla="*/ 558996 h 931436"/>
                <a:gd name="connsiteX51" fmla="*/ 166863 w 1027088"/>
                <a:gd name="connsiteY51" fmla="*/ 258101 h 931436"/>
                <a:gd name="connsiteX52" fmla="*/ 24072 w 1027088"/>
                <a:gd name="connsiteY52" fmla="*/ 401795 h 931436"/>
                <a:gd name="connsiteX53" fmla="*/ 166997 w 1027088"/>
                <a:gd name="connsiteY53" fmla="*/ 534891 h 931436"/>
                <a:gd name="connsiteX54" fmla="*/ 828698 w 1027088"/>
                <a:gd name="connsiteY54" fmla="*/ 534891 h 931436"/>
                <a:gd name="connsiteX55" fmla="*/ 1002983 w 1027088"/>
                <a:gd name="connsiteY55" fmla="*/ 365520 h 931436"/>
                <a:gd name="connsiteX56" fmla="*/ 828698 w 1027088"/>
                <a:gd name="connsiteY56" fmla="*/ 191235 h 931436"/>
                <a:gd name="connsiteX57" fmla="*/ 765008 w 1027088"/>
                <a:gd name="connsiteY57" fmla="*/ 200596 h 931436"/>
                <a:gd name="connsiteX58" fmla="*/ 749930 w 1027088"/>
                <a:gd name="connsiteY58" fmla="*/ 193576 h 931436"/>
                <a:gd name="connsiteX59" fmla="*/ 511086 w 1027088"/>
                <a:gd name="connsiteY59" fmla="*/ 24072 h 931436"/>
                <a:gd name="connsiteX60" fmla="*/ 255861 w 1027088"/>
                <a:gd name="connsiteY60" fmla="*/ 267663 h 931436"/>
                <a:gd name="connsiteX61" fmla="*/ 249442 w 1027088"/>
                <a:gd name="connsiteY61" fmla="*/ 277224 h 931436"/>
                <a:gd name="connsiteX62" fmla="*/ 237941 w 1027088"/>
                <a:gd name="connsiteY62" fmla="*/ 277024 h 931436"/>
                <a:gd name="connsiteX63" fmla="*/ 166863 w 1027088"/>
                <a:gd name="connsiteY63" fmla="*/ 258101 h 931436"/>
                <a:gd name="connsiteX0" fmla="*/ 663974 w 1027088"/>
                <a:gd name="connsiteY0" fmla="*/ 898004 h 898004"/>
                <a:gd name="connsiteX1" fmla="*/ 597109 w 1027088"/>
                <a:gd name="connsiteY1" fmla="*/ 898004 h 898004"/>
                <a:gd name="connsiteX2" fmla="*/ 663974 w 1027088"/>
                <a:gd name="connsiteY2" fmla="*/ 898004 h 898004"/>
                <a:gd name="connsiteX3" fmla="*/ 513527 w 1027088"/>
                <a:gd name="connsiteY3" fmla="*/ 780989 h 898004"/>
                <a:gd name="connsiteX4" fmla="*/ 480094 w 1027088"/>
                <a:gd name="connsiteY4" fmla="*/ 814422 h 898004"/>
                <a:gd name="connsiteX5" fmla="*/ 513527 w 1027088"/>
                <a:gd name="connsiteY5" fmla="*/ 847855 h 898004"/>
                <a:gd name="connsiteX6" fmla="*/ 546960 w 1027088"/>
                <a:gd name="connsiteY6" fmla="*/ 814422 h 898004"/>
                <a:gd name="connsiteX7" fmla="*/ 513527 w 1027088"/>
                <a:gd name="connsiteY7" fmla="*/ 780989 h 898004"/>
                <a:gd name="connsiteX8" fmla="*/ 672333 w 1027088"/>
                <a:gd name="connsiteY8" fmla="*/ 833010 h 898004"/>
                <a:gd name="connsiteX9" fmla="*/ 666315 w 1027088"/>
                <a:gd name="connsiteY9" fmla="*/ 831372 h 898004"/>
                <a:gd name="connsiteX10" fmla="*/ 661902 w 1027088"/>
                <a:gd name="connsiteY10" fmla="*/ 814957 h 898004"/>
                <a:gd name="connsiteX11" fmla="*/ 762200 w 1027088"/>
                <a:gd name="connsiteY11" fmla="*/ 641240 h 898004"/>
                <a:gd name="connsiteX12" fmla="*/ 778615 w 1027088"/>
                <a:gd name="connsiteY12" fmla="*/ 636827 h 898004"/>
                <a:gd name="connsiteX13" fmla="*/ 783028 w 1027088"/>
                <a:gd name="connsiteY13" fmla="*/ 653243 h 898004"/>
                <a:gd name="connsiteX14" fmla="*/ 682730 w 1027088"/>
                <a:gd name="connsiteY14" fmla="*/ 826959 h 898004"/>
                <a:gd name="connsiteX15" fmla="*/ 672333 w 1027088"/>
                <a:gd name="connsiteY15" fmla="*/ 833010 h 898004"/>
                <a:gd name="connsiteX16" fmla="*/ 338005 w 1027088"/>
                <a:gd name="connsiteY16" fmla="*/ 833010 h 898004"/>
                <a:gd name="connsiteX17" fmla="*/ 331987 w 1027088"/>
                <a:gd name="connsiteY17" fmla="*/ 831372 h 898004"/>
                <a:gd name="connsiteX18" fmla="*/ 327574 w 1027088"/>
                <a:gd name="connsiteY18" fmla="*/ 814957 h 898004"/>
                <a:gd name="connsiteX19" fmla="*/ 427872 w 1027088"/>
                <a:gd name="connsiteY19" fmla="*/ 641240 h 898004"/>
                <a:gd name="connsiteX20" fmla="*/ 444321 w 1027088"/>
                <a:gd name="connsiteY20" fmla="*/ 636827 h 898004"/>
                <a:gd name="connsiteX21" fmla="*/ 448734 w 1027088"/>
                <a:gd name="connsiteY21" fmla="*/ 653243 h 898004"/>
                <a:gd name="connsiteX22" fmla="*/ 348436 w 1027088"/>
                <a:gd name="connsiteY22" fmla="*/ 826959 h 898004"/>
                <a:gd name="connsiteX23" fmla="*/ 338005 w 1027088"/>
                <a:gd name="connsiteY23" fmla="*/ 833010 h 898004"/>
                <a:gd name="connsiteX24" fmla="*/ 555318 w 1027088"/>
                <a:gd name="connsiteY24" fmla="*/ 746186 h 898004"/>
                <a:gd name="connsiteX25" fmla="*/ 549300 w 1027088"/>
                <a:gd name="connsiteY25" fmla="*/ 744547 h 898004"/>
                <a:gd name="connsiteX26" fmla="*/ 544887 w 1027088"/>
                <a:gd name="connsiteY26" fmla="*/ 728132 h 898004"/>
                <a:gd name="connsiteX27" fmla="*/ 595036 w 1027088"/>
                <a:gd name="connsiteY27" fmla="*/ 641240 h 898004"/>
                <a:gd name="connsiteX28" fmla="*/ 611452 w 1027088"/>
                <a:gd name="connsiteY28" fmla="*/ 636827 h 898004"/>
                <a:gd name="connsiteX29" fmla="*/ 615865 w 1027088"/>
                <a:gd name="connsiteY29" fmla="*/ 653243 h 898004"/>
                <a:gd name="connsiteX30" fmla="*/ 565716 w 1027088"/>
                <a:gd name="connsiteY30" fmla="*/ 740134 h 898004"/>
                <a:gd name="connsiteX31" fmla="*/ 555318 w 1027088"/>
                <a:gd name="connsiteY31" fmla="*/ 746186 h 898004"/>
                <a:gd name="connsiteX32" fmla="*/ 220990 w 1027088"/>
                <a:gd name="connsiteY32" fmla="*/ 746186 h 898004"/>
                <a:gd name="connsiteX33" fmla="*/ 214973 w 1027088"/>
                <a:gd name="connsiteY33" fmla="*/ 744547 h 898004"/>
                <a:gd name="connsiteX34" fmla="*/ 210559 w 1027088"/>
                <a:gd name="connsiteY34" fmla="*/ 728132 h 898004"/>
                <a:gd name="connsiteX35" fmla="*/ 260709 w 1027088"/>
                <a:gd name="connsiteY35" fmla="*/ 641240 h 898004"/>
                <a:gd name="connsiteX36" fmla="*/ 277158 w 1027088"/>
                <a:gd name="connsiteY36" fmla="*/ 636827 h 898004"/>
                <a:gd name="connsiteX37" fmla="*/ 281571 w 1027088"/>
                <a:gd name="connsiteY37" fmla="*/ 653243 h 898004"/>
                <a:gd name="connsiteX38" fmla="*/ 231421 w 1027088"/>
                <a:gd name="connsiteY38" fmla="*/ 740134 h 898004"/>
                <a:gd name="connsiteX39" fmla="*/ 220990 w 1027088"/>
                <a:gd name="connsiteY39" fmla="*/ 746186 h 898004"/>
                <a:gd name="connsiteX40" fmla="*/ 166863 w 1027088"/>
                <a:gd name="connsiteY40" fmla="*/ 558996 h 898004"/>
                <a:gd name="connsiteX41" fmla="*/ 0 w 1027088"/>
                <a:gd name="connsiteY41" fmla="*/ 401795 h 898004"/>
                <a:gd name="connsiteX42" fmla="*/ 166863 w 1027088"/>
                <a:gd name="connsiteY42" fmla="*/ 234029 h 898004"/>
                <a:gd name="connsiteX43" fmla="*/ 234063 w 1027088"/>
                <a:gd name="connsiteY43" fmla="*/ 248138 h 898004"/>
                <a:gd name="connsiteX44" fmla="*/ 511086 w 1027088"/>
                <a:gd name="connsiteY44" fmla="*/ 0 h 898004"/>
                <a:gd name="connsiteX45" fmla="*/ 768151 w 1027088"/>
                <a:gd name="connsiteY45" fmla="*/ 174619 h 898004"/>
                <a:gd name="connsiteX46" fmla="*/ 828698 w 1027088"/>
                <a:gd name="connsiteY46" fmla="*/ 167164 h 898004"/>
                <a:gd name="connsiteX47" fmla="*/ 1027088 w 1027088"/>
                <a:gd name="connsiteY47" fmla="*/ 365520 h 898004"/>
                <a:gd name="connsiteX48" fmla="*/ 828831 w 1027088"/>
                <a:gd name="connsiteY48" fmla="*/ 558996 h 898004"/>
                <a:gd name="connsiteX49" fmla="*/ 166863 w 1027088"/>
                <a:gd name="connsiteY49" fmla="*/ 558996 h 898004"/>
                <a:gd name="connsiteX50" fmla="*/ 166863 w 1027088"/>
                <a:gd name="connsiteY50" fmla="*/ 258101 h 898004"/>
                <a:gd name="connsiteX51" fmla="*/ 24072 w 1027088"/>
                <a:gd name="connsiteY51" fmla="*/ 401795 h 898004"/>
                <a:gd name="connsiteX52" fmla="*/ 166997 w 1027088"/>
                <a:gd name="connsiteY52" fmla="*/ 534891 h 898004"/>
                <a:gd name="connsiteX53" fmla="*/ 828698 w 1027088"/>
                <a:gd name="connsiteY53" fmla="*/ 534891 h 898004"/>
                <a:gd name="connsiteX54" fmla="*/ 1002983 w 1027088"/>
                <a:gd name="connsiteY54" fmla="*/ 365520 h 898004"/>
                <a:gd name="connsiteX55" fmla="*/ 828698 w 1027088"/>
                <a:gd name="connsiteY55" fmla="*/ 191235 h 898004"/>
                <a:gd name="connsiteX56" fmla="*/ 765008 w 1027088"/>
                <a:gd name="connsiteY56" fmla="*/ 200596 h 898004"/>
                <a:gd name="connsiteX57" fmla="*/ 749930 w 1027088"/>
                <a:gd name="connsiteY57" fmla="*/ 193576 h 898004"/>
                <a:gd name="connsiteX58" fmla="*/ 511086 w 1027088"/>
                <a:gd name="connsiteY58" fmla="*/ 24072 h 898004"/>
                <a:gd name="connsiteX59" fmla="*/ 255861 w 1027088"/>
                <a:gd name="connsiteY59" fmla="*/ 267663 h 898004"/>
                <a:gd name="connsiteX60" fmla="*/ 249442 w 1027088"/>
                <a:gd name="connsiteY60" fmla="*/ 277224 h 898004"/>
                <a:gd name="connsiteX61" fmla="*/ 237941 w 1027088"/>
                <a:gd name="connsiteY61" fmla="*/ 277024 h 898004"/>
                <a:gd name="connsiteX62" fmla="*/ 166863 w 1027088"/>
                <a:gd name="connsiteY62" fmla="*/ 258101 h 898004"/>
                <a:gd name="connsiteX0" fmla="*/ 513527 w 1027088"/>
                <a:gd name="connsiteY0" fmla="*/ 780989 h 847855"/>
                <a:gd name="connsiteX1" fmla="*/ 480094 w 1027088"/>
                <a:gd name="connsiteY1" fmla="*/ 814422 h 847855"/>
                <a:gd name="connsiteX2" fmla="*/ 513527 w 1027088"/>
                <a:gd name="connsiteY2" fmla="*/ 847855 h 847855"/>
                <a:gd name="connsiteX3" fmla="*/ 546960 w 1027088"/>
                <a:gd name="connsiteY3" fmla="*/ 814422 h 847855"/>
                <a:gd name="connsiteX4" fmla="*/ 513527 w 1027088"/>
                <a:gd name="connsiteY4" fmla="*/ 780989 h 847855"/>
                <a:gd name="connsiteX5" fmla="*/ 672333 w 1027088"/>
                <a:gd name="connsiteY5" fmla="*/ 833010 h 847855"/>
                <a:gd name="connsiteX6" fmla="*/ 666315 w 1027088"/>
                <a:gd name="connsiteY6" fmla="*/ 831372 h 847855"/>
                <a:gd name="connsiteX7" fmla="*/ 661902 w 1027088"/>
                <a:gd name="connsiteY7" fmla="*/ 814957 h 847855"/>
                <a:gd name="connsiteX8" fmla="*/ 762200 w 1027088"/>
                <a:gd name="connsiteY8" fmla="*/ 641240 h 847855"/>
                <a:gd name="connsiteX9" fmla="*/ 778615 w 1027088"/>
                <a:gd name="connsiteY9" fmla="*/ 636827 h 847855"/>
                <a:gd name="connsiteX10" fmla="*/ 783028 w 1027088"/>
                <a:gd name="connsiteY10" fmla="*/ 653243 h 847855"/>
                <a:gd name="connsiteX11" fmla="*/ 682730 w 1027088"/>
                <a:gd name="connsiteY11" fmla="*/ 826959 h 847855"/>
                <a:gd name="connsiteX12" fmla="*/ 672333 w 1027088"/>
                <a:gd name="connsiteY12" fmla="*/ 833010 h 847855"/>
                <a:gd name="connsiteX13" fmla="*/ 338005 w 1027088"/>
                <a:gd name="connsiteY13" fmla="*/ 833010 h 847855"/>
                <a:gd name="connsiteX14" fmla="*/ 331987 w 1027088"/>
                <a:gd name="connsiteY14" fmla="*/ 831372 h 847855"/>
                <a:gd name="connsiteX15" fmla="*/ 327574 w 1027088"/>
                <a:gd name="connsiteY15" fmla="*/ 814957 h 847855"/>
                <a:gd name="connsiteX16" fmla="*/ 427872 w 1027088"/>
                <a:gd name="connsiteY16" fmla="*/ 641240 h 847855"/>
                <a:gd name="connsiteX17" fmla="*/ 444321 w 1027088"/>
                <a:gd name="connsiteY17" fmla="*/ 636827 h 847855"/>
                <a:gd name="connsiteX18" fmla="*/ 448734 w 1027088"/>
                <a:gd name="connsiteY18" fmla="*/ 653243 h 847855"/>
                <a:gd name="connsiteX19" fmla="*/ 348436 w 1027088"/>
                <a:gd name="connsiteY19" fmla="*/ 826959 h 847855"/>
                <a:gd name="connsiteX20" fmla="*/ 338005 w 1027088"/>
                <a:gd name="connsiteY20" fmla="*/ 833010 h 847855"/>
                <a:gd name="connsiteX21" fmla="*/ 555318 w 1027088"/>
                <a:gd name="connsiteY21" fmla="*/ 746186 h 847855"/>
                <a:gd name="connsiteX22" fmla="*/ 549300 w 1027088"/>
                <a:gd name="connsiteY22" fmla="*/ 744547 h 847855"/>
                <a:gd name="connsiteX23" fmla="*/ 544887 w 1027088"/>
                <a:gd name="connsiteY23" fmla="*/ 728132 h 847855"/>
                <a:gd name="connsiteX24" fmla="*/ 595036 w 1027088"/>
                <a:gd name="connsiteY24" fmla="*/ 641240 h 847855"/>
                <a:gd name="connsiteX25" fmla="*/ 611452 w 1027088"/>
                <a:gd name="connsiteY25" fmla="*/ 636827 h 847855"/>
                <a:gd name="connsiteX26" fmla="*/ 615865 w 1027088"/>
                <a:gd name="connsiteY26" fmla="*/ 653243 h 847855"/>
                <a:gd name="connsiteX27" fmla="*/ 565716 w 1027088"/>
                <a:gd name="connsiteY27" fmla="*/ 740134 h 847855"/>
                <a:gd name="connsiteX28" fmla="*/ 555318 w 1027088"/>
                <a:gd name="connsiteY28" fmla="*/ 746186 h 847855"/>
                <a:gd name="connsiteX29" fmla="*/ 220990 w 1027088"/>
                <a:gd name="connsiteY29" fmla="*/ 746186 h 847855"/>
                <a:gd name="connsiteX30" fmla="*/ 214973 w 1027088"/>
                <a:gd name="connsiteY30" fmla="*/ 744547 h 847855"/>
                <a:gd name="connsiteX31" fmla="*/ 210559 w 1027088"/>
                <a:gd name="connsiteY31" fmla="*/ 728132 h 847855"/>
                <a:gd name="connsiteX32" fmla="*/ 260709 w 1027088"/>
                <a:gd name="connsiteY32" fmla="*/ 641240 h 847855"/>
                <a:gd name="connsiteX33" fmla="*/ 277158 w 1027088"/>
                <a:gd name="connsiteY33" fmla="*/ 636827 h 847855"/>
                <a:gd name="connsiteX34" fmla="*/ 281571 w 1027088"/>
                <a:gd name="connsiteY34" fmla="*/ 653243 h 847855"/>
                <a:gd name="connsiteX35" fmla="*/ 231421 w 1027088"/>
                <a:gd name="connsiteY35" fmla="*/ 740134 h 847855"/>
                <a:gd name="connsiteX36" fmla="*/ 220990 w 1027088"/>
                <a:gd name="connsiteY36" fmla="*/ 746186 h 847855"/>
                <a:gd name="connsiteX37" fmla="*/ 166863 w 1027088"/>
                <a:gd name="connsiteY37" fmla="*/ 558996 h 847855"/>
                <a:gd name="connsiteX38" fmla="*/ 0 w 1027088"/>
                <a:gd name="connsiteY38" fmla="*/ 401795 h 847855"/>
                <a:gd name="connsiteX39" fmla="*/ 166863 w 1027088"/>
                <a:gd name="connsiteY39" fmla="*/ 234029 h 847855"/>
                <a:gd name="connsiteX40" fmla="*/ 234063 w 1027088"/>
                <a:gd name="connsiteY40" fmla="*/ 248138 h 847855"/>
                <a:gd name="connsiteX41" fmla="*/ 511086 w 1027088"/>
                <a:gd name="connsiteY41" fmla="*/ 0 h 847855"/>
                <a:gd name="connsiteX42" fmla="*/ 768151 w 1027088"/>
                <a:gd name="connsiteY42" fmla="*/ 174619 h 847855"/>
                <a:gd name="connsiteX43" fmla="*/ 828698 w 1027088"/>
                <a:gd name="connsiteY43" fmla="*/ 167164 h 847855"/>
                <a:gd name="connsiteX44" fmla="*/ 1027088 w 1027088"/>
                <a:gd name="connsiteY44" fmla="*/ 365520 h 847855"/>
                <a:gd name="connsiteX45" fmla="*/ 828831 w 1027088"/>
                <a:gd name="connsiteY45" fmla="*/ 558996 h 847855"/>
                <a:gd name="connsiteX46" fmla="*/ 166863 w 1027088"/>
                <a:gd name="connsiteY46" fmla="*/ 558996 h 847855"/>
                <a:gd name="connsiteX47" fmla="*/ 166863 w 1027088"/>
                <a:gd name="connsiteY47" fmla="*/ 258101 h 847855"/>
                <a:gd name="connsiteX48" fmla="*/ 24072 w 1027088"/>
                <a:gd name="connsiteY48" fmla="*/ 401795 h 847855"/>
                <a:gd name="connsiteX49" fmla="*/ 166997 w 1027088"/>
                <a:gd name="connsiteY49" fmla="*/ 534891 h 847855"/>
                <a:gd name="connsiteX50" fmla="*/ 828698 w 1027088"/>
                <a:gd name="connsiteY50" fmla="*/ 534891 h 847855"/>
                <a:gd name="connsiteX51" fmla="*/ 1002983 w 1027088"/>
                <a:gd name="connsiteY51" fmla="*/ 365520 h 847855"/>
                <a:gd name="connsiteX52" fmla="*/ 828698 w 1027088"/>
                <a:gd name="connsiteY52" fmla="*/ 191235 h 847855"/>
                <a:gd name="connsiteX53" fmla="*/ 765008 w 1027088"/>
                <a:gd name="connsiteY53" fmla="*/ 200596 h 847855"/>
                <a:gd name="connsiteX54" fmla="*/ 749930 w 1027088"/>
                <a:gd name="connsiteY54" fmla="*/ 193576 h 847855"/>
                <a:gd name="connsiteX55" fmla="*/ 511086 w 1027088"/>
                <a:gd name="connsiteY55" fmla="*/ 24072 h 847855"/>
                <a:gd name="connsiteX56" fmla="*/ 255861 w 1027088"/>
                <a:gd name="connsiteY56" fmla="*/ 267663 h 847855"/>
                <a:gd name="connsiteX57" fmla="*/ 249442 w 1027088"/>
                <a:gd name="connsiteY57" fmla="*/ 277224 h 847855"/>
                <a:gd name="connsiteX58" fmla="*/ 237941 w 1027088"/>
                <a:gd name="connsiteY58" fmla="*/ 277024 h 847855"/>
                <a:gd name="connsiteX59" fmla="*/ 166863 w 1027088"/>
                <a:gd name="connsiteY59" fmla="*/ 258101 h 847855"/>
                <a:gd name="connsiteX0" fmla="*/ 546960 w 1027088"/>
                <a:gd name="connsiteY0" fmla="*/ 814422 h 847855"/>
                <a:gd name="connsiteX1" fmla="*/ 480094 w 1027088"/>
                <a:gd name="connsiteY1" fmla="*/ 814422 h 847855"/>
                <a:gd name="connsiteX2" fmla="*/ 513527 w 1027088"/>
                <a:gd name="connsiteY2" fmla="*/ 847855 h 847855"/>
                <a:gd name="connsiteX3" fmla="*/ 546960 w 1027088"/>
                <a:gd name="connsiteY3" fmla="*/ 814422 h 847855"/>
                <a:gd name="connsiteX4" fmla="*/ 672333 w 1027088"/>
                <a:gd name="connsiteY4" fmla="*/ 833010 h 847855"/>
                <a:gd name="connsiteX5" fmla="*/ 666315 w 1027088"/>
                <a:gd name="connsiteY5" fmla="*/ 831372 h 847855"/>
                <a:gd name="connsiteX6" fmla="*/ 661902 w 1027088"/>
                <a:gd name="connsiteY6" fmla="*/ 814957 h 847855"/>
                <a:gd name="connsiteX7" fmla="*/ 762200 w 1027088"/>
                <a:gd name="connsiteY7" fmla="*/ 641240 h 847855"/>
                <a:gd name="connsiteX8" fmla="*/ 778615 w 1027088"/>
                <a:gd name="connsiteY8" fmla="*/ 636827 h 847855"/>
                <a:gd name="connsiteX9" fmla="*/ 783028 w 1027088"/>
                <a:gd name="connsiteY9" fmla="*/ 653243 h 847855"/>
                <a:gd name="connsiteX10" fmla="*/ 682730 w 1027088"/>
                <a:gd name="connsiteY10" fmla="*/ 826959 h 847855"/>
                <a:gd name="connsiteX11" fmla="*/ 672333 w 1027088"/>
                <a:gd name="connsiteY11" fmla="*/ 833010 h 847855"/>
                <a:gd name="connsiteX12" fmla="*/ 338005 w 1027088"/>
                <a:gd name="connsiteY12" fmla="*/ 833010 h 847855"/>
                <a:gd name="connsiteX13" fmla="*/ 331987 w 1027088"/>
                <a:gd name="connsiteY13" fmla="*/ 831372 h 847855"/>
                <a:gd name="connsiteX14" fmla="*/ 327574 w 1027088"/>
                <a:gd name="connsiteY14" fmla="*/ 814957 h 847855"/>
                <a:gd name="connsiteX15" fmla="*/ 427872 w 1027088"/>
                <a:gd name="connsiteY15" fmla="*/ 641240 h 847855"/>
                <a:gd name="connsiteX16" fmla="*/ 444321 w 1027088"/>
                <a:gd name="connsiteY16" fmla="*/ 636827 h 847855"/>
                <a:gd name="connsiteX17" fmla="*/ 448734 w 1027088"/>
                <a:gd name="connsiteY17" fmla="*/ 653243 h 847855"/>
                <a:gd name="connsiteX18" fmla="*/ 348436 w 1027088"/>
                <a:gd name="connsiteY18" fmla="*/ 826959 h 847855"/>
                <a:gd name="connsiteX19" fmla="*/ 338005 w 1027088"/>
                <a:gd name="connsiteY19" fmla="*/ 833010 h 847855"/>
                <a:gd name="connsiteX20" fmla="*/ 555318 w 1027088"/>
                <a:gd name="connsiteY20" fmla="*/ 746186 h 847855"/>
                <a:gd name="connsiteX21" fmla="*/ 549300 w 1027088"/>
                <a:gd name="connsiteY21" fmla="*/ 744547 h 847855"/>
                <a:gd name="connsiteX22" fmla="*/ 544887 w 1027088"/>
                <a:gd name="connsiteY22" fmla="*/ 728132 h 847855"/>
                <a:gd name="connsiteX23" fmla="*/ 595036 w 1027088"/>
                <a:gd name="connsiteY23" fmla="*/ 641240 h 847855"/>
                <a:gd name="connsiteX24" fmla="*/ 611452 w 1027088"/>
                <a:gd name="connsiteY24" fmla="*/ 636827 h 847855"/>
                <a:gd name="connsiteX25" fmla="*/ 615865 w 1027088"/>
                <a:gd name="connsiteY25" fmla="*/ 653243 h 847855"/>
                <a:gd name="connsiteX26" fmla="*/ 565716 w 1027088"/>
                <a:gd name="connsiteY26" fmla="*/ 740134 h 847855"/>
                <a:gd name="connsiteX27" fmla="*/ 555318 w 1027088"/>
                <a:gd name="connsiteY27" fmla="*/ 746186 h 847855"/>
                <a:gd name="connsiteX28" fmla="*/ 220990 w 1027088"/>
                <a:gd name="connsiteY28" fmla="*/ 746186 h 847855"/>
                <a:gd name="connsiteX29" fmla="*/ 214973 w 1027088"/>
                <a:gd name="connsiteY29" fmla="*/ 744547 h 847855"/>
                <a:gd name="connsiteX30" fmla="*/ 210559 w 1027088"/>
                <a:gd name="connsiteY30" fmla="*/ 728132 h 847855"/>
                <a:gd name="connsiteX31" fmla="*/ 260709 w 1027088"/>
                <a:gd name="connsiteY31" fmla="*/ 641240 h 847855"/>
                <a:gd name="connsiteX32" fmla="*/ 277158 w 1027088"/>
                <a:gd name="connsiteY32" fmla="*/ 636827 h 847855"/>
                <a:gd name="connsiteX33" fmla="*/ 281571 w 1027088"/>
                <a:gd name="connsiteY33" fmla="*/ 653243 h 847855"/>
                <a:gd name="connsiteX34" fmla="*/ 231421 w 1027088"/>
                <a:gd name="connsiteY34" fmla="*/ 740134 h 847855"/>
                <a:gd name="connsiteX35" fmla="*/ 220990 w 1027088"/>
                <a:gd name="connsiteY35" fmla="*/ 746186 h 847855"/>
                <a:gd name="connsiteX36" fmla="*/ 166863 w 1027088"/>
                <a:gd name="connsiteY36" fmla="*/ 558996 h 847855"/>
                <a:gd name="connsiteX37" fmla="*/ 0 w 1027088"/>
                <a:gd name="connsiteY37" fmla="*/ 401795 h 847855"/>
                <a:gd name="connsiteX38" fmla="*/ 166863 w 1027088"/>
                <a:gd name="connsiteY38" fmla="*/ 234029 h 847855"/>
                <a:gd name="connsiteX39" fmla="*/ 234063 w 1027088"/>
                <a:gd name="connsiteY39" fmla="*/ 248138 h 847855"/>
                <a:gd name="connsiteX40" fmla="*/ 511086 w 1027088"/>
                <a:gd name="connsiteY40" fmla="*/ 0 h 847855"/>
                <a:gd name="connsiteX41" fmla="*/ 768151 w 1027088"/>
                <a:gd name="connsiteY41" fmla="*/ 174619 h 847855"/>
                <a:gd name="connsiteX42" fmla="*/ 828698 w 1027088"/>
                <a:gd name="connsiteY42" fmla="*/ 167164 h 847855"/>
                <a:gd name="connsiteX43" fmla="*/ 1027088 w 1027088"/>
                <a:gd name="connsiteY43" fmla="*/ 365520 h 847855"/>
                <a:gd name="connsiteX44" fmla="*/ 828831 w 1027088"/>
                <a:gd name="connsiteY44" fmla="*/ 558996 h 847855"/>
                <a:gd name="connsiteX45" fmla="*/ 166863 w 1027088"/>
                <a:gd name="connsiteY45" fmla="*/ 558996 h 847855"/>
                <a:gd name="connsiteX46" fmla="*/ 166863 w 1027088"/>
                <a:gd name="connsiteY46" fmla="*/ 258101 h 847855"/>
                <a:gd name="connsiteX47" fmla="*/ 24072 w 1027088"/>
                <a:gd name="connsiteY47" fmla="*/ 401795 h 847855"/>
                <a:gd name="connsiteX48" fmla="*/ 166997 w 1027088"/>
                <a:gd name="connsiteY48" fmla="*/ 534891 h 847855"/>
                <a:gd name="connsiteX49" fmla="*/ 828698 w 1027088"/>
                <a:gd name="connsiteY49" fmla="*/ 534891 h 847855"/>
                <a:gd name="connsiteX50" fmla="*/ 1002983 w 1027088"/>
                <a:gd name="connsiteY50" fmla="*/ 365520 h 847855"/>
                <a:gd name="connsiteX51" fmla="*/ 828698 w 1027088"/>
                <a:gd name="connsiteY51" fmla="*/ 191235 h 847855"/>
                <a:gd name="connsiteX52" fmla="*/ 765008 w 1027088"/>
                <a:gd name="connsiteY52" fmla="*/ 200596 h 847855"/>
                <a:gd name="connsiteX53" fmla="*/ 749930 w 1027088"/>
                <a:gd name="connsiteY53" fmla="*/ 193576 h 847855"/>
                <a:gd name="connsiteX54" fmla="*/ 511086 w 1027088"/>
                <a:gd name="connsiteY54" fmla="*/ 24072 h 847855"/>
                <a:gd name="connsiteX55" fmla="*/ 255861 w 1027088"/>
                <a:gd name="connsiteY55" fmla="*/ 267663 h 847855"/>
                <a:gd name="connsiteX56" fmla="*/ 249442 w 1027088"/>
                <a:gd name="connsiteY56" fmla="*/ 277224 h 847855"/>
                <a:gd name="connsiteX57" fmla="*/ 237941 w 1027088"/>
                <a:gd name="connsiteY57" fmla="*/ 277024 h 847855"/>
                <a:gd name="connsiteX58" fmla="*/ 166863 w 1027088"/>
                <a:gd name="connsiteY58" fmla="*/ 258101 h 847855"/>
                <a:gd name="connsiteX0" fmla="*/ 546960 w 1027088"/>
                <a:gd name="connsiteY0" fmla="*/ 814422 h 847855"/>
                <a:gd name="connsiteX1" fmla="*/ 513527 w 1027088"/>
                <a:gd name="connsiteY1" fmla="*/ 847855 h 847855"/>
                <a:gd name="connsiteX2" fmla="*/ 546960 w 1027088"/>
                <a:gd name="connsiteY2" fmla="*/ 814422 h 847855"/>
                <a:gd name="connsiteX3" fmla="*/ 672333 w 1027088"/>
                <a:gd name="connsiteY3" fmla="*/ 833010 h 847855"/>
                <a:gd name="connsiteX4" fmla="*/ 666315 w 1027088"/>
                <a:gd name="connsiteY4" fmla="*/ 831372 h 847855"/>
                <a:gd name="connsiteX5" fmla="*/ 661902 w 1027088"/>
                <a:gd name="connsiteY5" fmla="*/ 814957 h 847855"/>
                <a:gd name="connsiteX6" fmla="*/ 762200 w 1027088"/>
                <a:gd name="connsiteY6" fmla="*/ 641240 h 847855"/>
                <a:gd name="connsiteX7" fmla="*/ 778615 w 1027088"/>
                <a:gd name="connsiteY7" fmla="*/ 636827 h 847855"/>
                <a:gd name="connsiteX8" fmla="*/ 783028 w 1027088"/>
                <a:gd name="connsiteY8" fmla="*/ 653243 h 847855"/>
                <a:gd name="connsiteX9" fmla="*/ 682730 w 1027088"/>
                <a:gd name="connsiteY9" fmla="*/ 826959 h 847855"/>
                <a:gd name="connsiteX10" fmla="*/ 672333 w 1027088"/>
                <a:gd name="connsiteY10" fmla="*/ 833010 h 847855"/>
                <a:gd name="connsiteX11" fmla="*/ 338005 w 1027088"/>
                <a:gd name="connsiteY11" fmla="*/ 833010 h 847855"/>
                <a:gd name="connsiteX12" fmla="*/ 331987 w 1027088"/>
                <a:gd name="connsiteY12" fmla="*/ 831372 h 847855"/>
                <a:gd name="connsiteX13" fmla="*/ 327574 w 1027088"/>
                <a:gd name="connsiteY13" fmla="*/ 814957 h 847855"/>
                <a:gd name="connsiteX14" fmla="*/ 427872 w 1027088"/>
                <a:gd name="connsiteY14" fmla="*/ 641240 h 847855"/>
                <a:gd name="connsiteX15" fmla="*/ 444321 w 1027088"/>
                <a:gd name="connsiteY15" fmla="*/ 636827 h 847855"/>
                <a:gd name="connsiteX16" fmla="*/ 448734 w 1027088"/>
                <a:gd name="connsiteY16" fmla="*/ 653243 h 847855"/>
                <a:gd name="connsiteX17" fmla="*/ 348436 w 1027088"/>
                <a:gd name="connsiteY17" fmla="*/ 826959 h 847855"/>
                <a:gd name="connsiteX18" fmla="*/ 338005 w 1027088"/>
                <a:gd name="connsiteY18" fmla="*/ 833010 h 847855"/>
                <a:gd name="connsiteX19" fmla="*/ 555318 w 1027088"/>
                <a:gd name="connsiteY19" fmla="*/ 746186 h 847855"/>
                <a:gd name="connsiteX20" fmla="*/ 549300 w 1027088"/>
                <a:gd name="connsiteY20" fmla="*/ 744547 h 847855"/>
                <a:gd name="connsiteX21" fmla="*/ 544887 w 1027088"/>
                <a:gd name="connsiteY21" fmla="*/ 728132 h 847855"/>
                <a:gd name="connsiteX22" fmla="*/ 595036 w 1027088"/>
                <a:gd name="connsiteY22" fmla="*/ 641240 h 847855"/>
                <a:gd name="connsiteX23" fmla="*/ 611452 w 1027088"/>
                <a:gd name="connsiteY23" fmla="*/ 636827 h 847855"/>
                <a:gd name="connsiteX24" fmla="*/ 615865 w 1027088"/>
                <a:gd name="connsiteY24" fmla="*/ 653243 h 847855"/>
                <a:gd name="connsiteX25" fmla="*/ 565716 w 1027088"/>
                <a:gd name="connsiteY25" fmla="*/ 740134 h 847855"/>
                <a:gd name="connsiteX26" fmla="*/ 555318 w 1027088"/>
                <a:gd name="connsiteY26" fmla="*/ 746186 h 847855"/>
                <a:gd name="connsiteX27" fmla="*/ 220990 w 1027088"/>
                <a:gd name="connsiteY27" fmla="*/ 746186 h 847855"/>
                <a:gd name="connsiteX28" fmla="*/ 214973 w 1027088"/>
                <a:gd name="connsiteY28" fmla="*/ 744547 h 847855"/>
                <a:gd name="connsiteX29" fmla="*/ 210559 w 1027088"/>
                <a:gd name="connsiteY29" fmla="*/ 728132 h 847855"/>
                <a:gd name="connsiteX30" fmla="*/ 260709 w 1027088"/>
                <a:gd name="connsiteY30" fmla="*/ 641240 h 847855"/>
                <a:gd name="connsiteX31" fmla="*/ 277158 w 1027088"/>
                <a:gd name="connsiteY31" fmla="*/ 636827 h 847855"/>
                <a:gd name="connsiteX32" fmla="*/ 281571 w 1027088"/>
                <a:gd name="connsiteY32" fmla="*/ 653243 h 847855"/>
                <a:gd name="connsiteX33" fmla="*/ 231421 w 1027088"/>
                <a:gd name="connsiteY33" fmla="*/ 740134 h 847855"/>
                <a:gd name="connsiteX34" fmla="*/ 220990 w 1027088"/>
                <a:gd name="connsiteY34" fmla="*/ 746186 h 847855"/>
                <a:gd name="connsiteX35" fmla="*/ 166863 w 1027088"/>
                <a:gd name="connsiteY35" fmla="*/ 558996 h 847855"/>
                <a:gd name="connsiteX36" fmla="*/ 0 w 1027088"/>
                <a:gd name="connsiteY36" fmla="*/ 401795 h 847855"/>
                <a:gd name="connsiteX37" fmla="*/ 166863 w 1027088"/>
                <a:gd name="connsiteY37" fmla="*/ 234029 h 847855"/>
                <a:gd name="connsiteX38" fmla="*/ 234063 w 1027088"/>
                <a:gd name="connsiteY38" fmla="*/ 248138 h 847855"/>
                <a:gd name="connsiteX39" fmla="*/ 511086 w 1027088"/>
                <a:gd name="connsiteY39" fmla="*/ 0 h 847855"/>
                <a:gd name="connsiteX40" fmla="*/ 768151 w 1027088"/>
                <a:gd name="connsiteY40" fmla="*/ 174619 h 847855"/>
                <a:gd name="connsiteX41" fmla="*/ 828698 w 1027088"/>
                <a:gd name="connsiteY41" fmla="*/ 167164 h 847855"/>
                <a:gd name="connsiteX42" fmla="*/ 1027088 w 1027088"/>
                <a:gd name="connsiteY42" fmla="*/ 365520 h 847855"/>
                <a:gd name="connsiteX43" fmla="*/ 828831 w 1027088"/>
                <a:gd name="connsiteY43" fmla="*/ 558996 h 847855"/>
                <a:gd name="connsiteX44" fmla="*/ 166863 w 1027088"/>
                <a:gd name="connsiteY44" fmla="*/ 558996 h 847855"/>
                <a:gd name="connsiteX45" fmla="*/ 166863 w 1027088"/>
                <a:gd name="connsiteY45" fmla="*/ 258101 h 847855"/>
                <a:gd name="connsiteX46" fmla="*/ 24072 w 1027088"/>
                <a:gd name="connsiteY46" fmla="*/ 401795 h 847855"/>
                <a:gd name="connsiteX47" fmla="*/ 166997 w 1027088"/>
                <a:gd name="connsiteY47" fmla="*/ 534891 h 847855"/>
                <a:gd name="connsiteX48" fmla="*/ 828698 w 1027088"/>
                <a:gd name="connsiteY48" fmla="*/ 534891 h 847855"/>
                <a:gd name="connsiteX49" fmla="*/ 1002983 w 1027088"/>
                <a:gd name="connsiteY49" fmla="*/ 365520 h 847855"/>
                <a:gd name="connsiteX50" fmla="*/ 828698 w 1027088"/>
                <a:gd name="connsiteY50" fmla="*/ 191235 h 847855"/>
                <a:gd name="connsiteX51" fmla="*/ 765008 w 1027088"/>
                <a:gd name="connsiteY51" fmla="*/ 200596 h 847855"/>
                <a:gd name="connsiteX52" fmla="*/ 749930 w 1027088"/>
                <a:gd name="connsiteY52" fmla="*/ 193576 h 847855"/>
                <a:gd name="connsiteX53" fmla="*/ 511086 w 1027088"/>
                <a:gd name="connsiteY53" fmla="*/ 24072 h 847855"/>
                <a:gd name="connsiteX54" fmla="*/ 255861 w 1027088"/>
                <a:gd name="connsiteY54" fmla="*/ 267663 h 847855"/>
                <a:gd name="connsiteX55" fmla="*/ 249442 w 1027088"/>
                <a:gd name="connsiteY55" fmla="*/ 277224 h 847855"/>
                <a:gd name="connsiteX56" fmla="*/ 237941 w 1027088"/>
                <a:gd name="connsiteY56" fmla="*/ 277024 h 847855"/>
                <a:gd name="connsiteX57" fmla="*/ 166863 w 1027088"/>
                <a:gd name="connsiteY57" fmla="*/ 258101 h 847855"/>
                <a:gd name="connsiteX0" fmla="*/ 672333 w 1027088"/>
                <a:gd name="connsiteY0" fmla="*/ 833010 h 833010"/>
                <a:gd name="connsiteX1" fmla="*/ 666315 w 1027088"/>
                <a:gd name="connsiteY1" fmla="*/ 831372 h 833010"/>
                <a:gd name="connsiteX2" fmla="*/ 661902 w 1027088"/>
                <a:gd name="connsiteY2" fmla="*/ 814957 h 833010"/>
                <a:gd name="connsiteX3" fmla="*/ 762200 w 1027088"/>
                <a:gd name="connsiteY3" fmla="*/ 641240 h 833010"/>
                <a:gd name="connsiteX4" fmla="*/ 778615 w 1027088"/>
                <a:gd name="connsiteY4" fmla="*/ 636827 h 833010"/>
                <a:gd name="connsiteX5" fmla="*/ 783028 w 1027088"/>
                <a:gd name="connsiteY5" fmla="*/ 653243 h 833010"/>
                <a:gd name="connsiteX6" fmla="*/ 682730 w 1027088"/>
                <a:gd name="connsiteY6" fmla="*/ 826959 h 833010"/>
                <a:gd name="connsiteX7" fmla="*/ 672333 w 1027088"/>
                <a:gd name="connsiteY7" fmla="*/ 833010 h 833010"/>
                <a:gd name="connsiteX8" fmla="*/ 338005 w 1027088"/>
                <a:gd name="connsiteY8" fmla="*/ 833010 h 833010"/>
                <a:gd name="connsiteX9" fmla="*/ 331987 w 1027088"/>
                <a:gd name="connsiteY9" fmla="*/ 831372 h 833010"/>
                <a:gd name="connsiteX10" fmla="*/ 327574 w 1027088"/>
                <a:gd name="connsiteY10" fmla="*/ 814957 h 833010"/>
                <a:gd name="connsiteX11" fmla="*/ 427872 w 1027088"/>
                <a:gd name="connsiteY11" fmla="*/ 641240 h 833010"/>
                <a:gd name="connsiteX12" fmla="*/ 444321 w 1027088"/>
                <a:gd name="connsiteY12" fmla="*/ 636827 h 833010"/>
                <a:gd name="connsiteX13" fmla="*/ 448734 w 1027088"/>
                <a:gd name="connsiteY13" fmla="*/ 653243 h 833010"/>
                <a:gd name="connsiteX14" fmla="*/ 348436 w 1027088"/>
                <a:gd name="connsiteY14" fmla="*/ 826959 h 833010"/>
                <a:gd name="connsiteX15" fmla="*/ 338005 w 1027088"/>
                <a:gd name="connsiteY15" fmla="*/ 833010 h 833010"/>
                <a:gd name="connsiteX16" fmla="*/ 555318 w 1027088"/>
                <a:gd name="connsiteY16" fmla="*/ 746186 h 833010"/>
                <a:gd name="connsiteX17" fmla="*/ 549300 w 1027088"/>
                <a:gd name="connsiteY17" fmla="*/ 744547 h 833010"/>
                <a:gd name="connsiteX18" fmla="*/ 544887 w 1027088"/>
                <a:gd name="connsiteY18" fmla="*/ 728132 h 833010"/>
                <a:gd name="connsiteX19" fmla="*/ 595036 w 1027088"/>
                <a:gd name="connsiteY19" fmla="*/ 641240 h 833010"/>
                <a:gd name="connsiteX20" fmla="*/ 611452 w 1027088"/>
                <a:gd name="connsiteY20" fmla="*/ 636827 h 833010"/>
                <a:gd name="connsiteX21" fmla="*/ 615865 w 1027088"/>
                <a:gd name="connsiteY21" fmla="*/ 653243 h 833010"/>
                <a:gd name="connsiteX22" fmla="*/ 565716 w 1027088"/>
                <a:gd name="connsiteY22" fmla="*/ 740134 h 833010"/>
                <a:gd name="connsiteX23" fmla="*/ 555318 w 1027088"/>
                <a:gd name="connsiteY23" fmla="*/ 746186 h 833010"/>
                <a:gd name="connsiteX24" fmla="*/ 220990 w 1027088"/>
                <a:gd name="connsiteY24" fmla="*/ 746186 h 833010"/>
                <a:gd name="connsiteX25" fmla="*/ 214973 w 1027088"/>
                <a:gd name="connsiteY25" fmla="*/ 744547 h 833010"/>
                <a:gd name="connsiteX26" fmla="*/ 210559 w 1027088"/>
                <a:gd name="connsiteY26" fmla="*/ 728132 h 833010"/>
                <a:gd name="connsiteX27" fmla="*/ 260709 w 1027088"/>
                <a:gd name="connsiteY27" fmla="*/ 641240 h 833010"/>
                <a:gd name="connsiteX28" fmla="*/ 277158 w 1027088"/>
                <a:gd name="connsiteY28" fmla="*/ 636827 h 833010"/>
                <a:gd name="connsiteX29" fmla="*/ 281571 w 1027088"/>
                <a:gd name="connsiteY29" fmla="*/ 653243 h 833010"/>
                <a:gd name="connsiteX30" fmla="*/ 231421 w 1027088"/>
                <a:gd name="connsiteY30" fmla="*/ 740134 h 833010"/>
                <a:gd name="connsiteX31" fmla="*/ 220990 w 1027088"/>
                <a:gd name="connsiteY31" fmla="*/ 746186 h 833010"/>
                <a:gd name="connsiteX32" fmla="*/ 166863 w 1027088"/>
                <a:gd name="connsiteY32" fmla="*/ 558996 h 833010"/>
                <a:gd name="connsiteX33" fmla="*/ 0 w 1027088"/>
                <a:gd name="connsiteY33" fmla="*/ 401795 h 833010"/>
                <a:gd name="connsiteX34" fmla="*/ 166863 w 1027088"/>
                <a:gd name="connsiteY34" fmla="*/ 234029 h 833010"/>
                <a:gd name="connsiteX35" fmla="*/ 234063 w 1027088"/>
                <a:gd name="connsiteY35" fmla="*/ 248138 h 833010"/>
                <a:gd name="connsiteX36" fmla="*/ 511086 w 1027088"/>
                <a:gd name="connsiteY36" fmla="*/ 0 h 833010"/>
                <a:gd name="connsiteX37" fmla="*/ 768151 w 1027088"/>
                <a:gd name="connsiteY37" fmla="*/ 174619 h 833010"/>
                <a:gd name="connsiteX38" fmla="*/ 828698 w 1027088"/>
                <a:gd name="connsiteY38" fmla="*/ 167164 h 833010"/>
                <a:gd name="connsiteX39" fmla="*/ 1027088 w 1027088"/>
                <a:gd name="connsiteY39" fmla="*/ 365520 h 833010"/>
                <a:gd name="connsiteX40" fmla="*/ 828831 w 1027088"/>
                <a:gd name="connsiteY40" fmla="*/ 558996 h 833010"/>
                <a:gd name="connsiteX41" fmla="*/ 166863 w 1027088"/>
                <a:gd name="connsiteY41" fmla="*/ 558996 h 833010"/>
                <a:gd name="connsiteX42" fmla="*/ 166863 w 1027088"/>
                <a:gd name="connsiteY42" fmla="*/ 258101 h 833010"/>
                <a:gd name="connsiteX43" fmla="*/ 24072 w 1027088"/>
                <a:gd name="connsiteY43" fmla="*/ 401795 h 833010"/>
                <a:gd name="connsiteX44" fmla="*/ 166997 w 1027088"/>
                <a:gd name="connsiteY44" fmla="*/ 534891 h 833010"/>
                <a:gd name="connsiteX45" fmla="*/ 828698 w 1027088"/>
                <a:gd name="connsiteY45" fmla="*/ 534891 h 833010"/>
                <a:gd name="connsiteX46" fmla="*/ 1002983 w 1027088"/>
                <a:gd name="connsiteY46" fmla="*/ 365520 h 833010"/>
                <a:gd name="connsiteX47" fmla="*/ 828698 w 1027088"/>
                <a:gd name="connsiteY47" fmla="*/ 191235 h 833010"/>
                <a:gd name="connsiteX48" fmla="*/ 765008 w 1027088"/>
                <a:gd name="connsiteY48" fmla="*/ 200596 h 833010"/>
                <a:gd name="connsiteX49" fmla="*/ 749930 w 1027088"/>
                <a:gd name="connsiteY49" fmla="*/ 193576 h 833010"/>
                <a:gd name="connsiteX50" fmla="*/ 511086 w 1027088"/>
                <a:gd name="connsiteY50" fmla="*/ 24072 h 833010"/>
                <a:gd name="connsiteX51" fmla="*/ 255861 w 1027088"/>
                <a:gd name="connsiteY51" fmla="*/ 267663 h 833010"/>
                <a:gd name="connsiteX52" fmla="*/ 249442 w 1027088"/>
                <a:gd name="connsiteY52" fmla="*/ 277224 h 833010"/>
                <a:gd name="connsiteX53" fmla="*/ 237941 w 1027088"/>
                <a:gd name="connsiteY53" fmla="*/ 277024 h 833010"/>
                <a:gd name="connsiteX54" fmla="*/ 166863 w 1027088"/>
                <a:gd name="connsiteY54" fmla="*/ 258101 h 833010"/>
                <a:gd name="connsiteX0" fmla="*/ 682730 w 1027088"/>
                <a:gd name="connsiteY0" fmla="*/ 826959 h 841934"/>
                <a:gd name="connsiteX1" fmla="*/ 666315 w 1027088"/>
                <a:gd name="connsiteY1" fmla="*/ 831372 h 841934"/>
                <a:gd name="connsiteX2" fmla="*/ 661902 w 1027088"/>
                <a:gd name="connsiteY2" fmla="*/ 814957 h 841934"/>
                <a:gd name="connsiteX3" fmla="*/ 762200 w 1027088"/>
                <a:gd name="connsiteY3" fmla="*/ 641240 h 841934"/>
                <a:gd name="connsiteX4" fmla="*/ 778615 w 1027088"/>
                <a:gd name="connsiteY4" fmla="*/ 636827 h 841934"/>
                <a:gd name="connsiteX5" fmla="*/ 783028 w 1027088"/>
                <a:gd name="connsiteY5" fmla="*/ 653243 h 841934"/>
                <a:gd name="connsiteX6" fmla="*/ 682730 w 1027088"/>
                <a:gd name="connsiteY6" fmla="*/ 826959 h 841934"/>
                <a:gd name="connsiteX7" fmla="*/ 338005 w 1027088"/>
                <a:gd name="connsiteY7" fmla="*/ 833010 h 841934"/>
                <a:gd name="connsiteX8" fmla="*/ 331987 w 1027088"/>
                <a:gd name="connsiteY8" fmla="*/ 831372 h 841934"/>
                <a:gd name="connsiteX9" fmla="*/ 327574 w 1027088"/>
                <a:gd name="connsiteY9" fmla="*/ 814957 h 841934"/>
                <a:gd name="connsiteX10" fmla="*/ 427872 w 1027088"/>
                <a:gd name="connsiteY10" fmla="*/ 641240 h 841934"/>
                <a:gd name="connsiteX11" fmla="*/ 444321 w 1027088"/>
                <a:gd name="connsiteY11" fmla="*/ 636827 h 841934"/>
                <a:gd name="connsiteX12" fmla="*/ 448734 w 1027088"/>
                <a:gd name="connsiteY12" fmla="*/ 653243 h 841934"/>
                <a:gd name="connsiteX13" fmla="*/ 348436 w 1027088"/>
                <a:gd name="connsiteY13" fmla="*/ 826959 h 841934"/>
                <a:gd name="connsiteX14" fmla="*/ 338005 w 1027088"/>
                <a:gd name="connsiteY14" fmla="*/ 833010 h 841934"/>
                <a:gd name="connsiteX15" fmla="*/ 555318 w 1027088"/>
                <a:gd name="connsiteY15" fmla="*/ 746186 h 841934"/>
                <a:gd name="connsiteX16" fmla="*/ 549300 w 1027088"/>
                <a:gd name="connsiteY16" fmla="*/ 744547 h 841934"/>
                <a:gd name="connsiteX17" fmla="*/ 544887 w 1027088"/>
                <a:gd name="connsiteY17" fmla="*/ 728132 h 841934"/>
                <a:gd name="connsiteX18" fmla="*/ 595036 w 1027088"/>
                <a:gd name="connsiteY18" fmla="*/ 641240 h 841934"/>
                <a:gd name="connsiteX19" fmla="*/ 611452 w 1027088"/>
                <a:gd name="connsiteY19" fmla="*/ 636827 h 841934"/>
                <a:gd name="connsiteX20" fmla="*/ 615865 w 1027088"/>
                <a:gd name="connsiteY20" fmla="*/ 653243 h 841934"/>
                <a:gd name="connsiteX21" fmla="*/ 565716 w 1027088"/>
                <a:gd name="connsiteY21" fmla="*/ 740134 h 841934"/>
                <a:gd name="connsiteX22" fmla="*/ 555318 w 1027088"/>
                <a:gd name="connsiteY22" fmla="*/ 746186 h 841934"/>
                <a:gd name="connsiteX23" fmla="*/ 220990 w 1027088"/>
                <a:gd name="connsiteY23" fmla="*/ 746186 h 841934"/>
                <a:gd name="connsiteX24" fmla="*/ 214973 w 1027088"/>
                <a:gd name="connsiteY24" fmla="*/ 744547 h 841934"/>
                <a:gd name="connsiteX25" fmla="*/ 210559 w 1027088"/>
                <a:gd name="connsiteY25" fmla="*/ 728132 h 841934"/>
                <a:gd name="connsiteX26" fmla="*/ 260709 w 1027088"/>
                <a:gd name="connsiteY26" fmla="*/ 641240 h 841934"/>
                <a:gd name="connsiteX27" fmla="*/ 277158 w 1027088"/>
                <a:gd name="connsiteY27" fmla="*/ 636827 h 841934"/>
                <a:gd name="connsiteX28" fmla="*/ 281571 w 1027088"/>
                <a:gd name="connsiteY28" fmla="*/ 653243 h 841934"/>
                <a:gd name="connsiteX29" fmla="*/ 231421 w 1027088"/>
                <a:gd name="connsiteY29" fmla="*/ 740134 h 841934"/>
                <a:gd name="connsiteX30" fmla="*/ 220990 w 1027088"/>
                <a:gd name="connsiteY30" fmla="*/ 746186 h 841934"/>
                <a:gd name="connsiteX31" fmla="*/ 166863 w 1027088"/>
                <a:gd name="connsiteY31" fmla="*/ 558996 h 841934"/>
                <a:gd name="connsiteX32" fmla="*/ 0 w 1027088"/>
                <a:gd name="connsiteY32" fmla="*/ 401795 h 841934"/>
                <a:gd name="connsiteX33" fmla="*/ 166863 w 1027088"/>
                <a:gd name="connsiteY33" fmla="*/ 234029 h 841934"/>
                <a:gd name="connsiteX34" fmla="*/ 234063 w 1027088"/>
                <a:gd name="connsiteY34" fmla="*/ 248138 h 841934"/>
                <a:gd name="connsiteX35" fmla="*/ 511086 w 1027088"/>
                <a:gd name="connsiteY35" fmla="*/ 0 h 841934"/>
                <a:gd name="connsiteX36" fmla="*/ 768151 w 1027088"/>
                <a:gd name="connsiteY36" fmla="*/ 174619 h 841934"/>
                <a:gd name="connsiteX37" fmla="*/ 828698 w 1027088"/>
                <a:gd name="connsiteY37" fmla="*/ 167164 h 841934"/>
                <a:gd name="connsiteX38" fmla="*/ 1027088 w 1027088"/>
                <a:gd name="connsiteY38" fmla="*/ 365520 h 841934"/>
                <a:gd name="connsiteX39" fmla="*/ 828831 w 1027088"/>
                <a:gd name="connsiteY39" fmla="*/ 558996 h 841934"/>
                <a:gd name="connsiteX40" fmla="*/ 166863 w 1027088"/>
                <a:gd name="connsiteY40" fmla="*/ 558996 h 841934"/>
                <a:gd name="connsiteX41" fmla="*/ 166863 w 1027088"/>
                <a:gd name="connsiteY41" fmla="*/ 258101 h 841934"/>
                <a:gd name="connsiteX42" fmla="*/ 24072 w 1027088"/>
                <a:gd name="connsiteY42" fmla="*/ 401795 h 841934"/>
                <a:gd name="connsiteX43" fmla="*/ 166997 w 1027088"/>
                <a:gd name="connsiteY43" fmla="*/ 534891 h 841934"/>
                <a:gd name="connsiteX44" fmla="*/ 828698 w 1027088"/>
                <a:gd name="connsiteY44" fmla="*/ 534891 h 841934"/>
                <a:gd name="connsiteX45" fmla="*/ 1002983 w 1027088"/>
                <a:gd name="connsiteY45" fmla="*/ 365520 h 841934"/>
                <a:gd name="connsiteX46" fmla="*/ 828698 w 1027088"/>
                <a:gd name="connsiteY46" fmla="*/ 191235 h 841934"/>
                <a:gd name="connsiteX47" fmla="*/ 765008 w 1027088"/>
                <a:gd name="connsiteY47" fmla="*/ 200596 h 841934"/>
                <a:gd name="connsiteX48" fmla="*/ 749930 w 1027088"/>
                <a:gd name="connsiteY48" fmla="*/ 193576 h 841934"/>
                <a:gd name="connsiteX49" fmla="*/ 511086 w 1027088"/>
                <a:gd name="connsiteY49" fmla="*/ 24072 h 841934"/>
                <a:gd name="connsiteX50" fmla="*/ 255861 w 1027088"/>
                <a:gd name="connsiteY50" fmla="*/ 267663 h 841934"/>
                <a:gd name="connsiteX51" fmla="*/ 249442 w 1027088"/>
                <a:gd name="connsiteY51" fmla="*/ 277224 h 841934"/>
                <a:gd name="connsiteX52" fmla="*/ 237941 w 1027088"/>
                <a:gd name="connsiteY52" fmla="*/ 277024 h 841934"/>
                <a:gd name="connsiteX53" fmla="*/ 166863 w 1027088"/>
                <a:gd name="connsiteY53" fmla="*/ 258101 h 841934"/>
                <a:gd name="connsiteX0" fmla="*/ 783028 w 1027088"/>
                <a:gd name="connsiteY0" fmla="*/ 653243 h 833010"/>
                <a:gd name="connsiteX1" fmla="*/ 666315 w 1027088"/>
                <a:gd name="connsiteY1" fmla="*/ 831372 h 833010"/>
                <a:gd name="connsiteX2" fmla="*/ 661902 w 1027088"/>
                <a:gd name="connsiteY2" fmla="*/ 814957 h 833010"/>
                <a:gd name="connsiteX3" fmla="*/ 762200 w 1027088"/>
                <a:gd name="connsiteY3" fmla="*/ 641240 h 833010"/>
                <a:gd name="connsiteX4" fmla="*/ 778615 w 1027088"/>
                <a:gd name="connsiteY4" fmla="*/ 636827 h 833010"/>
                <a:gd name="connsiteX5" fmla="*/ 783028 w 1027088"/>
                <a:gd name="connsiteY5" fmla="*/ 653243 h 833010"/>
                <a:gd name="connsiteX6" fmla="*/ 338005 w 1027088"/>
                <a:gd name="connsiteY6" fmla="*/ 833010 h 833010"/>
                <a:gd name="connsiteX7" fmla="*/ 331987 w 1027088"/>
                <a:gd name="connsiteY7" fmla="*/ 831372 h 833010"/>
                <a:gd name="connsiteX8" fmla="*/ 327574 w 1027088"/>
                <a:gd name="connsiteY8" fmla="*/ 814957 h 833010"/>
                <a:gd name="connsiteX9" fmla="*/ 427872 w 1027088"/>
                <a:gd name="connsiteY9" fmla="*/ 641240 h 833010"/>
                <a:gd name="connsiteX10" fmla="*/ 444321 w 1027088"/>
                <a:gd name="connsiteY10" fmla="*/ 636827 h 833010"/>
                <a:gd name="connsiteX11" fmla="*/ 448734 w 1027088"/>
                <a:gd name="connsiteY11" fmla="*/ 653243 h 833010"/>
                <a:gd name="connsiteX12" fmla="*/ 348436 w 1027088"/>
                <a:gd name="connsiteY12" fmla="*/ 826959 h 833010"/>
                <a:gd name="connsiteX13" fmla="*/ 338005 w 1027088"/>
                <a:gd name="connsiteY13" fmla="*/ 833010 h 833010"/>
                <a:gd name="connsiteX14" fmla="*/ 555318 w 1027088"/>
                <a:gd name="connsiteY14" fmla="*/ 746186 h 833010"/>
                <a:gd name="connsiteX15" fmla="*/ 549300 w 1027088"/>
                <a:gd name="connsiteY15" fmla="*/ 744547 h 833010"/>
                <a:gd name="connsiteX16" fmla="*/ 544887 w 1027088"/>
                <a:gd name="connsiteY16" fmla="*/ 728132 h 833010"/>
                <a:gd name="connsiteX17" fmla="*/ 595036 w 1027088"/>
                <a:gd name="connsiteY17" fmla="*/ 641240 h 833010"/>
                <a:gd name="connsiteX18" fmla="*/ 611452 w 1027088"/>
                <a:gd name="connsiteY18" fmla="*/ 636827 h 833010"/>
                <a:gd name="connsiteX19" fmla="*/ 615865 w 1027088"/>
                <a:gd name="connsiteY19" fmla="*/ 653243 h 833010"/>
                <a:gd name="connsiteX20" fmla="*/ 565716 w 1027088"/>
                <a:gd name="connsiteY20" fmla="*/ 740134 h 833010"/>
                <a:gd name="connsiteX21" fmla="*/ 555318 w 1027088"/>
                <a:gd name="connsiteY21" fmla="*/ 746186 h 833010"/>
                <a:gd name="connsiteX22" fmla="*/ 220990 w 1027088"/>
                <a:gd name="connsiteY22" fmla="*/ 746186 h 833010"/>
                <a:gd name="connsiteX23" fmla="*/ 214973 w 1027088"/>
                <a:gd name="connsiteY23" fmla="*/ 744547 h 833010"/>
                <a:gd name="connsiteX24" fmla="*/ 210559 w 1027088"/>
                <a:gd name="connsiteY24" fmla="*/ 728132 h 833010"/>
                <a:gd name="connsiteX25" fmla="*/ 260709 w 1027088"/>
                <a:gd name="connsiteY25" fmla="*/ 641240 h 833010"/>
                <a:gd name="connsiteX26" fmla="*/ 277158 w 1027088"/>
                <a:gd name="connsiteY26" fmla="*/ 636827 h 833010"/>
                <a:gd name="connsiteX27" fmla="*/ 281571 w 1027088"/>
                <a:gd name="connsiteY27" fmla="*/ 653243 h 833010"/>
                <a:gd name="connsiteX28" fmla="*/ 231421 w 1027088"/>
                <a:gd name="connsiteY28" fmla="*/ 740134 h 833010"/>
                <a:gd name="connsiteX29" fmla="*/ 220990 w 1027088"/>
                <a:gd name="connsiteY29" fmla="*/ 746186 h 833010"/>
                <a:gd name="connsiteX30" fmla="*/ 166863 w 1027088"/>
                <a:gd name="connsiteY30" fmla="*/ 558996 h 833010"/>
                <a:gd name="connsiteX31" fmla="*/ 0 w 1027088"/>
                <a:gd name="connsiteY31" fmla="*/ 401795 h 833010"/>
                <a:gd name="connsiteX32" fmla="*/ 166863 w 1027088"/>
                <a:gd name="connsiteY32" fmla="*/ 234029 h 833010"/>
                <a:gd name="connsiteX33" fmla="*/ 234063 w 1027088"/>
                <a:gd name="connsiteY33" fmla="*/ 248138 h 833010"/>
                <a:gd name="connsiteX34" fmla="*/ 511086 w 1027088"/>
                <a:gd name="connsiteY34" fmla="*/ 0 h 833010"/>
                <a:gd name="connsiteX35" fmla="*/ 768151 w 1027088"/>
                <a:gd name="connsiteY35" fmla="*/ 174619 h 833010"/>
                <a:gd name="connsiteX36" fmla="*/ 828698 w 1027088"/>
                <a:gd name="connsiteY36" fmla="*/ 167164 h 833010"/>
                <a:gd name="connsiteX37" fmla="*/ 1027088 w 1027088"/>
                <a:gd name="connsiteY37" fmla="*/ 365520 h 833010"/>
                <a:gd name="connsiteX38" fmla="*/ 828831 w 1027088"/>
                <a:gd name="connsiteY38" fmla="*/ 558996 h 833010"/>
                <a:gd name="connsiteX39" fmla="*/ 166863 w 1027088"/>
                <a:gd name="connsiteY39" fmla="*/ 558996 h 833010"/>
                <a:gd name="connsiteX40" fmla="*/ 166863 w 1027088"/>
                <a:gd name="connsiteY40" fmla="*/ 258101 h 833010"/>
                <a:gd name="connsiteX41" fmla="*/ 24072 w 1027088"/>
                <a:gd name="connsiteY41" fmla="*/ 401795 h 833010"/>
                <a:gd name="connsiteX42" fmla="*/ 166997 w 1027088"/>
                <a:gd name="connsiteY42" fmla="*/ 534891 h 833010"/>
                <a:gd name="connsiteX43" fmla="*/ 828698 w 1027088"/>
                <a:gd name="connsiteY43" fmla="*/ 534891 h 833010"/>
                <a:gd name="connsiteX44" fmla="*/ 1002983 w 1027088"/>
                <a:gd name="connsiteY44" fmla="*/ 365520 h 833010"/>
                <a:gd name="connsiteX45" fmla="*/ 828698 w 1027088"/>
                <a:gd name="connsiteY45" fmla="*/ 191235 h 833010"/>
                <a:gd name="connsiteX46" fmla="*/ 765008 w 1027088"/>
                <a:gd name="connsiteY46" fmla="*/ 200596 h 833010"/>
                <a:gd name="connsiteX47" fmla="*/ 749930 w 1027088"/>
                <a:gd name="connsiteY47" fmla="*/ 193576 h 833010"/>
                <a:gd name="connsiteX48" fmla="*/ 511086 w 1027088"/>
                <a:gd name="connsiteY48" fmla="*/ 24072 h 833010"/>
                <a:gd name="connsiteX49" fmla="*/ 255861 w 1027088"/>
                <a:gd name="connsiteY49" fmla="*/ 267663 h 833010"/>
                <a:gd name="connsiteX50" fmla="*/ 249442 w 1027088"/>
                <a:gd name="connsiteY50" fmla="*/ 277224 h 833010"/>
                <a:gd name="connsiteX51" fmla="*/ 237941 w 1027088"/>
                <a:gd name="connsiteY51" fmla="*/ 277024 h 833010"/>
                <a:gd name="connsiteX52" fmla="*/ 166863 w 1027088"/>
                <a:gd name="connsiteY52" fmla="*/ 258101 h 833010"/>
                <a:gd name="connsiteX0" fmla="*/ 783028 w 1027088"/>
                <a:gd name="connsiteY0" fmla="*/ 653243 h 833010"/>
                <a:gd name="connsiteX1" fmla="*/ 666315 w 1027088"/>
                <a:gd name="connsiteY1" fmla="*/ 831372 h 833010"/>
                <a:gd name="connsiteX2" fmla="*/ 661902 w 1027088"/>
                <a:gd name="connsiteY2" fmla="*/ 814957 h 833010"/>
                <a:gd name="connsiteX3" fmla="*/ 778615 w 1027088"/>
                <a:gd name="connsiteY3" fmla="*/ 636827 h 833010"/>
                <a:gd name="connsiteX4" fmla="*/ 783028 w 1027088"/>
                <a:gd name="connsiteY4" fmla="*/ 653243 h 833010"/>
                <a:gd name="connsiteX5" fmla="*/ 338005 w 1027088"/>
                <a:gd name="connsiteY5" fmla="*/ 833010 h 833010"/>
                <a:gd name="connsiteX6" fmla="*/ 331987 w 1027088"/>
                <a:gd name="connsiteY6" fmla="*/ 831372 h 833010"/>
                <a:gd name="connsiteX7" fmla="*/ 327574 w 1027088"/>
                <a:gd name="connsiteY7" fmla="*/ 814957 h 833010"/>
                <a:gd name="connsiteX8" fmla="*/ 427872 w 1027088"/>
                <a:gd name="connsiteY8" fmla="*/ 641240 h 833010"/>
                <a:gd name="connsiteX9" fmla="*/ 444321 w 1027088"/>
                <a:gd name="connsiteY9" fmla="*/ 636827 h 833010"/>
                <a:gd name="connsiteX10" fmla="*/ 448734 w 1027088"/>
                <a:gd name="connsiteY10" fmla="*/ 653243 h 833010"/>
                <a:gd name="connsiteX11" fmla="*/ 348436 w 1027088"/>
                <a:gd name="connsiteY11" fmla="*/ 826959 h 833010"/>
                <a:gd name="connsiteX12" fmla="*/ 338005 w 1027088"/>
                <a:gd name="connsiteY12" fmla="*/ 833010 h 833010"/>
                <a:gd name="connsiteX13" fmla="*/ 555318 w 1027088"/>
                <a:gd name="connsiteY13" fmla="*/ 746186 h 833010"/>
                <a:gd name="connsiteX14" fmla="*/ 549300 w 1027088"/>
                <a:gd name="connsiteY14" fmla="*/ 744547 h 833010"/>
                <a:gd name="connsiteX15" fmla="*/ 544887 w 1027088"/>
                <a:gd name="connsiteY15" fmla="*/ 728132 h 833010"/>
                <a:gd name="connsiteX16" fmla="*/ 595036 w 1027088"/>
                <a:gd name="connsiteY16" fmla="*/ 641240 h 833010"/>
                <a:gd name="connsiteX17" fmla="*/ 611452 w 1027088"/>
                <a:gd name="connsiteY17" fmla="*/ 636827 h 833010"/>
                <a:gd name="connsiteX18" fmla="*/ 615865 w 1027088"/>
                <a:gd name="connsiteY18" fmla="*/ 653243 h 833010"/>
                <a:gd name="connsiteX19" fmla="*/ 565716 w 1027088"/>
                <a:gd name="connsiteY19" fmla="*/ 740134 h 833010"/>
                <a:gd name="connsiteX20" fmla="*/ 555318 w 1027088"/>
                <a:gd name="connsiteY20" fmla="*/ 746186 h 833010"/>
                <a:gd name="connsiteX21" fmla="*/ 220990 w 1027088"/>
                <a:gd name="connsiteY21" fmla="*/ 746186 h 833010"/>
                <a:gd name="connsiteX22" fmla="*/ 214973 w 1027088"/>
                <a:gd name="connsiteY22" fmla="*/ 744547 h 833010"/>
                <a:gd name="connsiteX23" fmla="*/ 210559 w 1027088"/>
                <a:gd name="connsiteY23" fmla="*/ 728132 h 833010"/>
                <a:gd name="connsiteX24" fmla="*/ 260709 w 1027088"/>
                <a:gd name="connsiteY24" fmla="*/ 641240 h 833010"/>
                <a:gd name="connsiteX25" fmla="*/ 277158 w 1027088"/>
                <a:gd name="connsiteY25" fmla="*/ 636827 h 833010"/>
                <a:gd name="connsiteX26" fmla="*/ 281571 w 1027088"/>
                <a:gd name="connsiteY26" fmla="*/ 653243 h 833010"/>
                <a:gd name="connsiteX27" fmla="*/ 231421 w 1027088"/>
                <a:gd name="connsiteY27" fmla="*/ 740134 h 833010"/>
                <a:gd name="connsiteX28" fmla="*/ 220990 w 1027088"/>
                <a:gd name="connsiteY28" fmla="*/ 746186 h 833010"/>
                <a:gd name="connsiteX29" fmla="*/ 166863 w 1027088"/>
                <a:gd name="connsiteY29" fmla="*/ 558996 h 833010"/>
                <a:gd name="connsiteX30" fmla="*/ 0 w 1027088"/>
                <a:gd name="connsiteY30" fmla="*/ 401795 h 833010"/>
                <a:gd name="connsiteX31" fmla="*/ 166863 w 1027088"/>
                <a:gd name="connsiteY31" fmla="*/ 234029 h 833010"/>
                <a:gd name="connsiteX32" fmla="*/ 234063 w 1027088"/>
                <a:gd name="connsiteY32" fmla="*/ 248138 h 833010"/>
                <a:gd name="connsiteX33" fmla="*/ 511086 w 1027088"/>
                <a:gd name="connsiteY33" fmla="*/ 0 h 833010"/>
                <a:gd name="connsiteX34" fmla="*/ 768151 w 1027088"/>
                <a:gd name="connsiteY34" fmla="*/ 174619 h 833010"/>
                <a:gd name="connsiteX35" fmla="*/ 828698 w 1027088"/>
                <a:gd name="connsiteY35" fmla="*/ 167164 h 833010"/>
                <a:gd name="connsiteX36" fmla="*/ 1027088 w 1027088"/>
                <a:gd name="connsiteY36" fmla="*/ 365520 h 833010"/>
                <a:gd name="connsiteX37" fmla="*/ 828831 w 1027088"/>
                <a:gd name="connsiteY37" fmla="*/ 558996 h 833010"/>
                <a:gd name="connsiteX38" fmla="*/ 166863 w 1027088"/>
                <a:gd name="connsiteY38" fmla="*/ 558996 h 833010"/>
                <a:gd name="connsiteX39" fmla="*/ 166863 w 1027088"/>
                <a:gd name="connsiteY39" fmla="*/ 258101 h 833010"/>
                <a:gd name="connsiteX40" fmla="*/ 24072 w 1027088"/>
                <a:gd name="connsiteY40" fmla="*/ 401795 h 833010"/>
                <a:gd name="connsiteX41" fmla="*/ 166997 w 1027088"/>
                <a:gd name="connsiteY41" fmla="*/ 534891 h 833010"/>
                <a:gd name="connsiteX42" fmla="*/ 828698 w 1027088"/>
                <a:gd name="connsiteY42" fmla="*/ 534891 h 833010"/>
                <a:gd name="connsiteX43" fmla="*/ 1002983 w 1027088"/>
                <a:gd name="connsiteY43" fmla="*/ 365520 h 833010"/>
                <a:gd name="connsiteX44" fmla="*/ 828698 w 1027088"/>
                <a:gd name="connsiteY44" fmla="*/ 191235 h 833010"/>
                <a:gd name="connsiteX45" fmla="*/ 765008 w 1027088"/>
                <a:gd name="connsiteY45" fmla="*/ 200596 h 833010"/>
                <a:gd name="connsiteX46" fmla="*/ 749930 w 1027088"/>
                <a:gd name="connsiteY46" fmla="*/ 193576 h 833010"/>
                <a:gd name="connsiteX47" fmla="*/ 511086 w 1027088"/>
                <a:gd name="connsiteY47" fmla="*/ 24072 h 833010"/>
                <a:gd name="connsiteX48" fmla="*/ 255861 w 1027088"/>
                <a:gd name="connsiteY48" fmla="*/ 267663 h 833010"/>
                <a:gd name="connsiteX49" fmla="*/ 249442 w 1027088"/>
                <a:gd name="connsiteY49" fmla="*/ 277224 h 833010"/>
                <a:gd name="connsiteX50" fmla="*/ 237941 w 1027088"/>
                <a:gd name="connsiteY50" fmla="*/ 277024 h 833010"/>
                <a:gd name="connsiteX51" fmla="*/ 166863 w 1027088"/>
                <a:gd name="connsiteY51" fmla="*/ 258101 h 833010"/>
                <a:gd name="connsiteX0" fmla="*/ 778615 w 1027088"/>
                <a:gd name="connsiteY0" fmla="*/ 636827 h 842165"/>
                <a:gd name="connsiteX1" fmla="*/ 666315 w 1027088"/>
                <a:gd name="connsiteY1" fmla="*/ 831372 h 842165"/>
                <a:gd name="connsiteX2" fmla="*/ 661902 w 1027088"/>
                <a:gd name="connsiteY2" fmla="*/ 814957 h 842165"/>
                <a:gd name="connsiteX3" fmla="*/ 778615 w 1027088"/>
                <a:gd name="connsiteY3" fmla="*/ 636827 h 842165"/>
                <a:gd name="connsiteX4" fmla="*/ 338005 w 1027088"/>
                <a:gd name="connsiteY4" fmla="*/ 833010 h 842165"/>
                <a:gd name="connsiteX5" fmla="*/ 331987 w 1027088"/>
                <a:gd name="connsiteY5" fmla="*/ 831372 h 842165"/>
                <a:gd name="connsiteX6" fmla="*/ 327574 w 1027088"/>
                <a:gd name="connsiteY6" fmla="*/ 814957 h 842165"/>
                <a:gd name="connsiteX7" fmla="*/ 427872 w 1027088"/>
                <a:gd name="connsiteY7" fmla="*/ 641240 h 842165"/>
                <a:gd name="connsiteX8" fmla="*/ 444321 w 1027088"/>
                <a:gd name="connsiteY8" fmla="*/ 636827 h 842165"/>
                <a:gd name="connsiteX9" fmla="*/ 448734 w 1027088"/>
                <a:gd name="connsiteY9" fmla="*/ 653243 h 842165"/>
                <a:gd name="connsiteX10" fmla="*/ 348436 w 1027088"/>
                <a:gd name="connsiteY10" fmla="*/ 826959 h 842165"/>
                <a:gd name="connsiteX11" fmla="*/ 338005 w 1027088"/>
                <a:gd name="connsiteY11" fmla="*/ 833010 h 842165"/>
                <a:gd name="connsiteX12" fmla="*/ 555318 w 1027088"/>
                <a:gd name="connsiteY12" fmla="*/ 746186 h 842165"/>
                <a:gd name="connsiteX13" fmla="*/ 549300 w 1027088"/>
                <a:gd name="connsiteY13" fmla="*/ 744547 h 842165"/>
                <a:gd name="connsiteX14" fmla="*/ 544887 w 1027088"/>
                <a:gd name="connsiteY14" fmla="*/ 728132 h 842165"/>
                <a:gd name="connsiteX15" fmla="*/ 595036 w 1027088"/>
                <a:gd name="connsiteY15" fmla="*/ 641240 h 842165"/>
                <a:gd name="connsiteX16" fmla="*/ 611452 w 1027088"/>
                <a:gd name="connsiteY16" fmla="*/ 636827 h 842165"/>
                <a:gd name="connsiteX17" fmla="*/ 615865 w 1027088"/>
                <a:gd name="connsiteY17" fmla="*/ 653243 h 842165"/>
                <a:gd name="connsiteX18" fmla="*/ 565716 w 1027088"/>
                <a:gd name="connsiteY18" fmla="*/ 740134 h 842165"/>
                <a:gd name="connsiteX19" fmla="*/ 555318 w 1027088"/>
                <a:gd name="connsiteY19" fmla="*/ 746186 h 842165"/>
                <a:gd name="connsiteX20" fmla="*/ 220990 w 1027088"/>
                <a:gd name="connsiteY20" fmla="*/ 746186 h 842165"/>
                <a:gd name="connsiteX21" fmla="*/ 214973 w 1027088"/>
                <a:gd name="connsiteY21" fmla="*/ 744547 h 842165"/>
                <a:gd name="connsiteX22" fmla="*/ 210559 w 1027088"/>
                <a:gd name="connsiteY22" fmla="*/ 728132 h 842165"/>
                <a:gd name="connsiteX23" fmla="*/ 260709 w 1027088"/>
                <a:gd name="connsiteY23" fmla="*/ 641240 h 842165"/>
                <a:gd name="connsiteX24" fmla="*/ 277158 w 1027088"/>
                <a:gd name="connsiteY24" fmla="*/ 636827 h 842165"/>
                <a:gd name="connsiteX25" fmla="*/ 281571 w 1027088"/>
                <a:gd name="connsiteY25" fmla="*/ 653243 h 842165"/>
                <a:gd name="connsiteX26" fmla="*/ 231421 w 1027088"/>
                <a:gd name="connsiteY26" fmla="*/ 740134 h 842165"/>
                <a:gd name="connsiteX27" fmla="*/ 220990 w 1027088"/>
                <a:gd name="connsiteY27" fmla="*/ 746186 h 842165"/>
                <a:gd name="connsiteX28" fmla="*/ 166863 w 1027088"/>
                <a:gd name="connsiteY28" fmla="*/ 558996 h 842165"/>
                <a:gd name="connsiteX29" fmla="*/ 0 w 1027088"/>
                <a:gd name="connsiteY29" fmla="*/ 401795 h 842165"/>
                <a:gd name="connsiteX30" fmla="*/ 166863 w 1027088"/>
                <a:gd name="connsiteY30" fmla="*/ 234029 h 842165"/>
                <a:gd name="connsiteX31" fmla="*/ 234063 w 1027088"/>
                <a:gd name="connsiteY31" fmla="*/ 248138 h 842165"/>
                <a:gd name="connsiteX32" fmla="*/ 511086 w 1027088"/>
                <a:gd name="connsiteY32" fmla="*/ 0 h 842165"/>
                <a:gd name="connsiteX33" fmla="*/ 768151 w 1027088"/>
                <a:gd name="connsiteY33" fmla="*/ 174619 h 842165"/>
                <a:gd name="connsiteX34" fmla="*/ 828698 w 1027088"/>
                <a:gd name="connsiteY34" fmla="*/ 167164 h 842165"/>
                <a:gd name="connsiteX35" fmla="*/ 1027088 w 1027088"/>
                <a:gd name="connsiteY35" fmla="*/ 365520 h 842165"/>
                <a:gd name="connsiteX36" fmla="*/ 828831 w 1027088"/>
                <a:gd name="connsiteY36" fmla="*/ 558996 h 842165"/>
                <a:gd name="connsiteX37" fmla="*/ 166863 w 1027088"/>
                <a:gd name="connsiteY37" fmla="*/ 558996 h 842165"/>
                <a:gd name="connsiteX38" fmla="*/ 166863 w 1027088"/>
                <a:gd name="connsiteY38" fmla="*/ 258101 h 842165"/>
                <a:gd name="connsiteX39" fmla="*/ 24072 w 1027088"/>
                <a:gd name="connsiteY39" fmla="*/ 401795 h 842165"/>
                <a:gd name="connsiteX40" fmla="*/ 166997 w 1027088"/>
                <a:gd name="connsiteY40" fmla="*/ 534891 h 842165"/>
                <a:gd name="connsiteX41" fmla="*/ 828698 w 1027088"/>
                <a:gd name="connsiteY41" fmla="*/ 534891 h 842165"/>
                <a:gd name="connsiteX42" fmla="*/ 1002983 w 1027088"/>
                <a:gd name="connsiteY42" fmla="*/ 365520 h 842165"/>
                <a:gd name="connsiteX43" fmla="*/ 828698 w 1027088"/>
                <a:gd name="connsiteY43" fmla="*/ 191235 h 842165"/>
                <a:gd name="connsiteX44" fmla="*/ 765008 w 1027088"/>
                <a:gd name="connsiteY44" fmla="*/ 200596 h 842165"/>
                <a:gd name="connsiteX45" fmla="*/ 749930 w 1027088"/>
                <a:gd name="connsiteY45" fmla="*/ 193576 h 842165"/>
                <a:gd name="connsiteX46" fmla="*/ 511086 w 1027088"/>
                <a:gd name="connsiteY46" fmla="*/ 24072 h 842165"/>
                <a:gd name="connsiteX47" fmla="*/ 255861 w 1027088"/>
                <a:gd name="connsiteY47" fmla="*/ 267663 h 842165"/>
                <a:gd name="connsiteX48" fmla="*/ 249442 w 1027088"/>
                <a:gd name="connsiteY48" fmla="*/ 277224 h 842165"/>
                <a:gd name="connsiteX49" fmla="*/ 237941 w 1027088"/>
                <a:gd name="connsiteY49" fmla="*/ 277024 h 842165"/>
                <a:gd name="connsiteX50" fmla="*/ 166863 w 1027088"/>
                <a:gd name="connsiteY50" fmla="*/ 258101 h 842165"/>
                <a:gd name="connsiteX0" fmla="*/ 661902 w 1027088"/>
                <a:gd name="connsiteY0" fmla="*/ 814957 h 833010"/>
                <a:gd name="connsiteX1" fmla="*/ 666315 w 1027088"/>
                <a:gd name="connsiteY1" fmla="*/ 831372 h 833010"/>
                <a:gd name="connsiteX2" fmla="*/ 661902 w 1027088"/>
                <a:gd name="connsiteY2" fmla="*/ 814957 h 833010"/>
                <a:gd name="connsiteX3" fmla="*/ 338005 w 1027088"/>
                <a:gd name="connsiteY3" fmla="*/ 833010 h 833010"/>
                <a:gd name="connsiteX4" fmla="*/ 331987 w 1027088"/>
                <a:gd name="connsiteY4" fmla="*/ 831372 h 833010"/>
                <a:gd name="connsiteX5" fmla="*/ 327574 w 1027088"/>
                <a:gd name="connsiteY5" fmla="*/ 814957 h 833010"/>
                <a:gd name="connsiteX6" fmla="*/ 427872 w 1027088"/>
                <a:gd name="connsiteY6" fmla="*/ 641240 h 833010"/>
                <a:gd name="connsiteX7" fmla="*/ 444321 w 1027088"/>
                <a:gd name="connsiteY7" fmla="*/ 636827 h 833010"/>
                <a:gd name="connsiteX8" fmla="*/ 448734 w 1027088"/>
                <a:gd name="connsiteY8" fmla="*/ 653243 h 833010"/>
                <a:gd name="connsiteX9" fmla="*/ 348436 w 1027088"/>
                <a:gd name="connsiteY9" fmla="*/ 826959 h 833010"/>
                <a:gd name="connsiteX10" fmla="*/ 338005 w 1027088"/>
                <a:gd name="connsiteY10" fmla="*/ 833010 h 833010"/>
                <a:gd name="connsiteX11" fmla="*/ 555318 w 1027088"/>
                <a:gd name="connsiteY11" fmla="*/ 746186 h 833010"/>
                <a:gd name="connsiteX12" fmla="*/ 549300 w 1027088"/>
                <a:gd name="connsiteY12" fmla="*/ 744547 h 833010"/>
                <a:gd name="connsiteX13" fmla="*/ 544887 w 1027088"/>
                <a:gd name="connsiteY13" fmla="*/ 728132 h 833010"/>
                <a:gd name="connsiteX14" fmla="*/ 595036 w 1027088"/>
                <a:gd name="connsiteY14" fmla="*/ 641240 h 833010"/>
                <a:gd name="connsiteX15" fmla="*/ 611452 w 1027088"/>
                <a:gd name="connsiteY15" fmla="*/ 636827 h 833010"/>
                <a:gd name="connsiteX16" fmla="*/ 615865 w 1027088"/>
                <a:gd name="connsiteY16" fmla="*/ 653243 h 833010"/>
                <a:gd name="connsiteX17" fmla="*/ 565716 w 1027088"/>
                <a:gd name="connsiteY17" fmla="*/ 740134 h 833010"/>
                <a:gd name="connsiteX18" fmla="*/ 555318 w 1027088"/>
                <a:gd name="connsiteY18" fmla="*/ 746186 h 833010"/>
                <a:gd name="connsiteX19" fmla="*/ 220990 w 1027088"/>
                <a:gd name="connsiteY19" fmla="*/ 746186 h 833010"/>
                <a:gd name="connsiteX20" fmla="*/ 214973 w 1027088"/>
                <a:gd name="connsiteY20" fmla="*/ 744547 h 833010"/>
                <a:gd name="connsiteX21" fmla="*/ 210559 w 1027088"/>
                <a:gd name="connsiteY21" fmla="*/ 728132 h 833010"/>
                <a:gd name="connsiteX22" fmla="*/ 260709 w 1027088"/>
                <a:gd name="connsiteY22" fmla="*/ 641240 h 833010"/>
                <a:gd name="connsiteX23" fmla="*/ 277158 w 1027088"/>
                <a:gd name="connsiteY23" fmla="*/ 636827 h 833010"/>
                <a:gd name="connsiteX24" fmla="*/ 281571 w 1027088"/>
                <a:gd name="connsiteY24" fmla="*/ 653243 h 833010"/>
                <a:gd name="connsiteX25" fmla="*/ 231421 w 1027088"/>
                <a:gd name="connsiteY25" fmla="*/ 740134 h 833010"/>
                <a:gd name="connsiteX26" fmla="*/ 220990 w 1027088"/>
                <a:gd name="connsiteY26" fmla="*/ 746186 h 833010"/>
                <a:gd name="connsiteX27" fmla="*/ 166863 w 1027088"/>
                <a:gd name="connsiteY27" fmla="*/ 558996 h 833010"/>
                <a:gd name="connsiteX28" fmla="*/ 0 w 1027088"/>
                <a:gd name="connsiteY28" fmla="*/ 401795 h 833010"/>
                <a:gd name="connsiteX29" fmla="*/ 166863 w 1027088"/>
                <a:gd name="connsiteY29" fmla="*/ 234029 h 833010"/>
                <a:gd name="connsiteX30" fmla="*/ 234063 w 1027088"/>
                <a:gd name="connsiteY30" fmla="*/ 248138 h 833010"/>
                <a:gd name="connsiteX31" fmla="*/ 511086 w 1027088"/>
                <a:gd name="connsiteY31" fmla="*/ 0 h 833010"/>
                <a:gd name="connsiteX32" fmla="*/ 768151 w 1027088"/>
                <a:gd name="connsiteY32" fmla="*/ 174619 h 833010"/>
                <a:gd name="connsiteX33" fmla="*/ 828698 w 1027088"/>
                <a:gd name="connsiteY33" fmla="*/ 167164 h 833010"/>
                <a:gd name="connsiteX34" fmla="*/ 1027088 w 1027088"/>
                <a:gd name="connsiteY34" fmla="*/ 365520 h 833010"/>
                <a:gd name="connsiteX35" fmla="*/ 828831 w 1027088"/>
                <a:gd name="connsiteY35" fmla="*/ 558996 h 833010"/>
                <a:gd name="connsiteX36" fmla="*/ 166863 w 1027088"/>
                <a:gd name="connsiteY36" fmla="*/ 558996 h 833010"/>
                <a:gd name="connsiteX37" fmla="*/ 166863 w 1027088"/>
                <a:gd name="connsiteY37" fmla="*/ 258101 h 833010"/>
                <a:gd name="connsiteX38" fmla="*/ 24072 w 1027088"/>
                <a:gd name="connsiteY38" fmla="*/ 401795 h 833010"/>
                <a:gd name="connsiteX39" fmla="*/ 166997 w 1027088"/>
                <a:gd name="connsiteY39" fmla="*/ 534891 h 833010"/>
                <a:gd name="connsiteX40" fmla="*/ 828698 w 1027088"/>
                <a:gd name="connsiteY40" fmla="*/ 534891 h 833010"/>
                <a:gd name="connsiteX41" fmla="*/ 1002983 w 1027088"/>
                <a:gd name="connsiteY41" fmla="*/ 365520 h 833010"/>
                <a:gd name="connsiteX42" fmla="*/ 828698 w 1027088"/>
                <a:gd name="connsiteY42" fmla="*/ 191235 h 833010"/>
                <a:gd name="connsiteX43" fmla="*/ 765008 w 1027088"/>
                <a:gd name="connsiteY43" fmla="*/ 200596 h 833010"/>
                <a:gd name="connsiteX44" fmla="*/ 749930 w 1027088"/>
                <a:gd name="connsiteY44" fmla="*/ 193576 h 833010"/>
                <a:gd name="connsiteX45" fmla="*/ 511086 w 1027088"/>
                <a:gd name="connsiteY45" fmla="*/ 24072 h 833010"/>
                <a:gd name="connsiteX46" fmla="*/ 255861 w 1027088"/>
                <a:gd name="connsiteY46" fmla="*/ 267663 h 833010"/>
                <a:gd name="connsiteX47" fmla="*/ 249442 w 1027088"/>
                <a:gd name="connsiteY47" fmla="*/ 277224 h 833010"/>
                <a:gd name="connsiteX48" fmla="*/ 237941 w 1027088"/>
                <a:gd name="connsiteY48" fmla="*/ 277024 h 833010"/>
                <a:gd name="connsiteX49" fmla="*/ 166863 w 1027088"/>
                <a:gd name="connsiteY49" fmla="*/ 258101 h 833010"/>
                <a:gd name="connsiteX0" fmla="*/ 338005 w 1027088"/>
                <a:gd name="connsiteY0" fmla="*/ 833010 h 833010"/>
                <a:gd name="connsiteX1" fmla="*/ 331987 w 1027088"/>
                <a:gd name="connsiteY1" fmla="*/ 831372 h 833010"/>
                <a:gd name="connsiteX2" fmla="*/ 327574 w 1027088"/>
                <a:gd name="connsiteY2" fmla="*/ 814957 h 833010"/>
                <a:gd name="connsiteX3" fmla="*/ 427872 w 1027088"/>
                <a:gd name="connsiteY3" fmla="*/ 641240 h 833010"/>
                <a:gd name="connsiteX4" fmla="*/ 444321 w 1027088"/>
                <a:gd name="connsiteY4" fmla="*/ 636827 h 833010"/>
                <a:gd name="connsiteX5" fmla="*/ 448734 w 1027088"/>
                <a:gd name="connsiteY5" fmla="*/ 653243 h 833010"/>
                <a:gd name="connsiteX6" fmla="*/ 348436 w 1027088"/>
                <a:gd name="connsiteY6" fmla="*/ 826959 h 833010"/>
                <a:gd name="connsiteX7" fmla="*/ 338005 w 1027088"/>
                <a:gd name="connsiteY7" fmla="*/ 833010 h 833010"/>
                <a:gd name="connsiteX8" fmla="*/ 555318 w 1027088"/>
                <a:gd name="connsiteY8" fmla="*/ 746186 h 833010"/>
                <a:gd name="connsiteX9" fmla="*/ 549300 w 1027088"/>
                <a:gd name="connsiteY9" fmla="*/ 744547 h 833010"/>
                <a:gd name="connsiteX10" fmla="*/ 544887 w 1027088"/>
                <a:gd name="connsiteY10" fmla="*/ 728132 h 833010"/>
                <a:gd name="connsiteX11" fmla="*/ 595036 w 1027088"/>
                <a:gd name="connsiteY11" fmla="*/ 641240 h 833010"/>
                <a:gd name="connsiteX12" fmla="*/ 611452 w 1027088"/>
                <a:gd name="connsiteY12" fmla="*/ 636827 h 833010"/>
                <a:gd name="connsiteX13" fmla="*/ 615865 w 1027088"/>
                <a:gd name="connsiteY13" fmla="*/ 653243 h 833010"/>
                <a:gd name="connsiteX14" fmla="*/ 565716 w 1027088"/>
                <a:gd name="connsiteY14" fmla="*/ 740134 h 833010"/>
                <a:gd name="connsiteX15" fmla="*/ 555318 w 1027088"/>
                <a:gd name="connsiteY15" fmla="*/ 746186 h 833010"/>
                <a:gd name="connsiteX16" fmla="*/ 220990 w 1027088"/>
                <a:gd name="connsiteY16" fmla="*/ 746186 h 833010"/>
                <a:gd name="connsiteX17" fmla="*/ 214973 w 1027088"/>
                <a:gd name="connsiteY17" fmla="*/ 744547 h 833010"/>
                <a:gd name="connsiteX18" fmla="*/ 210559 w 1027088"/>
                <a:gd name="connsiteY18" fmla="*/ 728132 h 833010"/>
                <a:gd name="connsiteX19" fmla="*/ 260709 w 1027088"/>
                <a:gd name="connsiteY19" fmla="*/ 641240 h 833010"/>
                <a:gd name="connsiteX20" fmla="*/ 277158 w 1027088"/>
                <a:gd name="connsiteY20" fmla="*/ 636827 h 833010"/>
                <a:gd name="connsiteX21" fmla="*/ 281571 w 1027088"/>
                <a:gd name="connsiteY21" fmla="*/ 653243 h 833010"/>
                <a:gd name="connsiteX22" fmla="*/ 231421 w 1027088"/>
                <a:gd name="connsiteY22" fmla="*/ 740134 h 833010"/>
                <a:gd name="connsiteX23" fmla="*/ 220990 w 1027088"/>
                <a:gd name="connsiteY23" fmla="*/ 746186 h 833010"/>
                <a:gd name="connsiteX24" fmla="*/ 166863 w 1027088"/>
                <a:gd name="connsiteY24" fmla="*/ 558996 h 833010"/>
                <a:gd name="connsiteX25" fmla="*/ 0 w 1027088"/>
                <a:gd name="connsiteY25" fmla="*/ 401795 h 833010"/>
                <a:gd name="connsiteX26" fmla="*/ 166863 w 1027088"/>
                <a:gd name="connsiteY26" fmla="*/ 234029 h 833010"/>
                <a:gd name="connsiteX27" fmla="*/ 234063 w 1027088"/>
                <a:gd name="connsiteY27" fmla="*/ 248138 h 833010"/>
                <a:gd name="connsiteX28" fmla="*/ 511086 w 1027088"/>
                <a:gd name="connsiteY28" fmla="*/ 0 h 833010"/>
                <a:gd name="connsiteX29" fmla="*/ 768151 w 1027088"/>
                <a:gd name="connsiteY29" fmla="*/ 174619 h 833010"/>
                <a:gd name="connsiteX30" fmla="*/ 828698 w 1027088"/>
                <a:gd name="connsiteY30" fmla="*/ 167164 h 833010"/>
                <a:gd name="connsiteX31" fmla="*/ 1027088 w 1027088"/>
                <a:gd name="connsiteY31" fmla="*/ 365520 h 833010"/>
                <a:gd name="connsiteX32" fmla="*/ 828831 w 1027088"/>
                <a:gd name="connsiteY32" fmla="*/ 558996 h 833010"/>
                <a:gd name="connsiteX33" fmla="*/ 166863 w 1027088"/>
                <a:gd name="connsiteY33" fmla="*/ 558996 h 833010"/>
                <a:gd name="connsiteX34" fmla="*/ 166863 w 1027088"/>
                <a:gd name="connsiteY34" fmla="*/ 258101 h 833010"/>
                <a:gd name="connsiteX35" fmla="*/ 24072 w 1027088"/>
                <a:gd name="connsiteY35" fmla="*/ 401795 h 833010"/>
                <a:gd name="connsiteX36" fmla="*/ 166997 w 1027088"/>
                <a:gd name="connsiteY36" fmla="*/ 534891 h 833010"/>
                <a:gd name="connsiteX37" fmla="*/ 828698 w 1027088"/>
                <a:gd name="connsiteY37" fmla="*/ 534891 h 833010"/>
                <a:gd name="connsiteX38" fmla="*/ 1002983 w 1027088"/>
                <a:gd name="connsiteY38" fmla="*/ 365520 h 833010"/>
                <a:gd name="connsiteX39" fmla="*/ 828698 w 1027088"/>
                <a:gd name="connsiteY39" fmla="*/ 191235 h 833010"/>
                <a:gd name="connsiteX40" fmla="*/ 765008 w 1027088"/>
                <a:gd name="connsiteY40" fmla="*/ 200596 h 833010"/>
                <a:gd name="connsiteX41" fmla="*/ 749930 w 1027088"/>
                <a:gd name="connsiteY41" fmla="*/ 193576 h 833010"/>
                <a:gd name="connsiteX42" fmla="*/ 511086 w 1027088"/>
                <a:gd name="connsiteY42" fmla="*/ 24072 h 833010"/>
                <a:gd name="connsiteX43" fmla="*/ 255861 w 1027088"/>
                <a:gd name="connsiteY43" fmla="*/ 267663 h 833010"/>
                <a:gd name="connsiteX44" fmla="*/ 249442 w 1027088"/>
                <a:gd name="connsiteY44" fmla="*/ 277224 h 833010"/>
                <a:gd name="connsiteX45" fmla="*/ 237941 w 1027088"/>
                <a:gd name="connsiteY45" fmla="*/ 277024 h 833010"/>
                <a:gd name="connsiteX46" fmla="*/ 166863 w 1027088"/>
                <a:gd name="connsiteY46" fmla="*/ 258101 h 833010"/>
                <a:gd name="connsiteX0" fmla="*/ 348436 w 1027088"/>
                <a:gd name="connsiteY0" fmla="*/ 826959 h 841934"/>
                <a:gd name="connsiteX1" fmla="*/ 331987 w 1027088"/>
                <a:gd name="connsiteY1" fmla="*/ 831372 h 841934"/>
                <a:gd name="connsiteX2" fmla="*/ 327574 w 1027088"/>
                <a:gd name="connsiteY2" fmla="*/ 814957 h 841934"/>
                <a:gd name="connsiteX3" fmla="*/ 427872 w 1027088"/>
                <a:gd name="connsiteY3" fmla="*/ 641240 h 841934"/>
                <a:gd name="connsiteX4" fmla="*/ 444321 w 1027088"/>
                <a:gd name="connsiteY4" fmla="*/ 636827 h 841934"/>
                <a:gd name="connsiteX5" fmla="*/ 448734 w 1027088"/>
                <a:gd name="connsiteY5" fmla="*/ 653243 h 841934"/>
                <a:gd name="connsiteX6" fmla="*/ 348436 w 1027088"/>
                <a:gd name="connsiteY6" fmla="*/ 826959 h 841934"/>
                <a:gd name="connsiteX7" fmla="*/ 555318 w 1027088"/>
                <a:gd name="connsiteY7" fmla="*/ 746186 h 841934"/>
                <a:gd name="connsiteX8" fmla="*/ 549300 w 1027088"/>
                <a:gd name="connsiteY8" fmla="*/ 744547 h 841934"/>
                <a:gd name="connsiteX9" fmla="*/ 544887 w 1027088"/>
                <a:gd name="connsiteY9" fmla="*/ 728132 h 841934"/>
                <a:gd name="connsiteX10" fmla="*/ 595036 w 1027088"/>
                <a:gd name="connsiteY10" fmla="*/ 641240 h 841934"/>
                <a:gd name="connsiteX11" fmla="*/ 611452 w 1027088"/>
                <a:gd name="connsiteY11" fmla="*/ 636827 h 841934"/>
                <a:gd name="connsiteX12" fmla="*/ 615865 w 1027088"/>
                <a:gd name="connsiteY12" fmla="*/ 653243 h 841934"/>
                <a:gd name="connsiteX13" fmla="*/ 565716 w 1027088"/>
                <a:gd name="connsiteY13" fmla="*/ 740134 h 841934"/>
                <a:gd name="connsiteX14" fmla="*/ 555318 w 1027088"/>
                <a:gd name="connsiteY14" fmla="*/ 746186 h 841934"/>
                <a:gd name="connsiteX15" fmla="*/ 220990 w 1027088"/>
                <a:gd name="connsiteY15" fmla="*/ 746186 h 841934"/>
                <a:gd name="connsiteX16" fmla="*/ 214973 w 1027088"/>
                <a:gd name="connsiteY16" fmla="*/ 744547 h 841934"/>
                <a:gd name="connsiteX17" fmla="*/ 210559 w 1027088"/>
                <a:gd name="connsiteY17" fmla="*/ 728132 h 841934"/>
                <a:gd name="connsiteX18" fmla="*/ 260709 w 1027088"/>
                <a:gd name="connsiteY18" fmla="*/ 641240 h 841934"/>
                <a:gd name="connsiteX19" fmla="*/ 277158 w 1027088"/>
                <a:gd name="connsiteY19" fmla="*/ 636827 h 841934"/>
                <a:gd name="connsiteX20" fmla="*/ 281571 w 1027088"/>
                <a:gd name="connsiteY20" fmla="*/ 653243 h 841934"/>
                <a:gd name="connsiteX21" fmla="*/ 231421 w 1027088"/>
                <a:gd name="connsiteY21" fmla="*/ 740134 h 841934"/>
                <a:gd name="connsiteX22" fmla="*/ 220990 w 1027088"/>
                <a:gd name="connsiteY22" fmla="*/ 746186 h 841934"/>
                <a:gd name="connsiteX23" fmla="*/ 166863 w 1027088"/>
                <a:gd name="connsiteY23" fmla="*/ 558996 h 841934"/>
                <a:gd name="connsiteX24" fmla="*/ 0 w 1027088"/>
                <a:gd name="connsiteY24" fmla="*/ 401795 h 841934"/>
                <a:gd name="connsiteX25" fmla="*/ 166863 w 1027088"/>
                <a:gd name="connsiteY25" fmla="*/ 234029 h 841934"/>
                <a:gd name="connsiteX26" fmla="*/ 234063 w 1027088"/>
                <a:gd name="connsiteY26" fmla="*/ 248138 h 841934"/>
                <a:gd name="connsiteX27" fmla="*/ 511086 w 1027088"/>
                <a:gd name="connsiteY27" fmla="*/ 0 h 841934"/>
                <a:gd name="connsiteX28" fmla="*/ 768151 w 1027088"/>
                <a:gd name="connsiteY28" fmla="*/ 174619 h 841934"/>
                <a:gd name="connsiteX29" fmla="*/ 828698 w 1027088"/>
                <a:gd name="connsiteY29" fmla="*/ 167164 h 841934"/>
                <a:gd name="connsiteX30" fmla="*/ 1027088 w 1027088"/>
                <a:gd name="connsiteY30" fmla="*/ 365520 h 841934"/>
                <a:gd name="connsiteX31" fmla="*/ 828831 w 1027088"/>
                <a:gd name="connsiteY31" fmla="*/ 558996 h 841934"/>
                <a:gd name="connsiteX32" fmla="*/ 166863 w 1027088"/>
                <a:gd name="connsiteY32" fmla="*/ 558996 h 841934"/>
                <a:gd name="connsiteX33" fmla="*/ 166863 w 1027088"/>
                <a:gd name="connsiteY33" fmla="*/ 258101 h 841934"/>
                <a:gd name="connsiteX34" fmla="*/ 24072 w 1027088"/>
                <a:gd name="connsiteY34" fmla="*/ 401795 h 841934"/>
                <a:gd name="connsiteX35" fmla="*/ 166997 w 1027088"/>
                <a:gd name="connsiteY35" fmla="*/ 534891 h 841934"/>
                <a:gd name="connsiteX36" fmla="*/ 828698 w 1027088"/>
                <a:gd name="connsiteY36" fmla="*/ 534891 h 841934"/>
                <a:gd name="connsiteX37" fmla="*/ 1002983 w 1027088"/>
                <a:gd name="connsiteY37" fmla="*/ 365520 h 841934"/>
                <a:gd name="connsiteX38" fmla="*/ 828698 w 1027088"/>
                <a:gd name="connsiteY38" fmla="*/ 191235 h 841934"/>
                <a:gd name="connsiteX39" fmla="*/ 765008 w 1027088"/>
                <a:gd name="connsiteY39" fmla="*/ 200596 h 841934"/>
                <a:gd name="connsiteX40" fmla="*/ 749930 w 1027088"/>
                <a:gd name="connsiteY40" fmla="*/ 193576 h 841934"/>
                <a:gd name="connsiteX41" fmla="*/ 511086 w 1027088"/>
                <a:gd name="connsiteY41" fmla="*/ 24072 h 841934"/>
                <a:gd name="connsiteX42" fmla="*/ 255861 w 1027088"/>
                <a:gd name="connsiteY42" fmla="*/ 267663 h 841934"/>
                <a:gd name="connsiteX43" fmla="*/ 249442 w 1027088"/>
                <a:gd name="connsiteY43" fmla="*/ 277224 h 841934"/>
                <a:gd name="connsiteX44" fmla="*/ 237941 w 1027088"/>
                <a:gd name="connsiteY44" fmla="*/ 277024 h 841934"/>
                <a:gd name="connsiteX45" fmla="*/ 166863 w 1027088"/>
                <a:gd name="connsiteY45" fmla="*/ 258101 h 841934"/>
                <a:gd name="connsiteX0" fmla="*/ 448734 w 1027088"/>
                <a:gd name="connsiteY0" fmla="*/ 653243 h 831372"/>
                <a:gd name="connsiteX1" fmla="*/ 331987 w 1027088"/>
                <a:gd name="connsiteY1" fmla="*/ 831372 h 831372"/>
                <a:gd name="connsiteX2" fmla="*/ 327574 w 1027088"/>
                <a:gd name="connsiteY2" fmla="*/ 814957 h 831372"/>
                <a:gd name="connsiteX3" fmla="*/ 427872 w 1027088"/>
                <a:gd name="connsiteY3" fmla="*/ 641240 h 831372"/>
                <a:gd name="connsiteX4" fmla="*/ 444321 w 1027088"/>
                <a:gd name="connsiteY4" fmla="*/ 636827 h 831372"/>
                <a:gd name="connsiteX5" fmla="*/ 448734 w 1027088"/>
                <a:gd name="connsiteY5" fmla="*/ 653243 h 831372"/>
                <a:gd name="connsiteX6" fmla="*/ 555318 w 1027088"/>
                <a:gd name="connsiteY6" fmla="*/ 746186 h 831372"/>
                <a:gd name="connsiteX7" fmla="*/ 549300 w 1027088"/>
                <a:gd name="connsiteY7" fmla="*/ 744547 h 831372"/>
                <a:gd name="connsiteX8" fmla="*/ 544887 w 1027088"/>
                <a:gd name="connsiteY8" fmla="*/ 728132 h 831372"/>
                <a:gd name="connsiteX9" fmla="*/ 595036 w 1027088"/>
                <a:gd name="connsiteY9" fmla="*/ 641240 h 831372"/>
                <a:gd name="connsiteX10" fmla="*/ 611452 w 1027088"/>
                <a:gd name="connsiteY10" fmla="*/ 636827 h 831372"/>
                <a:gd name="connsiteX11" fmla="*/ 615865 w 1027088"/>
                <a:gd name="connsiteY11" fmla="*/ 653243 h 831372"/>
                <a:gd name="connsiteX12" fmla="*/ 565716 w 1027088"/>
                <a:gd name="connsiteY12" fmla="*/ 740134 h 831372"/>
                <a:gd name="connsiteX13" fmla="*/ 555318 w 1027088"/>
                <a:gd name="connsiteY13" fmla="*/ 746186 h 831372"/>
                <a:gd name="connsiteX14" fmla="*/ 220990 w 1027088"/>
                <a:gd name="connsiteY14" fmla="*/ 746186 h 831372"/>
                <a:gd name="connsiteX15" fmla="*/ 214973 w 1027088"/>
                <a:gd name="connsiteY15" fmla="*/ 744547 h 831372"/>
                <a:gd name="connsiteX16" fmla="*/ 210559 w 1027088"/>
                <a:gd name="connsiteY16" fmla="*/ 728132 h 831372"/>
                <a:gd name="connsiteX17" fmla="*/ 260709 w 1027088"/>
                <a:gd name="connsiteY17" fmla="*/ 641240 h 831372"/>
                <a:gd name="connsiteX18" fmla="*/ 277158 w 1027088"/>
                <a:gd name="connsiteY18" fmla="*/ 636827 h 831372"/>
                <a:gd name="connsiteX19" fmla="*/ 281571 w 1027088"/>
                <a:gd name="connsiteY19" fmla="*/ 653243 h 831372"/>
                <a:gd name="connsiteX20" fmla="*/ 231421 w 1027088"/>
                <a:gd name="connsiteY20" fmla="*/ 740134 h 831372"/>
                <a:gd name="connsiteX21" fmla="*/ 220990 w 1027088"/>
                <a:gd name="connsiteY21" fmla="*/ 746186 h 831372"/>
                <a:gd name="connsiteX22" fmla="*/ 166863 w 1027088"/>
                <a:gd name="connsiteY22" fmla="*/ 558996 h 831372"/>
                <a:gd name="connsiteX23" fmla="*/ 0 w 1027088"/>
                <a:gd name="connsiteY23" fmla="*/ 401795 h 831372"/>
                <a:gd name="connsiteX24" fmla="*/ 166863 w 1027088"/>
                <a:gd name="connsiteY24" fmla="*/ 234029 h 831372"/>
                <a:gd name="connsiteX25" fmla="*/ 234063 w 1027088"/>
                <a:gd name="connsiteY25" fmla="*/ 248138 h 831372"/>
                <a:gd name="connsiteX26" fmla="*/ 511086 w 1027088"/>
                <a:gd name="connsiteY26" fmla="*/ 0 h 831372"/>
                <a:gd name="connsiteX27" fmla="*/ 768151 w 1027088"/>
                <a:gd name="connsiteY27" fmla="*/ 174619 h 831372"/>
                <a:gd name="connsiteX28" fmla="*/ 828698 w 1027088"/>
                <a:gd name="connsiteY28" fmla="*/ 167164 h 831372"/>
                <a:gd name="connsiteX29" fmla="*/ 1027088 w 1027088"/>
                <a:gd name="connsiteY29" fmla="*/ 365520 h 831372"/>
                <a:gd name="connsiteX30" fmla="*/ 828831 w 1027088"/>
                <a:gd name="connsiteY30" fmla="*/ 558996 h 831372"/>
                <a:gd name="connsiteX31" fmla="*/ 166863 w 1027088"/>
                <a:gd name="connsiteY31" fmla="*/ 558996 h 831372"/>
                <a:gd name="connsiteX32" fmla="*/ 166863 w 1027088"/>
                <a:gd name="connsiteY32" fmla="*/ 258101 h 831372"/>
                <a:gd name="connsiteX33" fmla="*/ 24072 w 1027088"/>
                <a:gd name="connsiteY33" fmla="*/ 401795 h 831372"/>
                <a:gd name="connsiteX34" fmla="*/ 166997 w 1027088"/>
                <a:gd name="connsiteY34" fmla="*/ 534891 h 831372"/>
                <a:gd name="connsiteX35" fmla="*/ 828698 w 1027088"/>
                <a:gd name="connsiteY35" fmla="*/ 534891 h 831372"/>
                <a:gd name="connsiteX36" fmla="*/ 1002983 w 1027088"/>
                <a:gd name="connsiteY36" fmla="*/ 365520 h 831372"/>
                <a:gd name="connsiteX37" fmla="*/ 828698 w 1027088"/>
                <a:gd name="connsiteY37" fmla="*/ 191235 h 831372"/>
                <a:gd name="connsiteX38" fmla="*/ 765008 w 1027088"/>
                <a:gd name="connsiteY38" fmla="*/ 200596 h 831372"/>
                <a:gd name="connsiteX39" fmla="*/ 749930 w 1027088"/>
                <a:gd name="connsiteY39" fmla="*/ 193576 h 831372"/>
                <a:gd name="connsiteX40" fmla="*/ 511086 w 1027088"/>
                <a:gd name="connsiteY40" fmla="*/ 24072 h 831372"/>
                <a:gd name="connsiteX41" fmla="*/ 255861 w 1027088"/>
                <a:gd name="connsiteY41" fmla="*/ 267663 h 831372"/>
                <a:gd name="connsiteX42" fmla="*/ 249442 w 1027088"/>
                <a:gd name="connsiteY42" fmla="*/ 277224 h 831372"/>
                <a:gd name="connsiteX43" fmla="*/ 237941 w 1027088"/>
                <a:gd name="connsiteY43" fmla="*/ 277024 h 831372"/>
                <a:gd name="connsiteX44" fmla="*/ 166863 w 1027088"/>
                <a:gd name="connsiteY44" fmla="*/ 258101 h 831372"/>
                <a:gd name="connsiteX0" fmla="*/ 444321 w 1027088"/>
                <a:gd name="connsiteY0" fmla="*/ 636827 h 842165"/>
                <a:gd name="connsiteX1" fmla="*/ 331987 w 1027088"/>
                <a:gd name="connsiteY1" fmla="*/ 831372 h 842165"/>
                <a:gd name="connsiteX2" fmla="*/ 327574 w 1027088"/>
                <a:gd name="connsiteY2" fmla="*/ 814957 h 842165"/>
                <a:gd name="connsiteX3" fmla="*/ 427872 w 1027088"/>
                <a:gd name="connsiteY3" fmla="*/ 641240 h 842165"/>
                <a:gd name="connsiteX4" fmla="*/ 444321 w 1027088"/>
                <a:gd name="connsiteY4" fmla="*/ 636827 h 842165"/>
                <a:gd name="connsiteX5" fmla="*/ 555318 w 1027088"/>
                <a:gd name="connsiteY5" fmla="*/ 746186 h 842165"/>
                <a:gd name="connsiteX6" fmla="*/ 549300 w 1027088"/>
                <a:gd name="connsiteY6" fmla="*/ 744547 h 842165"/>
                <a:gd name="connsiteX7" fmla="*/ 544887 w 1027088"/>
                <a:gd name="connsiteY7" fmla="*/ 728132 h 842165"/>
                <a:gd name="connsiteX8" fmla="*/ 595036 w 1027088"/>
                <a:gd name="connsiteY8" fmla="*/ 641240 h 842165"/>
                <a:gd name="connsiteX9" fmla="*/ 611452 w 1027088"/>
                <a:gd name="connsiteY9" fmla="*/ 636827 h 842165"/>
                <a:gd name="connsiteX10" fmla="*/ 615865 w 1027088"/>
                <a:gd name="connsiteY10" fmla="*/ 653243 h 842165"/>
                <a:gd name="connsiteX11" fmla="*/ 565716 w 1027088"/>
                <a:gd name="connsiteY11" fmla="*/ 740134 h 842165"/>
                <a:gd name="connsiteX12" fmla="*/ 555318 w 1027088"/>
                <a:gd name="connsiteY12" fmla="*/ 746186 h 842165"/>
                <a:gd name="connsiteX13" fmla="*/ 220990 w 1027088"/>
                <a:gd name="connsiteY13" fmla="*/ 746186 h 842165"/>
                <a:gd name="connsiteX14" fmla="*/ 214973 w 1027088"/>
                <a:gd name="connsiteY14" fmla="*/ 744547 h 842165"/>
                <a:gd name="connsiteX15" fmla="*/ 210559 w 1027088"/>
                <a:gd name="connsiteY15" fmla="*/ 728132 h 842165"/>
                <a:gd name="connsiteX16" fmla="*/ 260709 w 1027088"/>
                <a:gd name="connsiteY16" fmla="*/ 641240 h 842165"/>
                <a:gd name="connsiteX17" fmla="*/ 277158 w 1027088"/>
                <a:gd name="connsiteY17" fmla="*/ 636827 h 842165"/>
                <a:gd name="connsiteX18" fmla="*/ 281571 w 1027088"/>
                <a:gd name="connsiteY18" fmla="*/ 653243 h 842165"/>
                <a:gd name="connsiteX19" fmla="*/ 231421 w 1027088"/>
                <a:gd name="connsiteY19" fmla="*/ 740134 h 842165"/>
                <a:gd name="connsiteX20" fmla="*/ 220990 w 1027088"/>
                <a:gd name="connsiteY20" fmla="*/ 746186 h 842165"/>
                <a:gd name="connsiteX21" fmla="*/ 166863 w 1027088"/>
                <a:gd name="connsiteY21" fmla="*/ 558996 h 842165"/>
                <a:gd name="connsiteX22" fmla="*/ 0 w 1027088"/>
                <a:gd name="connsiteY22" fmla="*/ 401795 h 842165"/>
                <a:gd name="connsiteX23" fmla="*/ 166863 w 1027088"/>
                <a:gd name="connsiteY23" fmla="*/ 234029 h 842165"/>
                <a:gd name="connsiteX24" fmla="*/ 234063 w 1027088"/>
                <a:gd name="connsiteY24" fmla="*/ 248138 h 842165"/>
                <a:gd name="connsiteX25" fmla="*/ 511086 w 1027088"/>
                <a:gd name="connsiteY25" fmla="*/ 0 h 842165"/>
                <a:gd name="connsiteX26" fmla="*/ 768151 w 1027088"/>
                <a:gd name="connsiteY26" fmla="*/ 174619 h 842165"/>
                <a:gd name="connsiteX27" fmla="*/ 828698 w 1027088"/>
                <a:gd name="connsiteY27" fmla="*/ 167164 h 842165"/>
                <a:gd name="connsiteX28" fmla="*/ 1027088 w 1027088"/>
                <a:gd name="connsiteY28" fmla="*/ 365520 h 842165"/>
                <a:gd name="connsiteX29" fmla="*/ 828831 w 1027088"/>
                <a:gd name="connsiteY29" fmla="*/ 558996 h 842165"/>
                <a:gd name="connsiteX30" fmla="*/ 166863 w 1027088"/>
                <a:gd name="connsiteY30" fmla="*/ 558996 h 842165"/>
                <a:gd name="connsiteX31" fmla="*/ 166863 w 1027088"/>
                <a:gd name="connsiteY31" fmla="*/ 258101 h 842165"/>
                <a:gd name="connsiteX32" fmla="*/ 24072 w 1027088"/>
                <a:gd name="connsiteY32" fmla="*/ 401795 h 842165"/>
                <a:gd name="connsiteX33" fmla="*/ 166997 w 1027088"/>
                <a:gd name="connsiteY33" fmla="*/ 534891 h 842165"/>
                <a:gd name="connsiteX34" fmla="*/ 828698 w 1027088"/>
                <a:gd name="connsiteY34" fmla="*/ 534891 h 842165"/>
                <a:gd name="connsiteX35" fmla="*/ 1002983 w 1027088"/>
                <a:gd name="connsiteY35" fmla="*/ 365520 h 842165"/>
                <a:gd name="connsiteX36" fmla="*/ 828698 w 1027088"/>
                <a:gd name="connsiteY36" fmla="*/ 191235 h 842165"/>
                <a:gd name="connsiteX37" fmla="*/ 765008 w 1027088"/>
                <a:gd name="connsiteY37" fmla="*/ 200596 h 842165"/>
                <a:gd name="connsiteX38" fmla="*/ 749930 w 1027088"/>
                <a:gd name="connsiteY38" fmla="*/ 193576 h 842165"/>
                <a:gd name="connsiteX39" fmla="*/ 511086 w 1027088"/>
                <a:gd name="connsiteY39" fmla="*/ 24072 h 842165"/>
                <a:gd name="connsiteX40" fmla="*/ 255861 w 1027088"/>
                <a:gd name="connsiteY40" fmla="*/ 267663 h 842165"/>
                <a:gd name="connsiteX41" fmla="*/ 249442 w 1027088"/>
                <a:gd name="connsiteY41" fmla="*/ 277224 h 842165"/>
                <a:gd name="connsiteX42" fmla="*/ 237941 w 1027088"/>
                <a:gd name="connsiteY42" fmla="*/ 277024 h 842165"/>
                <a:gd name="connsiteX43" fmla="*/ 166863 w 1027088"/>
                <a:gd name="connsiteY43" fmla="*/ 258101 h 842165"/>
                <a:gd name="connsiteX0" fmla="*/ 427872 w 1027088"/>
                <a:gd name="connsiteY0" fmla="*/ 641240 h 841850"/>
                <a:gd name="connsiteX1" fmla="*/ 331987 w 1027088"/>
                <a:gd name="connsiteY1" fmla="*/ 831372 h 841850"/>
                <a:gd name="connsiteX2" fmla="*/ 327574 w 1027088"/>
                <a:gd name="connsiteY2" fmla="*/ 814957 h 841850"/>
                <a:gd name="connsiteX3" fmla="*/ 427872 w 1027088"/>
                <a:gd name="connsiteY3" fmla="*/ 641240 h 841850"/>
                <a:gd name="connsiteX4" fmla="*/ 555318 w 1027088"/>
                <a:gd name="connsiteY4" fmla="*/ 746186 h 841850"/>
                <a:gd name="connsiteX5" fmla="*/ 549300 w 1027088"/>
                <a:gd name="connsiteY5" fmla="*/ 744547 h 841850"/>
                <a:gd name="connsiteX6" fmla="*/ 544887 w 1027088"/>
                <a:gd name="connsiteY6" fmla="*/ 728132 h 841850"/>
                <a:gd name="connsiteX7" fmla="*/ 595036 w 1027088"/>
                <a:gd name="connsiteY7" fmla="*/ 641240 h 841850"/>
                <a:gd name="connsiteX8" fmla="*/ 611452 w 1027088"/>
                <a:gd name="connsiteY8" fmla="*/ 636827 h 841850"/>
                <a:gd name="connsiteX9" fmla="*/ 615865 w 1027088"/>
                <a:gd name="connsiteY9" fmla="*/ 653243 h 841850"/>
                <a:gd name="connsiteX10" fmla="*/ 565716 w 1027088"/>
                <a:gd name="connsiteY10" fmla="*/ 740134 h 841850"/>
                <a:gd name="connsiteX11" fmla="*/ 555318 w 1027088"/>
                <a:gd name="connsiteY11" fmla="*/ 746186 h 841850"/>
                <a:gd name="connsiteX12" fmla="*/ 220990 w 1027088"/>
                <a:gd name="connsiteY12" fmla="*/ 746186 h 841850"/>
                <a:gd name="connsiteX13" fmla="*/ 214973 w 1027088"/>
                <a:gd name="connsiteY13" fmla="*/ 744547 h 841850"/>
                <a:gd name="connsiteX14" fmla="*/ 210559 w 1027088"/>
                <a:gd name="connsiteY14" fmla="*/ 728132 h 841850"/>
                <a:gd name="connsiteX15" fmla="*/ 260709 w 1027088"/>
                <a:gd name="connsiteY15" fmla="*/ 641240 h 841850"/>
                <a:gd name="connsiteX16" fmla="*/ 277158 w 1027088"/>
                <a:gd name="connsiteY16" fmla="*/ 636827 h 841850"/>
                <a:gd name="connsiteX17" fmla="*/ 281571 w 1027088"/>
                <a:gd name="connsiteY17" fmla="*/ 653243 h 841850"/>
                <a:gd name="connsiteX18" fmla="*/ 231421 w 1027088"/>
                <a:gd name="connsiteY18" fmla="*/ 740134 h 841850"/>
                <a:gd name="connsiteX19" fmla="*/ 220990 w 1027088"/>
                <a:gd name="connsiteY19" fmla="*/ 746186 h 841850"/>
                <a:gd name="connsiteX20" fmla="*/ 166863 w 1027088"/>
                <a:gd name="connsiteY20" fmla="*/ 558996 h 841850"/>
                <a:gd name="connsiteX21" fmla="*/ 0 w 1027088"/>
                <a:gd name="connsiteY21" fmla="*/ 401795 h 841850"/>
                <a:gd name="connsiteX22" fmla="*/ 166863 w 1027088"/>
                <a:gd name="connsiteY22" fmla="*/ 234029 h 841850"/>
                <a:gd name="connsiteX23" fmla="*/ 234063 w 1027088"/>
                <a:gd name="connsiteY23" fmla="*/ 248138 h 841850"/>
                <a:gd name="connsiteX24" fmla="*/ 511086 w 1027088"/>
                <a:gd name="connsiteY24" fmla="*/ 0 h 841850"/>
                <a:gd name="connsiteX25" fmla="*/ 768151 w 1027088"/>
                <a:gd name="connsiteY25" fmla="*/ 174619 h 841850"/>
                <a:gd name="connsiteX26" fmla="*/ 828698 w 1027088"/>
                <a:gd name="connsiteY26" fmla="*/ 167164 h 841850"/>
                <a:gd name="connsiteX27" fmla="*/ 1027088 w 1027088"/>
                <a:gd name="connsiteY27" fmla="*/ 365520 h 841850"/>
                <a:gd name="connsiteX28" fmla="*/ 828831 w 1027088"/>
                <a:gd name="connsiteY28" fmla="*/ 558996 h 841850"/>
                <a:gd name="connsiteX29" fmla="*/ 166863 w 1027088"/>
                <a:gd name="connsiteY29" fmla="*/ 558996 h 841850"/>
                <a:gd name="connsiteX30" fmla="*/ 166863 w 1027088"/>
                <a:gd name="connsiteY30" fmla="*/ 258101 h 841850"/>
                <a:gd name="connsiteX31" fmla="*/ 24072 w 1027088"/>
                <a:gd name="connsiteY31" fmla="*/ 401795 h 841850"/>
                <a:gd name="connsiteX32" fmla="*/ 166997 w 1027088"/>
                <a:gd name="connsiteY32" fmla="*/ 534891 h 841850"/>
                <a:gd name="connsiteX33" fmla="*/ 828698 w 1027088"/>
                <a:gd name="connsiteY33" fmla="*/ 534891 h 841850"/>
                <a:gd name="connsiteX34" fmla="*/ 1002983 w 1027088"/>
                <a:gd name="connsiteY34" fmla="*/ 365520 h 841850"/>
                <a:gd name="connsiteX35" fmla="*/ 828698 w 1027088"/>
                <a:gd name="connsiteY35" fmla="*/ 191235 h 841850"/>
                <a:gd name="connsiteX36" fmla="*/ 765008 w 1027088"/>
                <a:gd name="connsiteY36" fmla="*/ 200596 h 841850"/>
                <a:gd name="connsiteX37" fmla="*/ 749930 w 1027088"/>
                <a:gd name="connsiteY37" fmla="*/ 193576 h 841850"/>
                <a:gd name="connsiteX38" fmla="*/ 511086 w 1027088"/>
                <a:gd name="connsiteY38" fmla="*/ 24072 h 841850"/>
                <a:gd name="connsiteX39" fmla="*/ 255861 w 1027088"/>
                <a:gd name="connsiteY39" fmla="*/ 267663 h 841850"/>
                <a:gd name="connsiteX40" fmla="*/ 249442 w 1027088"/>
                <a:gd name="connsiteY40" fmla="*/ 277224 h 841850"/>
                <a:gd name="connsiteX41" fmla="*/ 237941 w 1027088"/>
                <a:gd name="connsiteY41" fmla="*/ 277024 h 841850"/>
                <a:gd name="connsiteX42" fmla="*/ 166863 w 1027088"/>
                <a:gd name="connsiteY42" fmla="*/ 258101 h 841850"/>
                <a:gd name="connsiteX0" fmla="*/ 327574 w 1027088"/>
                <a:gd name="connsiteY0" fmla="*/ 814957 h 841850"/>
                <a:gd name="connsiteX1" fmla="*/ 331987 w 1027088"/>
                <a:gd name="connsiteY1" fmla="*/ 831372 h 841850"/>
                <a:gd name="connsiteX2" fmla="*/ 327574 w 1027088"/>
                <a:gd name="connsiteY2" fmla="*/ 814957 h 841850"/>
                <a:gd name="connsiteX3" fmla="*/ 555318 w 1027088"/>
                <a:gd name="connsiteY3" fmla="*/ 746186 h 841850"/>
                <a:gd name="connsiteX4" fmla="*/ 549300 w 1027088"/>
                <a:gd name="connsiteY4" fmla="*/ 744547 h 841850"/>
                <a:gd name="connsiteX5" fmla="*/ 544887 w 1027088"/>
                <a:gd name="connsiteY5" fmla="*/ 728132 h 841850"/>
                <a:gd name="connsiteX6" fmla="*/ 595036 w 1027088"/>
                <a:gd name="connsiteY6" fmla="*/ 641240 h 841850"/>
                <a:gd name="connsiteX7" fmla="*/ 611452 w 1027088"/>
                <a:gd name="connsiteY7" fmla="*/ 636827 h 841850"/>
                <a:gd name="connsiteX8" fmla="*/ 615865 w 1027088"/>
                <a:gd name="connsiteY8" fmla="*/ 653243 h 841850"/>
                <a:gd name="connsiteX9" fmla="*/ 565716 w 1027088"/>
                <a:gd name="connsiteY9" fmla="*/ 740134 h 841850"/>
                <a:gd name="connsiteX10" fmla="*/ 555318 w 1027088"/>
                <a:gd name="connsiteY10" fmla="*/ 746186 h 841850"/>
                <a:gd name="connsiteX11" fmla="*/ 220990 w 1027088"/>
                <a:gd name="connsiteY11" fmla="*/ 746186 h 841850"/>
                <a:gd name="connsiteX12" fmla="*/ 214973 w 1027088"/>
                <a:gd name="connsiteY12" fmla="*/ 744547 h 841850"/>
                <a:gd name="connsiteX13" fmla="*/ 210559 w 1027088"/>
                <a:gd name="connsiteY13" fmla="*/ 728132 h 841850"/>
                <a:gd name="connsiteX14" fmla="*/ 260709 w 1027088"/>
                <a:gd name="connsiteY14" fmla="*/ 641240 h 841850"/>
                <a:gd name="connsiteX15" fmla="*/ 277158 w 1027088"/>
                <a:gd name="connsiteY15" fmla="*/ 636827 h 841850"/>
                <a:gd name="connsiteX16" fmla="*/ 281571 w 1027088"/>
                <a:gd name="connsiteY16" fmla="*/ 653243 h 841850"/>
                <a:gd name="connsiteX17" fmla="*/ 231421 w 1027088"/>
                <a:gd name="connsiteY17" fmla="*/ 740134 h 841850"/>
                <a:gd name="connsiteX18" fmla="*/ 220990 w 1027088"/>
                <a:gd name="connsiteY18" fmla="*/ 746186 h 841850"/>
                <a:gd name="connsiteX19" fmla="*/ 166863 w 1027088"/>
                <a:gd name="connsiteY19" fmla="*/ 558996 h 841850"/>
                <a:gd name="connsiteX20" fmla="*/ 0 w 1027088"/>
                <a:gd name="connsiteY20" fmla="*/ 401795 h 841850"/>
                <a:gd name="connsiteX21" fmla="*/ 166863 w 1027088"/>
                <a:gd name="connsiteY21" fmla="*/ 234029 h 841850"/>
                <a:gd name="connsiteX22" fmla="*/ 234063 w 1027088"/>
                <a:gd name="connsiteY22" fmla="*/ 248138 h 841850"/>
                <a:gd name="connsiteX23" fmla="*/ 511086 w 1027088"/>
                <a:gd name="connsiteY23" fmla="*/ 0 h 841850"/>
                <a:gd name="connsiteX24" fmla="*/ 768151 w 1027088"/>
                <a:gd name="connsiteY24" fmla="*/ 174619 h 841850"/>
                <a:gd name="connsiteX25" fmla="*/ 828698 w 1027088"/>
                <a:gd name="connsiteY25" fmla="*/ 167164 h 841850"/>
                <a:gd name="connsiteX26" fmla="*/ 1027088 w 1027088"/>
                <a:gd name="connsiteY26" fmla="*/ 365520 h 841850"/>
                <a:gd name="connsiteX27" fmla="*/ 828831 w 1027088"/>
                <a:gd name="connsiteY27" fmla="*/ 558996 h 841850"/>
                <a:gd name="connsiteX28" fmla="*/ 166863 w 1027088"/>
                <a:gd name="connsiteY28" fmla="*/ 558996 h 841850"/>
                <a:gd name="connsiteX29" fmla="*/ 166863 w 1027088"/>
                <a:gd name="connsiteY29" fmla="*/ 258101 h 841850"/>
                <a:gd name="connsiteX30" fmla="*/ 24072 w 1027088"/>
                <a:gd name="connsiteY30" fmla="*/ 401795 h 841850"/>
                <a:gd name="connsiteX31" fmla="*/ 166997 w 1027088"/>
                <a:gd name="connsiteY31" fmla="*/ 534891 h 841850"/>
                <a:gd name="connsiteX32" fmla="*/ 828698 w 1027088"/>
                <a:gd name="connsiteY32" fmla="*/ 534891 h 841850"/>
                <a:gd name="connsiteX33" fmla="*/ 1002983 w 1027088"/>
                <a:gd name="connsiteY33" fmla="*/ 365520 h 841850"/>
                <a:gd name="connsiteX34" fmla="*/ 828698 w 1027088"/>
                <a:gd name="connsiteY34" fmla="*/ 191235 h 841850"/>
                <a:gd name="connsiteX35" fmla="*/ 765008 w 1027088"/>
                <a:gd name="connsiteY35" fmla="*/ 200596 h 841850"/>
                <a:gd name="connsiteX36" fmla="*/ 749930 w 1027088"/>
                <a:gd name="connsiteY36" fmla="*/ 193576 h 841850"/>
                <a:gd name="connsiteX37" fmla="*/ 511086 w 1027088"/>
                <a:gd name="connsiteY37" fmla="*/ 24072 h 841850"/>
                <a:gd name="connsiteX38" fmla="*/ 255861 w 1027088"/>
                <a:gd name="connsiteY38" fmla="*/ 267663 h 841850"/>
                <a:gd name="connsiteX39" fmla="*/ 249442 w 1027088"/>
                <a:gd name="connsiteY39" fmla="*/ 277224 h 841850"/>
                <a:gd name="connsiteX40" fmla="*/ 237941 w 1027088"/>
                <a:gd name="connsiteY40" fmla="*/ 277024 h 841850"/>
                <a:gd name="connsiteX41" fmla="*/ 166863 w 1027088"/>
                <a:gd name="connsiteY41" fmla="*/ 258101 h 841850"/>
                <a:gd name="connsiteX0" fmla="*/ 555318 w 1027088"/>
                <a:gd name="connsiteY0" fmla="*/ 746186 h 746186"/>
                <a:gd name="connsiteX1" fmla="*/ 549300 w 1027088"/>
                <a:gd name="connsiteY1" fmla="*/ 744547 h 746186"/>
                <a:gd name="connsiteX2" fmla="*/ 544887 w 1027088"/>
                <a:gd name="connsiteY2" fmla="*/ 728132 h 746186"/>
                <a:gd name="connsiteX3" fmla="*/ 595036 w 1027088"/>
                <a:gd name="connsiteY3" fmla="*/ 641240 h 746186"/>
                <a:gd name="connsiteX4" fmla="*/ 611452 w 1027088"/>
                <a:gd name="connsiteY4" fmla="*/ 636827 h 746186"/>
                <a:gd name="connsiteX5" fmla="*/ 615865 w 1027088"/>
                <a:gd name="connsiteY5" fmla="*/ 653243 h 746186"/>
                <a:gd name="connsiteX6" fmla="*/ 565716 w 1027088"/>
                <a:gd name="connsiteY6" fmla="*/ 740134 h 746186"/>
                <a:gd name="connsiteX7" fmla="*/ 555318 w 1027088"/>
                <a:gd name="connsiteY7" fmla="*/ 746186 h 746186"/>
                <a:gd name="connsiteX8" fmla="*/ 220990 w 1027088"/>
                <a:gd name="connsiteY8" fmla="*/ 746186 h 746186"/>
                <a:gd name="connsiteX9" fmla="*/ 214973 w 1027088"/>
                <a:gd name="connsiteY9" fmla="*/ 744547 h 746186"/>
                <a:gd name="connsiteX10" fmla="*/ 210559 w 1027088"/>
                <a:gd name="connsiteY10" fmla="*/ 728132 h 746186"/>
                <a:gd name="connsiteX11" fmla="*/ 260709 w 1027088"/>
                <a:gd name="connsiteY11" fmla="*/ 641240 h 746186"/>
                <a:gd name="connsiteX12" fmla="*/ 277158 w 1027088"/>
                <a:gd name="connsiteY12" fmla="*/ 636827 h 746186"/>
                <a:gd name="connsiteX13" fmla="*/ 281571 w 1027088"/>
                <a:gd name="connsiteY13" fmla="*/ 653243 h 746186"/>
                <a:gd name="connsiteX14" fmla="*/ 231421 w 1027088"/>
                <a:gd name="connsiteY14" fmla="*/ 740134 h 746186"/>
                <a:gd name="connsiteX15" fmla="*/ 220990 w 1027088"/>
                <a:gd name="connsiteY15" fmla="*/ 746186 h 746186"/>
                <a:gd name="connsiteX16" fmla="*/ 166863 w 1027088"/>
                <a:gd name="connsiteY16" fmla="*/ 558996 h 746186"/>
                <a:gd name="connsiteX17" fmla="*/ 0 w 1027088"/>
                <a:gd name="connsiteY17" fmla="*/ 401795 h 746186"/>
                <a:gd name="connsiteX18" fmla="*/ 166863 w 1027088"/>
                <a:gd name="connsiteY18" fmla="*/ 234029 h 746186"/>
                <a:gd name="connsiteX19" fmla="*/ 234063 w 1027088"/>
                <a:gd name="connsiteY19" fmla="*/ 248138 h 746186"/>
                <a:gd name="connsiteX20" fmla="*/ 511086 w 1027088"/>
                <a:gd name="connsiteY20" fmla="*/ 0 h 746186"/>
                <a:gd name="connsiteX21" fmla="*/ 768151 w 1027088"/>
                <a:gd name="connsiteY21" fmla="*/ 174619 h 746186"/>
                <a:gd name="connsiteX22" fmla="*/ 828698 w 1027088"/>
                <a:gd name="connsiteY22" fmla="*/ 167164 h 746186"/>
                <a:gd name="connsiteX23" fmla="*/ 1027088 w 1027088"/>
                <a:gd name="connsiteY23" fmla="*/ 365520 h 746186"/>
                <a:gd name="connsiteX24" fmla="*/ 828831 w 1027088"/>
                <a:gd name="connsiteY24" fmla="*/ 558996 h 746186"/>
                <a:gd name="connsiteX25" fmla="*/ 166863 w 1027088"/>
                <a:gd name="connsiteY25" fmla="*/ 558996 h 746186"/>
                <a:gd name="connsiteX26" fmla="*/ 166863 w 1027088"/>
                <a:gd name="connsiteY26" fmla="*/ 258101 h 746186"/>
                <a:gd name="connsiteX27" fmla="*/ 24072 w 1027088"/>
                <a:gd name="connsiteY27" fmla="*/ 401795 h 746186"/>
                <a:gd name="connsiteX28" fmla="*/ 166997 w 1027088"/>
                <a:gd name="connsiteY28" fmla="*/ 534891 h 746186"/>
                <a:gd name="connsiteX29" fmla="*/ 828698 w 1027088"/>
                <a:gd name="connsiteY29" fmla="*/ 534891 h 746186"/>
                <a:gd name="connsiteX30" fmla="*/ 1002983 w 1027088"/>
                <a:gd name="connsiteY30" fmla="*/ 365520 h 746186"/>
                <a:gd name="connsiteX31" fmla="*/ 828698 w 1027088"/>
                <a:gd name="connsiteY31" fmla="*/ 191235 h 746186"/>
                <a:gd name="connsiteX32" fmla="*/ 765008 w 1027088"/>
                <a:gd name="connsiteY32" fmla="*/ 200596 h 746186"/>
                <a:gd name="connsiteX33" fmla="*/ 749930 w 1027088"/>
                <a:gd name="connsiteY33" fmla="*/ 193576 h 746186"/>
                <a:gd name="connsiteX34" fmla="*/ 511086 w 1027088"/>
                <a:gd name="connsiteY34" fmla="*/ 24072 h 746186"/>
                <a:gd name="connsiteX35" fmla="*/ 255861 w 1027088"/>
                <a:gd name="connsiteY35" fmla="*/ 267663 h 746186"/>
                <a:gd name="connsiteX36" fmla="*/ 249442 w 1027088"/>
                <a:gd name="connsiteY36" fmla="*/ 277224 h 746186"/>
                <a:gd name="connsiteX37" fmla="*/ 237941 w 1027088"/>
                <a:gd name="connsiteY37" fmla="*/ 277024 h 746186"/>
                <a:gd name="connsiteX38" fmla="*/ 166863 w 1027088"/>
                <a:gd name="connsiteY38" fmla="*/ 258101 h 746186"/>
                <a:gd name="connsiteX0" fmla="*/ 555318 w 1027088"/>
                <a:gd name="connsiteY0" fmla="*/ 746186 h 752637"/>
                <a:gd name="connsiteX1" fmla="*/ 549300 w 1027088"/>
                <a:gd name="connsiteY1" fmla="*/ 744547 h 752637"/>
                <a:gd name="connsiteX2" fmla="*/ 595036 w 1027088"/>
                <a:gd name="connsiteY2" fmla="*/ 641240 h 752637"/>
                <a:gd name="connsiteX3" fmla="*/ 611452 w 1027088"/>
                <a:gd name="connsiteY3" fmla="*/ 636827 h 752637"/>
                <a:gd name="connsiteX4" fmla="*/ 615865 w 1027088"/>
                <a:gd name="connsiteY4" fmla="*/ 653243 h 752637"/>
                <a:gd name="connsiteX5" fmla="*/ 565716 w 1027088"/>
                <a:gd name="connsiteY5" fmla="*/ 740134 h 752637"/>
                <a:gd name="connsiteX6" fmla="*/ 555318 w 1027088"/>
                <a:gd name="connsiteY6" fmla="*/ 746186 h 752637"/>
                <a:gd name="connsiteX7" fmla="*/ 220990 w 1027088"/>
                <a:gd name="connsiteY7" fmla="*/ 746186 h 752637"/>
                <a:gd name="connsiteX8" fmla="*/ 214973 w 1027088"/>
                <a:gd name="connsiteY8" fmla="*/ 744547 h 752637"/>
                <a:gd name="connsiteX9" fmla="*/ 210559 w 1027088"/>
                <a:gd name="connsiteY9" fmla="*/ 728132 h 752637"/>
                <a:gd name="connsiteX10" fmla="*/ 260709 w 1027088"/>
                <a:gd name="connsiteY10" fmla="*/ 641240 h 752637"/>
                <a:gd name="connsiteX11" fmla="*/ 277158 w 1027088"/>
                <a:gd name="connsiteY11" fmla="*/ 636827 h 752637"/>
                <a:gd name="connsiteX12" fmla="*/ 281571 w 1027088"/>
                <a:gd name="connsiteY12" fmla="*/ 653243 h 752637"/>
                <a:gd name="connsiteX13" fmla="*/ 231421 w 1027088"/>
                <a:gd name="connsiteY13" fmla="*/ 740134 h 752637"/>
                <a:gd name="connsiteX14" fmla="*/ 220990 w 1027088"/>
                <a:gd name="connsiteY14" fmla="*/ 746186 h 752637"/>
                <a:gd name="connsiteX15" fmla="*/ 166863 w 1027088"/>
                <a:gd name="connsiteY15" fmla="*/ 558996 h 752637"/>
                <a:gd name="connsiteX16" fmla="*/ 0 w 1027088"/>
                <a:gd name="connsiteY16" fmla="*/ 401795 h 752637"/>
                <a:gd name="connsiteX17" fmla="*/ 166863 w 1027088"/>
                <a:gd name="connsiteY17" fmla="*/ 234029 h 752637"/>
                <a:gd name="connsiteX18" fmla="*/ 234063 w 1027088"/>
                <a:gd name="connsiteY18" fmla="*/ 248138 h 752637"/>
                <a:gd name="connsiteX19" fmla="*/ 511086 w 1027088"/>
                <a:gd name="connsiteY19" fmla="*/ 0 h 752637"/>
                <a:gd name="connsiteX20" fmla="*/ 768151 w 1027088"/>
                <a:gd name="connsiteY20" fmla="*/ 174619 h 752637"/>
                <a:gd name="connsiteX21" fmla="*/ 828698 w 1027088"/>
                <a:gd name="connsiteY21" fmla="*/ 167164 h 752637"/>
                <a:gd name="connsiteX22" fmla="*/ 1027088 w 1027088"/>
                <a:gd name="connsiteY22" fmla="*/ 365520 h 752637"/>
                <a:gd name="connsiteX23" fmla="*/ 828831 w 1027088"/>
                <a:gd name="connsiteY23" fmla="*/ 558996 h 752637"/>
                <a:gd name="connsiteX24" fmla="*/ 166863 w 1027088"/>
                <a:gd name="connsiteY24" fmla="*/ 558996 h 752637"/>
                <a:gd name="connsiteX25" fmla="*/ 166863 w 1027088"/>
                <a:gd name="connsiteY25" fmla="*/ 258101 h 752637"/>
                <a:gd name="connsiteX26" fmla="*/ 24072 w 1027088"/>
                <a:gd name="connsiteY26" fmla="*/ 401795 h 752637"/>
                <a:gd name="connsiteX27" fmla="*/ 166997 w 1027088"/>
                <a:gd name="connsiteY27" fmla="*/ 534891 h 752637"/>
                <a:gd name="connsiteX28" fmla="*/ 828698 w 1027088"/>
                <a:gd name="connsiteY28" fmla="*/ 534891 h 752637"/>
                <a:gd name="connsiteX29" fmla="*/ 1002983 w 1027088"/>
                <a:gd name="connsiteY29" fmla="*/ 365520 h 752637"/>
                <a:gd name="connsiteX30" fmla="*/ 828698 w 1027088"/>
                <a:gd name="connsiteY30" fmla="*/ 191235 h 752637"/>
                <a:gd name="connsiteX31" fmla="*/ 765008 w 1027088"/>
                <a:gd name="connsiteY31" fmla="*/ 200596 h 752637"/>
                <a:gd name="connsiteX32" fmla="*/ 749930 w 1027088"/>
                <a:gd name="connsiteY32" fmla="*/ 193576 h 752637"/>
                <a:gd name="connsiteX33" fmla="*/ 511086 w 1027088"/>
                <a:gd name="connsiteY33" fmla="*/ 24072 h 752637"/>
                <a:gd name="connsiteX34" fmla="*/ 255861 w 1027088"/>
                <a:gd name="connsiteY34" fmla="*/ 267663 h 752637"/>
                <a:gd name="connsiteX35" fmla="*/ 249442 w 1027088"/>
                <a:gd name="connsiteY35" fmla="*/ 277224 h 752637"/>
                <a:gd name="connsiteX36" fmla="*/ 237941 w 1027088"/>
                <a:gd name="connsiteY36" fmla="*/ 277024 h 752637"/>
                <a:gd name="connsiteX37" fmla="*/ 166863 w 1027088"/>
                <a:gd name="connsiteY37" fmla="*/ 258101 h 752637"/>
                <a:gd name="connsiteX0" fmla="*/ 565716 w 1027088"/>
                <a:gd name="connsiteY0" fmla="*/ 740134 h 754522"/>
                <a:gd name="connsiteX1" fmla="*/ 549300 w 1027088"/>
                <a:gd name="connsiteY1" fmla="*/ 744547 h 754522"/>
                <a:gd name="connsiteX2" fmla="*/ 595036 w 1027088"/>
                <a:gd name="connsiteY2" fmla="*/ 641240 h 754522"/>
                <a:gd name="connsiteX3" fmla="*/ 611452 w 1027088"/>
                <a:gd name="connsiteY3" fmla="*/ 636827 h 754522"/>
                <a:gd name="connsiteX4" fmla="*/ 615865 w 1027088"/>
                <a:gd name="connsiteY4" fmla="*/ 653243 h 754522"/>
                <a:gd name="connsiteX5" fmla="*/ 565716 w 1027088"/>
                <a:gd name="connsiteY5" fmla="*/ 740134 h 754522"/>
                <a:gd name="connsiteX6" fmla="*/ 220990 w 1027088"/>
                <a:gd name="connsiteY6" fmla="*/ 746186 h 754522"/>
                <a:gd name="connsiteX7" fmla="*/ 214973 w 1027088"/>
                <a:gd name="connsiteY7" fmla="*/ 744547 h 754522"/>
                <a:gd name="connsiteX8" fmla="*/ 210559 w 1027088"/>
                <a:gd name="connsiteY8" fmla="*/ 728132 h 754522"/>
                <a:gd name="connsiteX9" fmla="*/ 260709 w 1027088"/>
                <a:gd name="connsiteY9" fmla="*/ 641240 h 754522"/>
                <a:gd name="connsiteX10" fmla="*/ 277158 w 1027088"/>
                <a:gd name="connsiteY10" fmla="*/ 636827 h 754522"/>
                <a:gd name="connsiteX11" fmla="*/ 281571 w 1027088"/>
                <a:gd name="connsiteY11" fmla="*/ 653243 h 754522"/>
                <a:gd name="connsiteX12" fmla="*/ 231421 w 1027088"/>
                <a:gd name="connsiteY12" fmla="*/ 740134 h 754522"/>
                <a:gd name="connsiteX13" fmla="*/ 220990 w 1027088"/>
                <a:gd name="connsiteY13" fmla="*/ 746186 h 754522"/>
                <a:gd name="connsiteX14" fmla="*/ 166863 w 1027088"/>
                <a:gd name="connsiteY14" fmla="*/ 558996 h 754522"/>
                <a:gd name="connsiteX15" fmla="*/ 0 w 1027088"/>
                <a:gd name="connsiteY15" fmla="*/ 401795 h 754522"/>
                <a:gd name="connsiteX16" fmla="*/ 166863 w 1027088"/>
                <a:gd name="connsiteY16" fmla="*/ 234029 h 754522"/>
                <a:gd name="connsiteX17" fmla="*/ 234063 w 1027088"/>
                <a:gd name="connsiteY17" fmla="*/ 248138 h 754522"/>
                <a:gd name="connsiteX18" fmla="*/ 511086 w 1027088"/>
                <a:gd name="connsiteY18" fmla="*/ 0 h 754522"/>
                <a:gd name="connsiteX19" fmla="*/ 768151 w 1027088"/>
                <a:gd name="connsiteY19" fmla="*/ 174619 h 754522"/>
                <a:gd name="connsiteX20" fmla="*/ 828698 w 1027088"/>
                <a:gd name="connsiteY20" fmla="*/ 167164 h 754522"/>
                <a:gd name="connsiteX21" fmla="*/ 1027088 w 1027088"/>
                <a:gd name="connsiteY21" fmla="*/ 365520 h 754522"/>
                <a:gd name="connsiteX22" fmla="*/ 828831 w 1027088"/>
                <a:gd name="connsiteY22" fmla="*/ 558996 h 754522"/>
                <a:gd name="connsiteX23" fmla="*/ 166863 w 1027088"/>
                <a:gd name="connsiteY23" fmla="*/ 558996 h 754522"/>
                <a:gd name="connsiteX24" fmla="*/ 166863 w 1027088"/>
                <a:gd name="connsiteY24" fmla="*/ 258101 h 754522"/>
                <a:gd name="connsiteX25" fmla="*/ 24072 w 1027088"/>
                <a:gd name="connsiteY25" fmla="*/ 401795 h 754522"/>
                <a:gd name="connsiteX26" fmla="*/ 166997 w 1027088"/>
                <a:gd name="connsiteY26" fmla="*/ 534891 h 754522"/>
                <a:gd name="connsiteX27" fmla="*/ 828698 w 1027088"/>
                <a:gd name="connsiteY27" fmla="*/ 534891 h 754522"/>
                <a:gd name="connsiteX28" fmla="*/ 1002983 w 1027088"/>
                <a:gd name="connsiteY28" fmla="*/ 365520 h 754522"/>
                <a:gd name="connsiteX29" fmla="*/ 828698 w 1027088"/>
                <a:gd name="connsiteY29" fmla="*/ 191235 h 754522"/>
                <a:gd name="connsiteX30" fmla="*/ 765008 w 1027088"/>
                <a:gd name="connsiteY30" fmla="*/ 200596 h 754522"/>
                <a:gd name="connsiteX31" fmla="*/ 749930 w 1027088"/>
                <a:gd name="connsiteY31" fmla="*/ 193576 h 754522"/>
                <a:gd name="connsiteX32" fmla="*/ 511086 w 1027088"/>
                <a:gd name="connsiteY32" fmla="*/ 24072 h 754522"/>
                <a:gd name="connsiteX33" fmla="*/ 255861 w 1027088"/>
                <a:gd name="connsiteY33" fmla="*/ 267663 h 754522"/>
                <a:gd name="connsiteX34" fmla="*/ 249442 w 1027088"/>
                <a:gd name="connsiteY34" fmla="*/ 277224 h 754522"/>
                <a:gd name="connsiteX35" fmla="*/ 237941 w 1027088"/>
                <a:gd name="connsiteY35" fmla="*/ 277024 h 754522"/>
                <a:gd name="connsiteX36" fmla="*/ 166863 w 1027088"/>
                <a:gd name="connsiteY36" fmla="*/ 258101 h 754522"/>
                <a:gd name="connsiteX0" fmla="*/ 615865 w 1027088"/>
                <a:gd name="connsiteY0" fmla="*/ 653243 h 746186"/>
                <a:gd name="connsiteX1" fmla="*/ 549300 w 1027088"/>
                <a:gd name="connsiteY1" fmla="*/ 744547 h 746186"/>
                <a:gd name="connsiteX2" fmla="*/ 595036 w 1027088"/>
                <a:gd name="connsiteY2" fmla="*/ 641240 h 746186"/>
                <a:gd name="connsiteX3" fmla="*/ 611452 w 1027088"/>
                <a:gd name="connsiteY3" fmla="*/ 636827 h 746186"/>
                <a:gd name="connsiteX4" fmla="*/ 615865 w 1027088"/>
                <a:gd name="connsiteY4" fmla="*/ 653243 h 746186"/>
                <a:gd name="connsiteX5" fmla="*/ 220990 w 1027088"/>
                <a:gd name="connsiteY5" fmla="*/ 746186 h 746186"/>
                <a:gd name="connsiteX6" fmla="*/ 214973 w 1027088"/>
                <a:gd name="connsiteY6" fmla="*/ 744547 h 746186"/>
                <a:gd name="connsiteX7" fmla="*/ 210559 w 1027088"/>
                <a:gd name="connsiteY7" fmla="*/ 728132 h 746186"/>
                <a:gd name="connsiteX8" fmla="*/ 260709 w 1027088"/>
                <a:gd name="connsiteY8" fmla="*/ 641240 h 746186"/>
                <a:gd name="connsiteX9" fmla="*/ 277158 w 1027088"/>
                <a:gd name="connsiteY9" fmla="*/ 636827 h 746186"/>
                <a:gd name="connsiteX10" fmla="*/ 281571 w 1027088"/>
                <a:gd name="connsiteY10" fmla="*/ 653243 h 746186"/>
                <a:gd name="connsiteX11" fmla="*/ 231421 w 1027088"/>
                <a:gd name="connsiteY11" fmla="*/ 740134 h 746186"/>
                <a:gd name="connsiteX12" fmla="*/ 220990 w 1027088"/>
                <a:gd name="connsiteY12" fmla="*/ 746186 h 746186"/>
                <a:gd name="connsiteX13" fmla="*/ 166863 w 1027088"/>
                <a:gd name="connsiteY13" fmla="*/ 558996 h 746186"/>
                <a:gd name="connsiteX14" fmla="*/ 0 w 1027088"/>
                <a:gd name="connsiteY14" fmla="*/ 401795 h 746186"/>
                <a:gd name="connsiteX15" fmla="*/ 166863 w 1027088"/>
                <a:gd name="connsiteY15" fmla="*/ 234029 h 746186"/>
                <a:gd name="connsiteX16" fmla="*/ 234063 w 1027088"/>
                <a:gd name="connsiteY16" fmla="*/ 248138 h 746186"/>
                <a:gd name="connsiteX17" fmla="*/ 511086 w 1027088"/>
                <a:gd name="connsiteY17" fmla="*/ 0 h 746186"/>
                <a:gd name="connsiteX18" fmla="*/ 768151 w 1027088"/>
                <a:gd name="connsiteY18" fmla="*/ 174619 h 746186"/>
                <a:gd name="connsiteX19" fmla="*/ 828698 w 1027088"/>
                <a:gd name="connsiteY19" fmla="*/ 167164 h 746186"/>
                <a:gd name="connsiteX20" fmla="*/ 1027088 w 1027088"/>
                <a:gd name="connsiteY20" fmla="*/ 365520 h 746186"/>
                <a:gd name="connsiteX21" fmla="*/ 828831 w 1027088"/>
                <a:gd name="connsiteY21" fmla="*/ 558996 h 746186"/>
                <a:gd name="connsiteX22" fmla="*/ 166863 w 1027088"/>
                <a:gd name="connsiteY22" fmla="*/ 558996 h 746186"/>
                <a:gd name="connsiteX23" fmla="*/ 166863 w 1027088"/>
                <a:gd name="connsiteY23" fmla="*/ 258101 h 746186"/>
                <a:gd name="connsiteX24" fmla="*/ 24072 w 1027088"/>
                <a:gd name="connsiteY24" fmla="*/ 401795 h 746186"/>
                <a:gd name="connsiteX25" fmla="*/ 166997 w 1027088"/>
                <a:gd name="connsiteY25" fmla="*/ 534891 h 746186"/>
                <a:gd name="connsiteX26" fmla="*/ 828698 w 1027088"/>
                <a:gd name="connsiteY26" fmla="*/ 534891 h 746186"/>
                <a:gd name="connsiteX27" fmla="*/ 1002983 w 1027088"/>
                <a:gd name="connsiteY27" fmla="*/ 365520 h 746186"/>
                <a:gd name="connsiteX28" fmla="*/ 828698 w 1027088"/>
                <a:gd name="connsiteY28" fmla="*/ 191235 h 746186"/>
                <a:gd name="connsiteX29" fmla="*/ 765008 w 1027088"/>
                <a:gd name="connsiteY29" fmla="*/ 200596 h 746186"/>
                <a:gd name="connsiteX30" fmla="*/ 749930 w 1027088"/>
                <a:gd name="connsiteY30" fmla="*/ 193576 h 746186"/>
                <a:gd name="connsiteX31" fmla="*/ 511086 w 1027088"/>
                <a:gd name="connsiteY31" fmla="*/ 24072 h 746186"/>
                <a:gd name="connsiteX32" fmla="*/ 255861 w 1027088"/>
                <a:gd name="connsiteY32" fmla="*/ 267663 h 746186"/>
                <a:gd name="connsiteX33" fmla="*/ 249442 w 1027088"/>
                <a:gd name="connsiteY33" fmla="*/ 277224 h 746186"/>
                <a:gd name="connsiteX34" fmla="*/ 237941 w 1027088"/>
                <a:gd name="connsiteY34" fmla="*/ 277024 h 746186"/>
                <a:gd name="connsiteX35" fmla="*/ 166863 w 1027088"/>
                <a:gd name="connsiteY35" fmla="*/ 258101 h 746186"/>
                <a:gd name="connsiteX0" fmla="*/ 615865 w 1027088"/>
                <a:gd name="connsiteY0" fmla="*/ 653243 h 746186"/>
                <a:gd name="connsiteX1" fmla="*/ 549300 w 1027088"/>
                <a:gd name="connsiteY1" fmla="*/ 744547 h 746186"/>
                <a:gd name="connsiteX2" fmla="*/ 595036 w 1027088"/>
                <a:gd name="connsiteY2" fmla="*/ 641240 h 746186"/>
                <a:gd name="connsiteX3" fmla="*/ 615865 w 1027088"/>
                <a:gd name="connsiteY3" fmla="*/ 653243 h 746186"/>
                <a:gd name="connsiteX4" fmla="*/ 220990 w 1027088"/>
                <a:gd name="connsiteY4" fmla="*/ 746186 h 746186"/>
                <a:gd name="connsiteX5" fmla="*/ 214973 w 1027088"/>
                <a:gd name="connsiteY5" fmla="*/ 744547 h 746186"/>
                <a:gd name="connsiteX6" fmla="*/ 210559 w 1027088"/>
                <a:gd name="connsiteY6" fmla="*/ 728132 h 746186"/>
                <a:gd name="connsiteX7" fmla="*/ 260709 w 1027088"/>
                <a:gd name="connsiteY7" fmla="*/ 641240 h 746186"/>
                <a:gd name="connsiteX8" fmla="*/ 277158 w 1027088"/>
                <a:gd name="connsiteY8" fmla="*/ 636827 h 746186"/>
                <a:gd name="connsiteX9" fmla="*/ 281571 w 1027088"/>
                <a:gd name="connsiteY9" fmla="*/ 653243 h 746186"/>
                <a:gd name="connsiteX10" fmla="*/ 231421 w 1027088"/>
                <a:gd name="connsiteY10" fmla="*/ 740134 h 746186"/>
                <a:gd name="connsiteX11" fmla="*/ 220990 w 1027088"/>
                <a:gd name="connsiteY11" fmla="*/ 746186 h 746186"/>
                <a:gd name="connsiteX12" fmla="*/ 166863 w 1027088"/>
                <a:gd name="connsiteY12" fmla="*/ 558996 h 746186"/>
                <a:gd name="connsiteX13" fmla="*/ 0 w 1027088"/>
                <a:gd name="connsiteY13" fmla="*/ 401795 h 746186"/>
                <a:gd name="connsiteX14" fmla="*/ 166863 w 1027088"/>
                <a:gd name="connsiteY14" fmla="*/ 234029 h 746186"/>
                <a:gd name="connsiteX15" fmla="*/ 234063 w 1027088"/>
                <a:gd name="connsiteY15" fmla="*/ 248138 h 746186"/>
                <a:gd name="connsiteX16" fmla="*/ 511086 w 1027088"/>
                <a:gd name="connsiteY16" fmla="*/ 0 h 746186"/>
                <a:gd name="connsiteX17" fmla="*/ 768151 w 1027088"/>
                <a:gd name="connsiteY17" fmla="*/ 174619 h 746186"/>
                <a:gd name="connsiteX18" fmla="*/ 828698 w 1027088"/>
                <a:gd name="connsiteY18" fmla="*/ 167164 h 746186"/>
                <a:gd name="connsiteX19" fmla="*/ 1027088 w 1027088"/>
                <a:gd name="connsiteY19" fmla="*/ 365520 h 746186"/>
                <a:gd name="connsiteX20" fmla="*/ 828831 w 1027088"/>
                <a:gd name="connsiteY20" fmla="*/ 558996 h 746186"/>
                <a:gd name="connsiteX21" fmla="*/ 166863 w 1027088"/>
                <a:gd name="connsiteY21" fmla="*/ 558996 h 746186"/>
                <a:gd name="connsiteX22" fmla="*/ 166863 w 1027088"/>
                <a:gd name="connsiteY22" fmla="*/ 258101 h 746186"/>
                <a:gd name="connsiteX23" fmla="*/ 24072 w 1027088"/>
                <a:gd name="connsiteY23" fmla="*/ 401795 h 746186"/>
                <a:gd name="connsiteX24" fmla="*/ 166997 w 1027088"/>
                <a:gd name="connsiteY24" fmla="*/ 534891 h 746186"/>
                <a:gd name="connsiteX25" fmla="*/ 828698 w 1027088"/>
                <a:gd name="connsiteY25" fmla="*/ 534891 h 746186"/>
                <a:gd name="connsiteX26" fmla="*/ 1002983 w 1027088"/>
                <a:gd name="connsiteY26" fmla="*/ 365520 h 746186"/>
                <a:gd name="connsiteX27" fmla="*/ 828698 w 1027088"/>
                <a:gd name="connsiteY27" fmla="*/ 191235 h 746186"/>
                <a:gd name="connsiteX28" fmla="*/ 765008 w 1027088"/>
                <a:gd name="connsiteY28" fmla="*/ 200596 h 746186"/>
                <a:gd name="connsiteX29" fmla="*/ 749930 w 1027088"/>
                <a:gd name="connsiteY29" fmla="*/ 193576 h 746186"/>
                <a:gd name="connsiteX30" fmla="*/ 511086 w 1027088"/>
                <a:gd name="connsiteY30" fmla="*/ 24072 h 746186"/>
                <a:gd name="connsiteX31" fmla="*/ 255861 w 1027088"/>
                <a:gd name="connsiteY31" fmla="*/ 267663 h 746186"/>
                <a:gd name="connsiteX32" fmla="*/ 249442 w 1027088"/>
                <a:gd name="connsiteY32" fmla="*/ 277224 h 746186"/>
                <a:gd name="connsiteX33" fmla="*/ 237941 w 1027088"/>
                <a:gd name="connsiteY33" fmla="*/ 277024 h 746186"/>
                <a:gd name="connsiteX34" fmla="*/ 166863 w 1027088"/>
                <a:gd name="connsiteY34" fmla="*/ 258101 h 746186"/>
                <a:gd name="connsiteX0" fmla="*/ 595036 w 1027088"/>
                <a:gd name="connsiteY0" fmla="*/ 641240 h 746186"/>
                <a:gd name="connsiteX1" fmla="*/ 549300 w 1027088"/>
                <a:gd name="connsiteY1" fmla="*/ 744547 h 746186"/>
                <a:gd name="connsiteX2" fmla="*/ 595036 w 1027088"/>
                <a:gd name="connsiteY2" fmla="*/ 641240 h 746186"/>
                <a:gd name="connsiteX3" fmla="*/ 220990 w 1027088"/>
                <a:gd name="connsiteY3" fmla="*/ 746186 h 746186"/>
                <a:gd name="connsiteX4" fmla="*/ 214973 w 1027088"/>
                <a:gd name="connsiteY4" fmla="*/ 744547 h 746186"/>
                <a:gd name="connsiteX5" fmla="*/ 210559 w 1027088"/>
                <a:gd name="connsiteY5" fmla="*/ 728132 h 746186"/>
                <a:gd name="connsiteX6" fmla="*/ 260709 w 1027088"/>
                <a:gd name="connsiteY6" fmla="*/ 641240 h 746186"/>
                <a:gd name="connsiteX7" fmla="*/ 277158 w 1027088"/>
                <a:gd name="connsiteY7" fmla="*/ 636827 h 746186"/>
                <a:gd name="connsiteX8" fmla="*/ 281571 w 1027088"/>
                <a:gd name="connsiteY8" fmla="*/ 653243 h 746186"/>
                <a:gd name="connsiteX9" fmla="*/ 231421 w 1027088"/>
                <a:gd name="connsiteY9" fmla="*/ 740134 h 746186"/>
                <a:gd name="connsiteX10" fmla="*/ 220990 w 1027088"/>
                <a:gd name="connsiteY10" fmla="*/ 746186 h 746186"/>
                <a:gd name="connsiteX11" fmla="*/ 166863 w 1027088"/>
                <a:gd name="connsiteY11" fmla="*/ 558996 h 746186"/>
                <a:gd name="connsiteX12" fmla="*/ 0 w 1027088"/>
                <a:gd name="connsiteY12" fmla="*/ 401795 h 746186"/>
                <a:gd name="connsiteX13" fmla="*/ 166863 w 1027088"/>
                <a:gd name="connsiteY13" fmla="*/ 234029 h 746186"/>
                <a:gd name="connsiteX14" fmla="*/ 234063 w 1027088"/>
                <a:gd name="connsiteY14" fmla="*/ 248138 h 746186"/>
                <a:gd name="connsiteX15" fmla="*/ 511086 w 1027088"/>
                <a:gd name="connsiteY15" fmla="*/ 0 h 746186"/>
                <a:gd name="connsiteX16" fmla="*/ 768151 w 1027088"/>
                <a:gd name="connsiteY16" fmla="*/ 174619 h 746186"/>
                <a:gd name="connsiteX17" fmla="*/ 828698 w 1027088"/>
                <a:gd name="connsiteY17" fmla="*/ 167164 h 746186"/>
                <a:gd name="connsiteX18" fmla="*/ 1027088 w 1027088"/>
                <a:gd name="connsiteY18" fmla="*/ 365520 h 746186"/>
                <a:gd name="connsiteX19" fmla="*/ 828831 w 1027088"/>
                <a:gd name="connsiteY19" fmla="*/ 558996 h 746186"/>
                <a:gd name="connsiteX20" fmla="*/ 166863 w 1027088"/>
                <a:gd name="connsiteY20" fmla="*/ 558996 h 746186"/>
                <a:gd name="connsiteX21" fmla="*/ 166863 w 1027088"/>
                <a:gd name="connsiteY21" fmla="*/ 258101 h 746186"/>
                <a:gd name="connsiteX22" fmla="*/ 24072 w 1027088"/>
                <a:gd name="connsiteY22" fmla="*/ 401795 h 746186"/>
                <a:gd name="connsiteX23" fmla="*/ 166997 w 1027088"/>
                <a:gd name="connsiteY23" fmla="*/ 534891 h 746186"/>
                <a:gd name="connsiteX24" fmla="*/ 828698 w 1027088"/>
                <a:gd name="connsiteY24" fmla="*/ 534891 h 746186"/>
                <a:gd name="connsiteX25" fmla="*/ 1002983 w 1027088"/>
                <a:gd name="connsiteY25" fmla="*/ 365520 h 746186"/>
                <a:gd name="connsiteX26" fmla="*/ 828698 w 1027088"/>
                <a:gd name="connsiteY26" fmla="*/ 191235 h 746186"/>
                <a:gd name="connsiteX27" fmla="*/ 765008 w 1027088"/>
                <a:gd name="connsiteY27" fmla="*/ 200596 h 746186"/>
                <a:gd name="connsiteX28" fmla="*/ 749930 w 1027088"/>
                <a:gd name="connsiteY28" fmla="*/ 193576 h 746186"/>
                <a:gd name="connsiteX29" fmla="*/ 511086 w 1027088"/>
                <a:gd name="connsiteY29" fmla="*/ 24072 h 746186"/>
                <a:gd name="connsiteX30" fmla="*/ 255861 w 1027088"/>
                <a:gd name="connsiteY30" fmla="*/ 267663 h 746186"/>
                <a:gd name="connsiteX31" fmla="*/ 249442 w 1027088"/>
                <a:gd name="connsiteY31" fmla="*/ 277224 h 746186"/>
                <a:gd name="connsiteX32" fmla="*/ 237941 w 1027088"/>
                <a:gd name="connsiteY32" fmla="*/ 277024 h 746186"/>
                <a:gd name="connsiteX33" fmla="*/ 166863 w 1027088"/>
                <a:gd name="connsiteY33" fmla="*/ 258101 h 746186"/>
                <a:gd name="connsiteX0" fmla="*/ 220990 w 1027088"/>
                <a:gd name="connsiteY0" fmla="*/ 746186 h 746186"/>
                <a:gd name="connsiteX1" fmla="*/ 214973 w 1027088"/>
                <a:gd name="connsiteY1" fmla="*/ 744547 h 746186"/>
                <a:gd name="connsiteX2" fmla="*/ 210559 w 1027088"/>
                <a:gd name="connsiteY2" fmla="*/ 728132 h 746186"/>
                <a:gd name="connsiteX3" fmla="*/ 260709 w 1027088"/>
                <a:gd name="connsiteY3" fmla="*/ 641240 h 746186"/>
                <a:gd name="connsiteX4" fmla="*/ 277158 w 1027088"/>
                <a:gd name="connsiteY4" fmla="*/ 636827 h 746186"/>
                <a:gd name="connsiteX5" fmla="*/ 281571 w 1027088"/>
                <a:gd name="connsiteY5" fmla="*/ 653243 h 746186"/>
                <a:gd name="connsiteX6" fmla="*/ 231421 w 1027088"/>
                <a:gd name="connsiteY6" fmla="*/ 740134 h 746186"/>
                <a:gd name="connsiteX7" fmla="*/ 220990 w 1027088"/>
                <a:gd name="connsiteY7" fmla="*/ 746186 h 746186"/>
                <a:gd name="connsiteX8" fmla="*/ 166863 w 1027088"/>
                <a:gd name="connsiteY8" fmla="*/ 558996 h 746186"/>
                <a:gd name="connsiteX9" fmla="*/ 0 w 1027088"/>
                <a:gd name="connsiteY9" fmla="*/ 401795 h 746186"/>
                <a:gd name="connsiteX10" fmla="*/ 166863 w 1027088"/>
                <a:gd name="connsiteY10" fmla="*/ 234029 h 746186"/>
                <a:gd name="connsiteX11" fmla="*/ 234063 w 1027088"/>
                <a:gd name="connsiteY11" fmla="*/ 248138 h 746186"/>
                <a:gd name="connsiteX12" fmla="*/ 511086 w 1027088"/>
                <a:gd name="connsiteY12" fmla="*/ 0 h 746186"/>
                <a:gd name="connsiteX13" fmla="*/ 768151 w 1027088"/>
                <a:gd name="connsiteY13" fmla="*/ 174619 h 746186"/>
                <a:gd name="connsiteX14" fmla="*/ 828698 w 1027088"/>
                <a:gd name="connsiteY14" fmla="*/ 167164 h 746186"/>
                <a:gd name="connsiteX15" fmla="*/ 1027088 w 1027088"/>
                <a:gd name="connsiteY15" fmla="*/ 365520 h 746186"/>
                <a:gd name="connsiteX16" fmla="*/ 828831 w 1027088"/>
                <a:gd name="connsiteY16" fmla="*/ 558996 h 746186"/>
                <a:gd name="connsiteX17" fmla="*/ 166863 w 1027088"/>
                <a:gd name="connsiteY17" fmla="*/ 558996 h 746186"/>
                <a:gd name="connsiteX18" fmla="*/ 166863 w 1027088"/>
                <a:gd name="connsiteY18" fmla="*/ 258101 h 746186"/>
                <a:gd name="connsiteX19" fmla="*/ 24072 w 1027088"/>
                <a:gd name="connsiteY19" fmla="*/ 401795 h 746186"/>
                <a:gd name="connsiteX20" fmla="*/ 166997 w 1027088"/>
                <a:gd name="connsiteY20" fmla="*/ 534891 h 746186"/>
                <a:gd name="connsiteX21" fmla="*/ 828698 w 1027088"/>
                <a:gd name="connsiteY21" fmla="*/ 534891 h 746186"/>
                <a:gd name="connsiteX22" fmla="*/ 1002983 w 1027088"/>
                <a:gd name="connsiteY22" fmla="*/ 365520 h 746186"/>
                <a:gd name="connsiteX23" fmla="*/ 828698 w 1027088"/>
                <a:gd name="connsiteY23" fmla="*/ 191235 h 746186"/>
                <a:gd name="connsiteX24" fmla="*/ 765008 w 1027088"/>
                <a:gd name="connsiteY24" fmla="*/ 200596 h 746186"/>
                <a:gd name="connsiteX25" fmla="*/ 749930 w 1027088"/>
                <a:gd name="connsiteY25" fmla="*/ 193576 h 746186"/>
                <a:gd name="connsiteX26" fmla="*/ 511086 w 1027088"/>
                <a:gd name="connsiteY26" fmla="*/ 24072 h 746186"/>
                <a:gd name="connsiteX27" fmla="*/ 255861 w 1027088"/>
                <a:gd name="connsiteY27" fmla="*/ 267663 h 746186"/>
                <a:gd name="connsiteX28" fmla="*/ 249442 w 1027088"/>
                <a:gd name="connsiteY28" fmla="*/ 277224 h 746186"/>
                <a:gd name="connsiteX29" fmla="*/ 237941 w 1027088"/>
                <a:gd name="connsiteY29" fmla="*/ 277024 h 746186"/>
                <a:gd name="connsiteX30" fmla="*/ 166863 w 1027088"/>
                <a:gd name="connsiteY30" fmla="*/ 258101 h 746186"/>
                <a:gd name="connsiteX0" fmla="*/ 231421 w 1027088"/>
                <a:gd name="connsiteY0" fmla="*/ 740134 h 748894"/>
                <a:gd name="connsiteX1" fmla="*/ 214973 w 1027088"/>
                <a:gd name="connsiteY1" fmla="*/ 744547 h 748894"/>
                <a:gd name="connsiteX2" fmla="*/ 210559 w 1027088"/>
                <a:gd name="connsiteY2" fmla="*/ 728132 h 748894"/>
                <a:gd name="connsiteX3" fmla="*/ 260709 w 1027088"/>
                <a:gd name="connsiteY3" fmla="*/ 641240 h 748894"/>
                <a:gd name="connsiteX4" fmla="*/ 277158 w 1027088"/>
                <a:gd name="connsiteY4" fmla="*/ 636827 h 748894"/>
                <a:gd name="connsiteX5" fmla="*/ 281571 w 1027088"/>
                <a:gd name="connsiteY5" fmla="*/ 653243 h 748894"/>
                <a:gd name="connsiteX6" fmla="*/ 231421 w 1027088"/>
                <a:gd name="connsiteY6" fmla="*/ 740134 h 748894"/>
                <a:gd name="connsiteX7" fmla="*/ 166863 w 1027088"/>
                <a:gd name="connsiteY7" fmla="*/ 558996 h 748894"/>
                <a:gd name="connsiteX8" fmla="*/ 0 w 1027088"/>
                <a:gd name="connsiteY8" fmla="*/ 401795 h 748894"/>
                <a:gd name="connsiteX9" fmla="*/ 166863 w 1027088"/>
                <a:gd name="connsiteY9" fmla="*/ 234029 h 748894"/>
                <a:gd name="connsiteX10" fmla="*/ 234063 w 1027088"/>
                <a:gd name="connsiteY10" fmla="*/ 248138 h 748894"/>
                <a:gd name="connsiteX11" fmla="*/ 511086 w 1027088"/>
                <a:gd name="connsiteY11" fmla="*/ 0 h 748894"/>
                <a:gd name="connsiteX12" fmla="*/ 768151 w 1027088"/>
                <a:gd name="connsiteY12" fmla="*/ 174619 h 748894"/>
                <a:gd name="connsiteX13" fmla="*/ 828698 w 1027088"/>
                <a:gd name="connsiteY13" fmla="*/ 167164 h 748894"/>
                <a:gd name="connsiteX14" fmla="*/ 1027088 w 1027088"/>
                <a:gd name="connsiteY14" fmla="*/ 365520 h 748894"/>
                <a:gd name="connsiteX15" fmla="*/ 828831 w 1027088"/>
                <a:gd name="connsiteY15" fmla="*/ 558996 h 748894"/>
                <a:gd name="connsiteX16" fmla="*/ 166863 w 1027088"/>
                <a:gd name="connsiteY16" fmla="*/ 558996 h 748894"/>
                <a:gd name="connsiteX17" fmla="*/ 166863 w 1027088"/>
                <a:gd name="connsiteY17" fmla="*/ 258101 h 748894"/>
                <a:gd name="connsiteX18" fmla="*/ 24072 w 1027088"/>
                <a:gd name="connsiteY18" fmla="*/ 401795 h 748894"/>
                <a:gd name="connsiteX19" fmla="*/ 166997 w 1027088"/>
                <a:gd name="connsiteY19" fmla="*/ 534891 h 748894"/>
                <a:gd name="connsiteX20" fmla="*/ 828698 w 1027088"/>
                <a:gd name="connsiteY20" fmla="*/ 534891 h 748894"/>
                <a:gd name="connsiteX21" fmla="*/ 1002983 w 1027088"/>
                <a:gd name="connsiteY21" fmla="*/ 365520 h 748894"/>
                <a:gd name="connsiteX22" fmla="*/ 828698 w 1027088"/>
                <a:gd name="connsiteY22" fmla="*/ 191235 h 748894"/>
                <a:gd name="connsiteX23" fmla="*/ 765008 w 1027088"/>
                <a:gd name="connsiteY23" fmla="*/ 200596 h 748894"/>
                <a:gd name="connsiteX24" fmla="*/ 749930 w 1027088"/>
                <a:gd name="connsiteY24" fmla="*/ 193576 h 748894"/>
                <a:gd name="connsiteX25" fmla="*/ 511086 w 1027088"/>
                <a:gd name="connsiteY25" fmla="*/ 24072 h 748894"/>
                <a:gd name="connsiteX26" fmla="*/ 255861 w 1027088"/>
                <a:gd name="connsiteY26" fmla="*/ 267663 h 748894"/>
                <a:gd name="connsiteX27" fmla="*/ 249442 w 1027088"/>
                <a:gd name="connsiteY27" fmla="*/ 277224 h 748894"/>
                <a:gd name="connsiteX28" fmla="*/ 237941 w 1027088"/>
                <a:gd name="connsiteY28" fmla="*/ 277024 h 748894"/>
                <a:gd name="connsiteX29" fmla="*/ 166863 w 1027088"/>
                <a:gd name="connsiteY29" fmla="*/ 258101 h 748894"/>
                <a:gd name="connsiteX0" fmla="*/ 281571 w 1027088"/>
                <a:gd name="connsiteY0" fmla="*/ 653243 h 744547"/>
                <a:gd name="connsiteX1" fmla="*/ 214973 w 1027088"/>
                <a:gd name="connsiteY1" fmla="*/ 744547 h 744547"/>
                <a:gd name="connsiteX2" fmla="*/ 210559 w 1027088"/>
                <a:gd name="connsiteY2" fmla="*/ 728132 h 744547"/>
                <a:gd name="connsiteX3" fmla="*/ 260709 w 1027088"/>
                <a:gd name="connsiteY3" fmla="*/ 641240 h 744547"/>
                <a:gd name="connsiteX4" fmla="*/ 277158 w 1027088"/>
                <a:gd name="connsiteY4" fmla="*/ 636827 h 744547"/>
                <a:gd name="connsiteX5" fmla="*/ 281571 w 1027088"/>
                <a:gd name="connsiteY5" fmla="*/ 653243 h 744547"/>
                <a:gd name="connsiteX6" fmla="*/ 166863 w 1027088"/>
                <a:gd name="connsiteY6" fmla="*/ 558996 h 744547"/>
                <a:gd name="connsiteX7" fmla="*/ 0 w 1027088"/>
                <a:gd name="connsiteY7" fmla="*/ 401795 h 744547"/>
                <a:gd name="connsiteX8" fmla="*/ 166863 w 1027088"/>
                <a:gd name="connsiteY8" fmla="*/ 234029 h 744547"/>
                <a:gd name="connsiteX9" fmla="*/ 234063 w 1027088"/>
                <a:gd name="connsiteY9" fmla="*/ 248138 h 744547"/>
                <a:gd name="connsiteX10" fmla="*/ 511086 w 1027088"/>
                <a:gd name="connsiteY10" fmla="*/ 0 h 744547"/>
                <a:gd name="connsiteX11" fmla="*/ 768151 w 1027088"/>
                <a:gd name="connsiteY11" fmla="*/ 174619 h 744547"/>
                <a:gd name="connsiteX12" fmla="*/ 828698 w 1027088"/>
                <a:gd name="connsiteY12" fmla="*/ 167164 h 744547"/>
                <a:gd name="connsiteX13" fmla="*/ 1027088 w 1027088"/>
                <a:gd name="connsiteY13" fmla="*/ 365520 h 744547"/>
                <a:gd name="connsiteX14" fmla="*/ 828831 w 1027088"/>
                <a:gd name="connsiteY14" fmla="*/ 558996 h 744547"/>
                <a:gd name="connsiteX15" fmla="*/ 166863 w 1027088"/>
                <a:gd name="connsiteY15" fmla="*/ 558996 h 744547"/>
                <a:gd name="connsiteX16" fmla="*/ 166863 w 1027088"/>
                <a:gd name="connsiteY16" fmla="*/ 258101 h 744547"/>
                <a:gd name="connsiteX17" fmla="*/ 24072 w 1027088"/>
                <a:gd name="connsiteY17" fmla="*/ 401795 h 744547"/>
                <a:gd name="connsiteX18" fmla="*/ 166997 w 1027088"/>
                <a:gd name="connsiteY18" fmla="*/ 534891 h 744547"/>
                <a:gd name="connsiteX19" fmla="*/ 828698 w 1027088"/>
                <a:gd name="connsiteY19" fmla="*/ 534891 h 744547"/>
                <a:gd name="connsiteX20" fmla="*/ 1002983 w 1027088"/>
                <a:gd name="connsiteY20" fmla="*/ 365520 h 744547"/>
                <a:gd name="connsiteX21" fmla="*/ 828698 w 1027088"/>
                <a:gd name="connsiteY21" fmla="*/ 191235 h 744547"/>
                <a:gd name="connsiteX22" fmla="*/ 765008 w 1027088"/>
                <a:gd name="connsiteY22" fmla="*/ 200596 h 744547"/>
                <a:gd name="connsiteX23" fmla="*/ 749930 w 1027088"/>
                <a:gd name="connsiteY23" fmla="*/ 193576 h 744547"/>
                <a:gd name="connsiteX24" fmla="*/ 511086 w 1027088"/>
                <a:gd name="connsiteY24" fmla="*/ 24072 h 744547"/>
                <a:gd name="connsiteX25" fmla="*/ 255861 w 1027088"/>
                <a:gd name="connsiteY25" fmla="*/ 267663 h 744547"/>
                <a:gd name="connsiteX26" fmla="*/ 249442 w 1027088"/>
                <a:gd name="connsiteY26" fmla="*/ 277224 h 744547"/>
                <a:gd name="connsiteX27" fmla="*/ 237941 w 1027088"/>
                <a:gd name="connsiteY27" fmla="*/ 277024 h 744547"/>
                <a:gd name="connsiteX28" fmla="*/ 166863 w 1027088"/>
                <a:gd name="connsiteY28" fmla="*/ 258101 h 744547"/>
                <a:gd name="connsiteX0" fmla="*/ 277158 w 1027088"/>
                <a:gd name="connsiteY0" fmla="*/ 636827 h 749274"/>
                <a:gd name="connsiteX1" fmla="*/ 214973 w 1027088"/>
                <a:gd name="connsiteY1" fmla="*/ 744547 h 749274"/>
                <a:gd name="connsiteX2" fmla="*/ 210559 w 1027088"/>
                <a:gd name="connsiteY2" fmla="*/ 728132 h 749274"/>
                <a:gd name="connsiteX3" fmla="*/ 260709 w 1027088"/>
                <a:gd name="connsiteY3" fmla="*/ 641240 h 749274"/>
                <a:gd name="connsiteX4" fmla="*/ 277158 w 1027088"/>
                <a:gd name="connsiteY4" fmla="*/ 636827 h 749274"/>
                <a:gd name="connsiteX5" fmla="*/ 166863 w 1027088"/>
                <a:gd name="connsiteY5" fmla="*/ 558996 h 749274"/>
                <a:gd name="connsiteX6" fmla="*/ 0 w 1027088"/>
                <a:gd name="connsiteY6" fmla="*/ 401795 h 749274"/>
                <a:gd name="connsiteX7" fmla="*/ 166863 w 1027088"/>
                <a:gd name="connsiteY7" fmla="*/ 234029 h 749274"/>
                <a:gd name="connsiteX8" fmla="*/ 234063 w 1027088"/>
                <a:gd name="connsiteY8" fmla="*/ 248138 h 749274"/>
                <a:gd name="connsiteX9" fmla="*/ 511086 w 1027088"/>
                <a:gd name="connsiteY9" fmla="*/ 0 h 749274"/>
                <a:gd name="connsiteX10" fmla="*/ 768151 w 1027088"/>
                <a:gd name="connsiteY10" fmla="*/ 174619 h 749274"/>
                <a:gd name="connsiteX11" fmla="*/ 828698 w 1027088"/>
                <a:gd name="connsiteY11" fmla="*/ 167164 h 749274"/>
                <a:gd name="connsiteX12" fmla="*/ 1027088 w 1027088"/>
                <a:gd name="connsiteY12" fmla="*/ 365520 h 749274"/>
                <a:gd name="connsiteX13" fmla="*/ 828831 w 1027088"/>
                <a:gd name="connsiteY13" fmla="*/ 558996 h 749274"/>
                <a:gd name="connsiteX14" fmla="*/ 166863 w 1027088"/>
                <a:gd name="connsiteY14" fmla="*/ 558996 h 749274"/>
                <a:gd name="connsiteX15" fmla="*/ 166863 w 1027088"/>
                <a:gd name="connsiteY15" fmla="*/ 258101 h 749274"/>
                <a:gd name="connsiteX16" fmla="*/ 24072 w 1027088"/>
                <a:gd name="connsiteY16" fmla="*/ 401795 h 749274"/>
                <a:gd name="connsiteX17" fmla="*/ 166997 w 1027088"/>
                <a:gd name="connsiteY17" fmla="*/ 534891 h 749274"/>
                <a:gd name="connsiteX18" fmla="*/ 828698 w 1027088"/>
                <a:gd name="connsiteY18" fmla="*/ 534891 h 749274"/>
                <a:gd name="connsiteX19" fmla="*/ 1002983 w 1027088"/>
                <a:gd name="connsiteY19" fmla="*/ 365520 h 749274"/>
                <a:gd name="connsiteX20" fmla="*/ 828698 w 1027088"/>
                <a:gd name="connsiteY20" fmla="*/ 191235 h 749274"/>
                <a:gd name="connsiteX21" fmla="*/ 765008 w 1027088"/>
                <a:gd name="connsiteY21" fmla="*/ 200596 h 749274"/>
                <a:gd name="connsiteX22" fmla="*/ 749930 w 1027088"/>
                <a:gd name="connsiteY22" fmla="*/ 193576 h 749274"/>
                <a:gd name="connsiteX23" fmla="*/ 511086 w 1027088"/>
                <a:gd name="connsiteY23" fmla="*/ 24072 h 749274"/>
                <a:gd name="connsiteX24" fmla="*/ 255861 w 1027088"/>
                <a:gd name="connsiteY24" fmla="*/ 267663 h 749274"/>
                <a:gd name="connsiteX25" fmla="*/ 249442 w 1027088"/>
                <a:gd name="connsiteY25" fmla="*/ 277224 h 749274"/>
                <a:gd name="connsiteX26" fmla="*/ 237941 w 1027088"/>
                <a:gd name="connsiteY26" fmla="*/ 277024 h 749274"/>
                <a:gd name="connsiteX27" fmla="*/ 166863 w 1027088"/>
                <a:gd name="connsiteY27" fmla="*/ 258101 h 749274"/>
                <a:gd name="connsiteX0" fmla="*/ 260709 w 1027088"/>
                <a:gd name="connsiteY0" fmla="*/ 641240 h 748979"/>
                <a:gd name="connsiteX1" fmla="*/ 214973 w 1027088"/>
                <a:gd name="connsiteY1" fmla="*/ 744547 h 748979"/>
                <a:gd name="connsiteX2" fmla="*/ 210559 w 1027088"/>
                <a:gd name="connsiteY2" fmla="*/ 728132 h 748979"/>
                <a:gd name="connsiteX3" fmla="*/ 260709 w 1027088"/>
                <a:gd name="connsiteY3" fmla="*/ 641240 h 748979"/>
                <a:gd name="connsiteX4" fmla="*/ 166863 w 1027088"/>
                <a:gd name="connsiteY4" fmla="*/ 558996 h 748979"/>
                <a:gd name="connsiteX5" fmla="*/ 0 w 1027088"/>
                <a:gd name="connsiteY5" fmla="*/ 401795 h 748979"/>
                <a:gd name="connsiteX6" fmla="*/ 166863 w 1027088"/>
                <a:gd name="connsiteY6" fmla="*/ 234029 h 748979"/>
                <a:gd name="connsiteX7" fmla="*/ 234063 w 1027088"/>
                <a:gd name="connsiteY7" fmla="*/ 248138 h 748979"/>
                <a:gd name="connsiteX8" fmla="*/ 511086 w 1027088"/>
                <a:gd name="connsiteY8" fmla="*/ 0 h 748979"/>
                <a:gd name="connsiteX9" fmla="*/ 768151 w 1027088"/>
                <a:gd name="connsiteY9" fmla="*/ 174619 h 748979"/>
                <a:gd name="connsiteX10" fmla="*/ 828698 w 1027088"/>
                <a:gd name="connsiteY10" fmla="*/ 167164 h 748979"/>
                <a:gd name="connsiteX11" fmla="*/ 1027088 w 1027088"/>
                <a:gd name="connsiteY11" fmla="*/ 365520 h 748979"/>
                <a:gd name="connsiteX12" fmla="*/ 828831 w 1027088"/>
                <a:gd name="connsiteY12" fmla="*/ 558996 h 748979"/>
                <a:gd name="connsiteX13" fmla="*/ 166863 w 1027088"/>
                <a:gd name="connsiteY13" fmla="*/ 558996 h 748979"/>
                <a:gd name="connsiteX14" fmla="*/ 166863 w 1027088"/>
                <a:gd name="connsiteY14" fmla="*/ 258101 h 748979"/>
                <a:gd name="connsiteX15" fmla="*/ 24072 w 1027088"/>
                <a:gd name="connsiteY15" fmla="*/ 401795 h 748979"/>
                <a:gd name="connsiteX16" fmla="*/ 166997 w 1027088"/>
                <a:gd name="connsiteY16" fmla="*/ 534891 h 748979"/>
                <a:gd name="connsiteX17" fmla="*/ 828698 w 1027088"/>
                <a:gd name="connsiteY17" fmla="*/ 534891 h 748979"/>
                <a:gd name="connsiteX18" fmla="*/ 1002983 w 1027088"/>
                <a:gd name="connsiteY18" fmla="*/ 365520 h 748979"/>
                <a:gd name="connsiteX19" fmla="*/ 828698 w 1027088"/>
                <a:gd name="connsiteY19" fmla="*/ 191235 h 748979"/>
                <a:gd name="connsiteX20" fmla="*/ 765008 w 1027088"/>
                <a:gd name="connsiteY20" fmla="*/ 200596 h 748979"/>
                <a:gd name="connsiteX21" fmla="*/ 749930 w 1027088"/>
                <a:gd name="connsiteY21" fmla="*/ 193576 h 748979"/>
                <a:gd name="connsiteX22" fmla="*/ 511086 w 1027088"/>
                <a:gd name="connsiteY22" fmla="*/ 24072 h 748979"/>
                <a:gd name="connsiteX23" fmla="*/ 255861 w 1027088"/>
                <a:gd name="connsiteY23" fmla="*/ 267663 h 748979"/>
                <a:gd name="connsiteX24" fmla="*/ 249442 w 1027088"/>
                <a:gd name="connsiteY24" fmla="*/ 277224 h 748979"/>
                <a:gd name="connsiteX25" fmla="*/ 237941 w 1027088"/>
                <a:gd name="connsiteY25" fmla="*/ 277024 h 748979"/>
                <a:gd name="connsiteX26" fmla="*/ 166863 w 1027088"/>
                <a:gd name="connsiteY26" fmla="*/ 258101 h 748979"/>
                <a:gd name="connsiteX0" fmla="*/ 210559 w 1027088"/>
                <a:gd name="connsiteY0" fmla="*/ 728132 h 748979"/>
                <a:gd name="connsiteX1" fmla="*/ 214973 w 1027088"/>
                <a:gd name="connsiteY1" fmla="*/ 744547 h 748979"/>
                <a:gd name="connsiteX2" fmla="*/ 210559 w 1027088"/>
                <a:gd name="connsiteY2" fmla="*/ 728132 h 748979"/>
                <a:gd name="connsiteX3" fmla="*/ 166863 w 1027088"/>
                <a:gd name="connsiteY3" fmla="*/ 558996 h 748979"/>
                <a:gd name="connsiteX4" fmla="*/ 0 w 1027088"/>
                <a:gd name="connsiteY4" fmla="*/ 401795 h 748979"/>
                <a:gd name="connsiteX5" fmla="*/ 166863 w 1027088"/>
                <a:gd name="connsiteY5" fmla="*/ 234029 h 748979"/>
                <a:gd name="connsiteX6" fmla="*/ 234063 w 1027088"/>
                <a:gd name="connsiteY6" fmla="*/ 248138 h 748979"/>
                <a:gd name="connsiteX7" fmla="*/ 511086 w 1027088"/>
                <a:gd name="connsiteY7" fmla="*/ 0 h 748979"/>
                <a:gd name="connsiteX8" fmla="*/ 768151 w 1027088"/>
                <a:gd name="connsiteY8" fmla="*/ 174619 h 748979"/>
                <a:gd name="connsiteX9" fmla="*/ 828698 w 1027088"/>
                <a:gd name="connsiteY9" fmla="*/ 167164 h 748979"/>
                <a:gd name="connsiteX10" fmla="*/ 1027088 w 1027088"/>
                <a:gd name="connsiteY10" fmla="*/ 365520 h 748979"/>
                <a:gd name="connsiteX11" fmla="*/ 828831 w 1027088"/>
                <a:gd name="connsiteY11" fmla="*/ 558996 h 748979"/>
                <a:gd name="connsiteX12" fmla="*/ 166863 w 1027088"/>
                <a:gd name="connsiteY12" fmla="*/ 558996 h 748979"/>
                <a:gd name="connsiteX13" fmla="*/ 166863 w 1027088"/>
                <a:gd name="connsiteY13" fmla="*/ 258101 h 748979"/>
                <a:gd name="connsiteX14" fmla="*/ 24072 w 1027088"/>
                <a:gd name="connsiteY14" fmla="*/ 401795 h 748979"/>
                <a:gd name="connsiteX15" fmla="*/ 166997 w 1027088"/>
                <a:gd name="connsiteY15" fmla="*/ 534891 h 748979"/>
                <a:gd name="connsiteX16" fmla="*/ 828698 w 1027088"/>
                <a:gd name="connsiteY16" fmla="*/ 534891 h 748979"/>
                <a:gd name="connsiteX17" fmla="*/ 1002983 w 1027088"/>
                <a:gd name="connsiteY17" fmla="*/ 365520 h 748979"/>
                <a:gd name="connsiteX18" fmla="*/ 828698 w 1027088"/>
                <a:gd name="connsiteY18" fmla="*/ 191235 h 748979"/>
                <a:gd name="connsiteX19" fmla="*/ 765008 w 1027088"/>
                <a:gd name="connsiteY19" fmla="*/ 200596 h 748979"/>
                <a:gd name="connsiteX20" fmla="*/ 749930 w 1027088"/>
                <a:gd name="connsiteY20" fmla="*/ 193576 h 748979"/>
                <a:gd name="connsiteX21" fmla="*/ 511086 w 1027088"/>
                <a:gd name="connsiteY21" fmla="*/ 24072 h 748979"/>
                <a:gd name="connsiteX22" fmla="*/ 255861 w 1027088"/>
                <a:gd name="connsiteY22" fmla="*/ 267663 h 748979"/>
                <a:gd name="connsiteX23" fmla="*/ 249442 w 1027088"/>
                <a:gd name="connsiteY23" fmla="*/ 277224 h 748979"/>
                <a:gd name="connsiteX24" fmla="*/ 237941 w 1027088"/>
                <a:gd name="connsiteY24" fmla="*/ 277024 h 748979"/>
                <a:gd name="connsiteX25" fmla="*/ 166863 w 1027088"/>
                <a:gd name="connsiteY25" fmla="*/ 258101 h 748979"/>
                <a:gd name="connsiteX0" fmla="*/ 166863 w 1027088"/>
                <a:gd name="connsiteY0" fmla="*/ 558996 h 558996"/>
                <a:gd name="connsiteX1" fmla="*/ 0 w 1027088"/>
                <a:gd name="connsiteY1" fmla="*/ 401795 h 558996"/>
                <a:gd name="connsiteX2" fmla="*/ 166863 w 1027088"/>
                <a:gd name="connsiteY2" fmla="*/ 234029 h 558996"/>
                <a:gd name="connsiteX3" fmla="*/ 234063 w 1027088"/>
                <a:gd name="connsiteY3" fmla="*/ 248138 h 558996"/>
                <a:gd name="connsiteX4" fmla="*/ 511086 w 1027088"/>
                <a:gd name="connsiteY4" fmla="*/ 0 h 558996"/>
                <a:gd name="connsiteX5" fmla="*/ 768151 w 1027088"/>
                <a:gd name="connsiteY5" fmla="*/ 174619 h 558996"/>
                <a:gd name="connsiteX6" fmla="*/ 828698 w 1027088"/>
                <a:gd name="connsiteY6" fmla="*/ 167164 h 558996"/>
                <a:gd name="connsiteX7" fmla="*/ 1027088 w 1027088"/>
                <a:gd name="connsiteY7" fmla="*/ 365520 h 558996"/>
                <a:gd name="connsiteX8" fmla="*/ 828831 w 1027088"/>
                <a:gd name="connsiteY8" fmla="*/ 558996 h 558996"/>
                <a:gd name="connsiteX9" fmla="*/ 166863 w 1027088"/>
                <a:gd name="connsiteY9" fmla="*/ 558996 h 558996"/>
                <a:gd name="connsiteX10" fmla="*/ 166863 w 1027088"/>
                <a:gd name="connsiteY10" fmla="*/ 258101 h 558996"/>
                <a:gd name="connsiteX11" fmla="*/ 24072 w 1027088"/>
                <a:gd name="connsiteY11" fmla="*/ 401795 h 558996"/>
                <a:gd name="connsiteX12" fmla="*/ 166997 w 1027088"/>
                <a:gd name="connsiteY12" fmla="*/ 534891 h 558996"/>
                <a:gd name="connsiteX13" fmla="*/ 828698 w 1027088"/>
                <a:gd name="connsiteY13" fmla="*/ 534891 h 558996"/>
                <a:gd name="connsiteX14" fmla="*/ 1002983 w 1027088"/>
                <a:gd name="connsiteY14" fmla="*/ 365520 h 558996"/>
                <a:gd name="connsiteX15" fmla="*/ 828698 w 1027088"/>
                <a:gd name="connsiteY15" fmla="*/ 191235 h 558996"/>
                <a:gd name="connsiteX16" fmla="*/ 765008 w 1027088"/>
                <a:gd name="connsiteY16" fmla="*/ 200596 h 558996"/>
                <a:gd name="connsiteX17" fmla="*/ 749930 w 1027088"/>
                <a:gd name="connsiteY17" fmla="*/ 193576 h 558996"/>
                <a:gd name="connsiteX18" fmla="*/ 511086 w 1027088"/>
                <a:gd name="connsiteY18" fmla="*/ 24072 h 558996"/>
                <a:gd name="connsiteX19" fmla="*/ 255861 w 1027088"/>
                <a:gd name="connsiteY19" fmla="*/ 267663 h 558996"/>
                <a:gd name="connsiteX20" fmla="*/ 249442 w 1027088"/>
                <a:gd name="connsiteY20" fmla="*/ 277224 h 558996"/>
                <a:gd name="connsiteX21" fmla="*/ 237941 w 1027088"/>
                <a:gd name="connsiteY21" fmla="*/ 277024 h 558996"/>
                <a:gd name="connsiteX22" fmla="*/ 166863 w 1027088"/>
                <a:gd name="connsiteY22" fmla="*/ 258101 h 558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27088" h="558996">
                  <a:moveTo>
                    <a:pt x="166863" y="558996"/>
                  </a:moveTo>
                  <a:cubicBezTo>
                    <a:pt x="70108" y="557792"/>
                    <a:pt x="0" y="491662"/>
                    <a:pt x="0" y="401795"/>
                  </a:cubicBezTo>
                  <a:cubicBezTo>
                    <a:pt x="0" y="309286"/>
                    <a:pt x="74856" y="234029"/>
                    <a:pt x="166863" y="234029"/>
                  </a:cubicBezTo>
                  <a:cubicBezTo>
                    <a:pt x="189965" y="234029"/>
                    <a:pt x="212900" y="238877"/>
                    <a:pt x="234063" y="248138"/>
                  </a:cubicBezTo>
                  <a:cubicBezTo>
                    <a:pt x="255694" y="109793"/>
                    <a:pt x="376553" y="0"/>
                    <a:pt x="511086" y="0"/>
                  </a:cubicBezTo>
                  <a:cubicBezTo>
                    <a:pt x="620779" y="0"/>
                    <a:pt x="722783" y="69707"/>
                    <a:pt x="768151" y="174619"/>
                  </a:cubicBezTo>
                  <a:cubicBezTo>
                    <a:pt x="788177" y="169504"/>
                    <a:pt x="811914" y="167164"/>
                    <a:pt x="828698" y="167164"/>
                  </a:cubicBezTo>
                  <a:cubicBezTo>
                    <a:pt x="938056" y="167164"/>
                    <a:pt x="1027088" y="256162"/>
                    <a:pt x="1027088" y="365520"/>
                  </a:cubicBezTo>
                  <a:cubicBezTo>
                    <a:pt x="1027088" y="472839"/>
                    <a:pt x="940029" y="557792"/>
                    <a:pt x="828831" y="558996"/>
                  </a:cubicBezTo>
                  <a:lnTo>
                    <a:pt x="166863" y="558996"/>
                  </a:lnTo>
                  <a:close/>
                  <a:moveTo>
                    <a:pt x="166863" y="258101"/>
                  </a:moveTo>
                  <a:cubicBezTo>
                    <a:pt x="88129" y="258101"/>
                    <a:pt x="24072" y="322559"/>
                    <a:pt x="24072" y="401795"/>
                  </a:cubicBezTo>
                  <a:cubicBezTo>
                    <a:pt x="24072" y="477888"/>
                    <a:pt x="84184" y="533888"/>
                    <a:pt x="166997" y="534891"/>
                  </a:cubicBezTo>
                  <a:lnTo>
                    <a:pt x="828698" y="534891"/>
                  </a:lnTo>
                  <a:cubicBezTo>
                    <a:pt x="926388" y="533888"/>
                    <a:pt x="1002983" y="459466"/>
                    <a:pt x="1002983" y="365520"/>
                  </a:cubicBezTo>
                  <a:cubicBezTo>
                    <a:pt x="1002983" y="269401"/>
                    <a:pt x="924817" y="191235"/>
                    <a:pt x="828698" y="191235"/>
                  </a:cubicBezTo>
                  <a:cubicBezTo>
                    <a:pt x="807434" y="191235"/>
                    <a:pt x="781257" y="195080"/>
                    <a:pt x="765008" y="200596"/>
                  </a:cubicBezTo>
                  <a:cubicBezTo>
                    <a:pt x="758890" y="202736"/>
                    <a:pt x="752304" y="199560"/>
                    <a:pt x="749930" y="193576"/>
                  </a:cubicBezTo>
                  <a:cubicBezTo>
                    <a:pt x="710479" y="92208"/>
                    <a:pt x="614494" y="24072"/>
                    <a:pt x="511086" y="24072"/>
                  </a:cubicBezTo>
                  <a:cubicBezTo>
                    <a:pt x="383072" y="24072"/>
                    <a:pt x="268599" y="133363"/>
                    <a:pt x="255861" y="267663"/>
                  </a:cubicBezTo>
                  <a:cubicBezTo>
                    <a:pt x="255460" y="271741"/>
                    <a:pt x="253052" y="275319"/>
                    <a:pt x="249442" y="277224"/>
                  </a:cubicBezTo>
                  <a:cubicBezTo>
                    <a:pt x="245864" y="279130"/>
                    <a:pt x="241485" y="279063"/>
                    <a:pt x="237941" y="277024"/>
                  </a:cubicBezTo>
                  <a:cubicBezTo>
                    <a:pt x="216243" y="264620"/>
                    <a:pt x="191670" y="258101"/>
                    <a:pt x="166863" y="258101"/>
                  </a:cubicBezTo>
                  <a:close/>
                </a:path>
              </a:pathLst>
            </a:custGeom>
            <a:solidFill>
              <a:schemeClr val="accent1"/>
            </a:solidFill>
            <a:ln w="33338" cap="flat">
              <a:noFill/>
              <a:prstDash val="solid"/>
              <a:miter/>
            </a:ln>
          </p:spPr>
          <p:txBody>
            <a:bodyPr rtlCol="0" anchor="ctr"/>
            <a:lstStyle/>
            <a:p>
              <a:endParaRPr lang="en-US" sz="1800" dirty="0">
                <a:solidFill>
                  <a:schemeClr val="tx2"/>
                </a:solidFill>
                <a:latin typeface="IBM Plex Sans" panose="020B0503050203000203" pitchFamily="34" charset="0"/>
              </a:endParaRPr>
            </a:p>
          </p:txBody>
        </p:sp>
      </p:grpSp>
      <p:grpSp>
        <p:nvGrpSpPr>
          <p:cNvPr id="30" name="Group 29">
            <a:extLst>
              <a:ext uri="{FF2B5EF4-FFF2-40B4-BE49-F238E27FC236}">
                <a16:creationId xmlns:a16="http://schemas.microsoft.com/office/drawing/2014/main" id="{EDBA5EA0-CC86-26BF-A9C1-B7370AA07475}"/>
              </a:ext>
            </a:extLst>
          </p:cNvPr>
          <p:cNvGrpSpPr/>
          <p:nvPr/>
        </p:nvGrpSpPr>
        <p:grpSpPr>
          <a:xfrm>
            <a:off x="19585427" y="5258762"/>
            <a:ext cx="1168936" cy="756334"/>
            <a:chOff x="17384901" y="9821701"/>
            <a:chExt cx="1169089" cy="756433"/>
          </a:xfrm>
        </p:grpSpPr>
        <p:sp>
          <p:nvSpPr>
            <p:cNvPr id="31" name="Freeform 30">
              <a:extLst>
                <a:ext uri="{FF2B5EF4-FFF2-40B4-BE49-F238E27FC236}">
                  <a16:creationId xmlns:a16="http://schemas.microsoft.com/office/drawing/2014/main" id="{6820622A-BB32-A574-4483-964FD95DF7E3}"/>
                </a:ext>
              </a:extLst>
            </p:cNvPr>
            <p:cNvSpPr>
              <a:spLocks noChangeAspect="1"/>
            </p:cNvSpPr>
            <p:nvPr/>
          </p:nvSpPr>
          <p:spPr>
            <a:xfrm>
              <a:off x="17484142" y="9995866"/>
              <a:ext cx="1069848" cy="582268"/>
            </a:xfrm>
            <a:custGeom>
              <a:avLst/>
              <a:gdLst>
                <a:gd name="connsiteX0" fmla="*/ 212632 w 1027087"/>
                <a:gd name="connsiteY0" fmla="*/ 814422 h 931436"/>
                <a:gd name="connsiteX1" fmla="*/ 179200 w 1027087"/>
                <a:gd name="connsiteY1" fmla="*/ 847855 h 931436"/>
                <a:gd name="connsiteX2" fmla="*/ 145767 w 1027087"/>
                <a:gd name="connsiteY2" fmla="*/ 814422 h 931436"/>
                <a:gd name="connsiteX3" fmla="*/ 179200 w 1027087"/>
                <a:gd name="connsiteY3" fmla="*/ 780989 h 931436"/>
                <a:gd name="connsiteX4" fmla="*/ 212632 w 1027087"/>
                <a:gd name="connsiteY4" fmla="*/ 814422 h 931436"/>
                <a:gd name="connsiteX5" fmla="*/ 296214 w 1027087"/>
                <a:gd name="connsiteY5" fmla="*/ 864571 h 931436"/>
                <a:gd name="connsiteX6" fmla="*/ 262781 w 1027087"/>
                <a:gd name="connsiteY6" fmla="*/ 898004 h 931436"/>
                <a:gd name="connsiteX7" fmla="*/ 296214 w 1027087"/>
                <a:gd name="connsiteY7" fmla="*/ 931436 h 931436"/>
                <a:gd name="connsiteX8" fmla="*/ 329647 w 1027087"/>
                <a:gd name="connsiteY8" fmla="*/ 898004 h 931436"/>
                <a:gd name="connsiteX9" fmla="*/ 296214 w 1027087"/>
                <a:gd name="connsiteY9" fmla="*/ 864571 h 931436"/>
                <a:gd name="connsiteX10" fmla="*/ 630542 w 1027087"/>
                <a:gd name="connsiteY10" fmla="*/ 864571 h 931436"/>
                <a:gd name="connsiteX11" fmla="*/ 597109 w 1027087"/>
                <a:gd name="connsiteY11" fmla="*/ 898004 h 931436"/>
                <a:gd name="connsiteX12" fmla="*/ 630542 w 1027087"/>
                <a:gd name="connsiteY12" fmla="*/ 931436 h 931436"/>
                <a:gd name="connsiteX13" fmla="*/ 663974 w 1027087"/>
                <a:gd name="connsiteY13" fmla="*/ 898004 h 931436"/>
                <a:gd name="connsiteX14" fmla="*/ 630542 w 1027087"/>
                <a:gd name="connsiteY14" fmla="*/ 864571 h 931436"/>
                <a:gd name="connsiteX15" fmla="*/ 513527 w 1027087"/>
                <a:gd name="connsiteY15" fmla="*/ 780989 h 931436"/>
                <a:gd name="connsiteX16" fmla="*/ 480094 w 1027087"/>
                <a:gd name="connsiteY16" fmla="*/ 814422 h 931436"/>
                <a:gd name="connsiteX17" fmla="*/ 513527 w 1027087"/>
                <a:gd name="connsiteY17" fmla="*/ 847855 h 931436"/>
                <a:gd name="connsiteX18" fmla="*/ 546960 w 1027087"/>
                <a:gd name="connsiteY18" fmla="*/ 814422 h 931436"/>
                <a:gd name="connsiteX19" fmla="*/ 513527 w 1027087"/>
                <a:gd name="connsiteY19" fmla="*/ 780989 h 931436"/>
                <a:gd name="connsiteX20" fmla="*/ 672333 w 1027087"/>
                <a:gd name="connsiteY20" fmla="*/ 833010 h 931436"/>
                <a:gd name="connsiteX21" fmla="*/ 666315 w 1027087"/>
                <a:gd name="connsiteY21" fmla="*/ 831372 h 931436"/>
                <a:gd name="connsiteX22" fmla="*/ 661902 w 1027087"/>
                <a:gd name="connsiteY22" fmla="*/ 814957 h 931436"/>
                <a:gd name="connsiteX23" fmla="*/ 762200 w 1027087"/>
                <a:gd name="connsiteY23" fmla="*/ 641240 h 931436"/>
                <a:gd name="connsiteX24" fmla="*/ 778615 w 1027087"/>
                <a:gd name="connsiteY24" fmla="*/ 636827 h 931436"/>
                <a:gd name="connsiteX25" fmla="*/ 783028 w 1027087"/>
                <a:gd name="connsiteY25" fmla="*/ 653243 h 931436"/>
                <a:gd name="connsiteX26" fmla="*/ 682730 w 1027087"/>
                <a:gd name="connsiteY26" fmla="*/ 826959 h 931436"/>
                <a:gd name="connsiteX27" fmla="*/ 672333 w 1027087"/>
                <a:gd name="connsiteY27" fmla="*/ 833010 h 931436"/>
                <a:gd name="connsiteX28" fmla="*/ 338005 w 1027087"/>
                <a:gd name="connsiteY28" fmla="*/ 833010 h 931436"/>
                <a:gd name="connsiteX29" fmla="*/ 331987 w 1027087"/>
                <a:gd name="connsiteY29" fmla="*/ 831372 h 931436"/>
                <a:gd name="connsiteX30" fmla="*/ 327574 w 1027087"/>
                <a:gd name="connsiteY30" fmla="*/ 814957 h 931436"/>
                <a:gd name="connsiteX31" fmla="*/ 427872 w 1027087"/>
                <a:gd name="connsiteY31" fmla="*/ 641240 h 931436"/>
                <a:gd name="connsiteX32" fmla="*/ 444321 w 1027087"/>
                <a:gd name="connsiteY32" fmla="*/ 636827 h 931436"/>
                <a:gd name="connsiteX33" fmla="*/ 448734 w 1027087"/>
                <a:gd name="connsiteY33" fmla="*/ 653243 h 931436"/>
                <a:gd name="connsiteX34" fmla="*/ 348436 w 1027087"/>
                <a:gd name="connsiteY34" fmla="*/ 826959 h 931436"/>
                <a:gd name="connsiteX35" fmla="*/ 338005 w 1027087"/>
                <a:gd name="connsiteY35" fmla="*/ 833010 h 931436"/>
                <a:gd name="connsiteX36" fmla="*/ 555318 w 1027087"/>
                <a:gd name="connsiteY36" fmla="*/ 746186 h 931436"/>
                <a:gd name="connsiteX37" fmla="*/ 549300 w 1027087"/>
                <a:gd name="connsiteY37" fmla="*/ 744547 h 931436"/>
                <a:gd name="connsiteX38" fmla="*/ 544887 w 1027087"/>
                <a:gd name="connsiteY38" fmla="*/ 728132 h 931436"/>
                <a:gd name="connsiteX39" fmla="*/ 595036 w 1027087"/>
                <a:gd name="connsiteY39" fmla="*/ 641240 h 931436"/>
                <a:gd name="connsiteX40" fmla="*/ 611452 w 1027087"/>
                <a:gd name="connsiteY40" fmla="*/ 636827 h 931436"/>
                <a:gd name="connsiteX41" fmla="*/ 615865 w 1027087"/>
                <a:gd name="connsiteY41" fmla="*/ 653243 h 931436"/>
                <a:gd name="connsiteX42" fmla="*/ 565716 w 1027087"/>
                <a:gd name="connsiteY42" fmla="*/ 740134 h 931436"/>
                <a:gd name="connsiteX43" fmla="*/ 555318 w 1027087"/>
                <a:gd name="connsiteY43" fmla="*/ 746186 h 931436"/>
                <a:gd name="connsiteX44" fmla="*/ 220990 w 1027087"/>
                <a:gd name="connsiteY44" fmla="*/ 746186 h 931436"/>
                <a:gd name="connsiteX45" fmla="*/ 214973 w 1027087"/>
                <a:gd name="connsiteY45" fmla="*/ 744547 h 931436"/>
                <a:gd name="connsiteX46" fmla="*/ 210559 w 1027087"/>
                <a:gd name="connsiteY46" fmla="*/ 728132 h 931436"/>
                <a:gd name="connsiteX47" fmla="*/ 260709 w 1027087"/>
                <a:gd name="connsiteY47" fmla="*/ 641240 h 931436"/>
                <a:gd name="connsiteX48" fmla="*/ 277158 w 1027087"/>
                <a:gd name="connsiteY48" fmla="*/ 636827 h 931436"/>
                <a:gd name="connsiteX49" fmla="*/ 281571 w 1027087"/>
                <a:gd name="connsiteY49" fmla="*/ 653243 h 931436"/>
                <a:gd name="connsiteX50" fmla="*/ 231421 w 1027087"/>
                <a:gd name="connsiteY50" fmla="*/ 740134 h 931436"/>
                <a:gd name="connsiteX51" fmla="*/ 220990 w 1027087"/>
                <a:gd name="connsiteY51" fmla="*/ 746186 h 931436"/>
                <a:gd name="connsiteX52" fmla="*/ 166863 w 1027087"/>
                <a:gd name="connsiteY52" fmla="*/ 558996 h 931436"/>
                <a:gd name="connsiteX53" fmla="*/ 0 w 1027087"/>
                <a:gd name="connsiteY53" fmla="*/ 401795 h 931436"/>
                <a:gd name="connsiteX54" fmla="*/ 166863 w 1027087"/>
                <a:gd name="connsiteY54" fmla="*/ 234029 h 931436"/>
                <a:gd name="connsiteX55" fmla="*/ 234063 w 1027087"/>
                <a:gd name="connsiteY55" fmla="*/ 248138 h 931436"/>
                <a:gd name="connsiteX56" fmla="*/ 511086 w 1027087"/>
                <a:gd name="connsiteY56" fmla="*/ 0 h 931436"/>
                <a:gd name="connsiteX57" fmla="*/ 768151 w 1027087"/>
                <a:gd name="connsiteY57" fmla="*/ 174619 h 931436"/>
                <a:gd name="connsiteX58" fmla="*/ 828698 w 1027087"/>
                <a:gd name="connsiteY58" fmla="*/ 167164 h 931436"/>
                <a:gd name="connsiteX59" fmla="*/ 1027088 w 1027087"/>
                <a:gd name="connsiteY59" fmla="*/ 365520 h 931436"/>
                <a:gd name="connsiteX60" fmla="*/ 828831 w 1027087"/>
                <a:gd name="connsiteY60" fmla="*/ 558996 h 931436"/>
                <a:gd name="connsiteX61" fmla="*/ 166863 w 1027087"/>
                <a:gd name="connsiteY61" fmla="*/ 558996 h 931436"/>
                <a:gd name="connsiteX62" fmla="*/ 166863 w 1027087"/>
                <a:gd name="connsiteY62" fmla="*/ 258101 h 931436"/>
                <a:gd name="connsiteX63" fmla="*/ 24072 w 1027087"/>
                <a:gd name="connsiteY63" fmla="*/ 401795 h 931436"/>
                <a:gd name="connsiteX64" fmla="*/ 166997 w 1027087"/>
                <a:gd name="connsiteY64" fmla="*/ 534891 h 931436"/>
                <a:gd name="connsiteX65" fmla="*/ 828698 w 1027087"/>
                <a:gd name="connsiteY65" fmla="*/ 534891 h 931436"/>
                <a:gd name="connsiteX66" fmla="*/ 1002983 w 1027087"/>
                <a:gd name="connsiteY66" fmla="*/ 365520 h 931436"/>
                <a:gd name="connsiteX67" fmla="*/ 828698 w 1027087"/>
                <a:gd name="connsiteY67" fmla="*/ 191235 h 931436"/>
                <a:gd name="connsiteX68" fmla="*/ 765008 w 1027087"/>
                <a:gd name="connsiteY68" fmla="*/ 200596 h 931436"/>
                <a:gd name="connsiteX69" fmla="*/ 749930 w 1027087"/>
                <a:gd name="connsiteY69" fmla="*/ 193576 h 931436"/>
                <a:gd name="connsiteX70" fmla="*/ 511086 w 1027087"/>
                <a:gd name="connsiteY70" fmla="*/ 24072 h 931436"/>
                <a:gd name="connsiteX71" fmla="*/ 255861 w 1027087"/>
                <a:gd name="connsiteY71" fmla="*/ 267663 h 931436"/>
                <a:gd name="connsiteX72" fmla="*/ 249442 w 1027087"/>
                <a:gd name="connsiteY72" fmla="*/ 277224 h 931436"/>
                <a:gd name="connsiteX73" fmla="*/ 237941 w 1027087"/>
                <a:gd name="connsiteY73" fmla="*/ 277024 h 931436"/>
                <a:gd name="connsiteX74" fmla="*/ 166863 w 1027087"/>
                <a:gd name="connsiteY74" fmla="*/ 258101 h 931436"/>
                <a:gd name="connsiteX0" fmla="*/ 212632 w 1027088"/>
                <a:gd name="connsiteY0" fmla="*/ 814422 h 931436"/>
                <a:gd name="connsiteX1" fmla="*/ 145767 w 1027088"/>
                <a:gd name="connsiteY1" fmla="*/ 814422 h 931436"/>
                <a:gd name="connsiteX2" fmla="*/ 179200 w 1027088"/>
                <a:gd name="connsiteY2" fmla="*/ 780989 h 931436"/>
                <a:gd name="connsiteX3" fmla="*/ 212632 w 1027088"/>
                <a:gd name="connsiteY3" fmla="*/ 814422 h 931436"/>
                <a:gd name="connsiteX4" fmla="*/ 296214 w 1027088"/>
                <a:gd name="connsiteY4" fmla="*/ 864571 h 931436"/>
                <a:gd name="connsiteX5" fmla="*/ 262781 w 1027088"/>
                <a:gd name="connsiteY5" fmla="*/ 898004 h 931436"/>
                <a:gd name="connsiteX6" fmla="*/ 296214 w 1027088"/>
                <a:gd name="connsiteY6" fmla="*/ 931436 h 931436"/>
                <a:gd name="connsiteX7" fmla="*/ 329647 w 1027088"/>
                <a:gd name="connsiteY7" fmla="*/ 898004 h 931436"/>
                <a:gd name="connsiteX8" fmla="*/ 296214 w 1027088"/>
                <a:gd name="connsiteY8" fmla="*/ 864571 h 931436"/>
                <a:gd name="connsiteX9" fmla="*/ 630542 w 1027088"/>
                <a:gd name="connsiteY9" fmla="*/ 864571 h 931436"/>
                <a:gd name="connsiteX10" fmla="*/ 597109 w 1027088"/>
                <a:gd name="connsiteY10" fmla="*/ 898004 h 931436"/>
                <a:gd name="connsiteX11" fmla="*/ 630542 w 1027088"/>
                <a:gd name="connsiteY11" fmla="*/ 931436 h 931436"/>
                <a:gd name="connsiteX12" fmla="*/ 663974 w 1027088"/>
                <a:gd name="connsiteY12" fmla="*/ 898004 h 931436"/>
                <a:gd name="connsiteX13" fmla="*/ 630542 w 1027088"/>
                <a:gd name="connsiteY13" fmla="*/ 864571 h 931436"/>
                <a:gd name="connsiteX14" fmla="*/ 513527 w 1027088"/>
                <a:gd name="connsiteY14" fmla="*/ 780989 h 931436"/>
                <a:gd name="connsiteX15" fmla="*/ 480094 w 1027088"/>
                <a:gd name="connsiteY15" fmla="*/ 814422 h 931436"/>
                <a:gd name="connsiteX16" fmla="*/ 513527 w 1027088"/>
                <a:gd name="connsiteY16" fmla="*/ 847855 h 931436"/>
                <a:gd name="connsiteX17" fmla="*/ 546960 w 1027088"/>
                <a:gd name="connsiteY17" fmla="*/ 814422 h 931436"/>
                <a:gd name="connsiteX18" fmla="*/ 513527 w 1027088"/>
                <a:gd name="connsiteY18" fmla="*/ 780989 h 931436"/>
                <a:gd name="connsiteX19" fmla="*/ 672333 w 1027088"/>
                <a:gd name="connsiteY19" fmla="*/ 833010 h 931436"/>
                <a:gd name="connsiteX20" fmla="*/ 666315 w 1027088"/>
                <a:gd name="connsiteY20" fmla="*/ 831372 h 931436"/>
                <a:gd name="connsiteX21" fmla="*/ 661902 w 1027088"/>
                <a:gd name="connsiteY21" fmla="*/ 814957 h 931436"/>
                <a:gd name="connsiteX22" fmla="*/ 762200 w 1027088"/>
                <a:gd name="connsiteY22" fmla="*/ 641240 h 931436"/>
                <a:gd name="connsiteX23" fmla="*/ 778615 w 1027088"/>
                <a:gd name="connsiteY23" fmla="*/ 636827 h 931436"/>
                <a:gd name="connsiteX24" fmla="*/ 783028 w 1027088"/>
                <a:gd name="connsiteY24" fmla="*/ 653243 h 931436"/>
                <a:gd name="connsiteX25" fmla="*/ 682730 w 1027088"/>
                <a:gd name="connsiteY25" fmla="*/ 826959 h 931436"/>
                <a:gd name="connsiteX26" fmla="*/ 672333 w 1027088"/>
                <a:gd name="connsiteY26" fmla="*/ 833010 h 931436"/>
                <a:gd name="connsiteX27" fmla="*/ 338005 w 1027088"/>
                <a:gd name="connsiteY27" fmla="*/ 833010 h 931436"/>
                <a:gd name="connsiteX28" fmla="*/ 331987 w 1027088"/>
                <a:gd name="connsiteY28" fmla="*/ 831372 h 931436"/>
                <a:gd name="connsiteX29" fmla="*/ 327574 w 1027088"/>
                <a:gd name="connsiteY29" fmla="*/ 814957 h 931436"/>
                <a:gd name="connsiteX30" fmla="*/ 427872 w 1027088"/>
                <a:gd name="connsiteY30" fmla="*/ 641240 h 931436"/>
                <a:gd name="connsiteX31" fmla="*/ 444321 w 1027088"/>
                <a:gd name="connsiteY31" fmla="*/ 636827 h 931436"/>
                <a:gd name="connsiteX32" fmla="*/ 448734 w 1027088"/>
                <a:gd name="connsiteY32" fmla="*/ 653243 h 931436"/>
                <a:gd name="connsiteX33" fmla="*/ 348436 w 1027088"/>
                <a:gd name="connsiteY33" fmla="*/ 826959 h 931436"/>
                <a:gd name="connsiteX34" fmla="*/ 338005 w 1027088"/>
                <a:gd name="connsiteY34" fmla="*/ 833010 h 931436"/>
                <a:gd name="connsiteX35" fmla="*/ 555318 w 1027088"/>
                <a:gd name="connsiteY35" fmla="*/ 746186 h 931436"/>
                <a:gd name="connsiteX36" fmla="*/ 549300 w 1027088"/>
                <a:gd name="connsiteY36" fmla="*/ 744547 h 931436"/>
                <a:gd name="connsiteX37" fmla="*/ 544887 w 1027088"/>
                <a:gd name="connsiteY37" fmla="*/ 728132 h 931436"/>
                <a:gd name="connsiteX38" fmla="*/ 595036 w 1027088"/>
                <a:gd name="connsiteY38" fmla="*/ 641240 h 931436"/>
                <a:gd name="connsiteX39" fmla="*/ 611452 w 1027088"/>
                <a:gd name="connsiteY39" fmla="*/ 636827 h 931436"/>
                <a:gd name="connsiteX40" fmla="*/ 615865 w 1027088"/>
                <a:gd name="connsiteY40" fmla="*/ 653243 h 931436"/>
                <a:gd name="connsiteX41" fmla="*/ 565716 w 1027088"/>
                <a:gd name="connsiteY41" fmla="*/ 740134 h 931436"/>
                <a:gd name="connsiteX42" fmla="*/ 555318 w 1027088"/>
                <a:gd name="connsiteY42" fmla="*/ 746186 h 931436"/>
                <a:gd name="connsiteX43" fmla="*/ 220990 w 1027088"/>
                <a:gd name="connsiteY43" fmla="*/ 746186 h 931436"/>
                <a:gd name="connsiteX44" fmla="*/ 214973 w 1027088"/>
                <a:gd name="connsiteY44" fmla="*/ 744547 h 931436"/>
                <a:gd name="connsiteX45" fmla="*/ 210559 w 1027088"/>
                <a:gd name="connsiteY45" fmla="*/ 728132 h 931436"/>
                <a:gd name="connsiteX46" fmla="*/ 260709 w 1027088"/>
                <a:gd name="connsiteY46" fmla="*/ 641240 h 931436"/>
                <a:gd name="connsiteX47" fmla="*/ 277158 w 1027088"/>
                <a:gd name="connsiteY47" fmla="*/ 636827 h 931436"/>
                <a:gd name="connsiteX48" fmla="*/ 281571 w 1027088"/>
                <a:gd name="connsiteY48" fmla="*/ 653243 h 931436"/>
                <a:gd name="connsiteX49" fmla="*/ 231421 w 1027088"/>
                <a:gd name="connsiteY49" fmla="*/ 740134 h 931436"/>
                <a:gd name="connsiteX50" fmla="*/ 220990 w 1027088"/>
                <a:gd name="connsiteY50" fmla="*/ 746186 h 931436"/>
                <a:gd name="connsiteX51" fmla="*/ 166863 w 1027088"/>
                <a:gd name="connsiteY51" fmla="*/ 558996 h 931436"/>
                <a:gd name="connsiteX52" fmla="*/ 0 w 1027088"/>
                <a:gd name="connsiteY52" fmla="*/ 401795 h 931436"/>
                <a:gd name="connsiteX53" fmla="*/ 166863 w 1027088"/>
                <a:gd name="connsiteY53" fmla="*/ 234029 h 931436"/>
                <a:gd name="connsiteX54" fmla="*/ 234063 w 1027088"/>
                <a:gd name="connsiteY54" fmla="*/ 248138 h 931436"/>
                <a:gd name="connsiteX55" fmla="*/ 511086 w 1027088"/>
                <a:gd name="connsiteY55" fmla="*/ 0 h 931436"/>
                <a:gd name="connsiteX56" fmla="*/ 768151 w 1027088"/>
                <a:gd name="connsiteY56" fmla="*/ 174619 h 931436"/>
                <a:gd name="connsiteX57" fmla="*/ 828698 w 1027088"/>
                <a:gd name="connsiteY57" fmla="*/ 167164 h 931436"/>
                <a:gd name="connsiteX58" fmla="*/ 1027088 w 1027088"/>
                <a:gd name="connsiteY58" fmla="*/ 365520 h 931436"/>
                <a:gd name="connsiteX59" fmla="*/ 828831 w 1027088"/>
                <a:gd name="connsiteY59" fmla="*/ 558996 h 931436"/>
                <a:gd name="connsiteX60" fmla="*/ 166863 w 1027088"/>
                <a:gd name="connsiteY60" fmla="*/ 558996 h 931436"/>
                <a:gd name="connsiteX61" fmla="*/ 166863 w 1027088"/>
                <a:gd name="connsiteY61" fmla="*/ 258101 h 931436"/>
                <a:gd name="connsiteX62" fmla="*/ 24072 w 1027088"/>
                <a:gd name="connsiteY62" fmla="*/ 401795 h 931436"/>
                <a:gd name="connsiteX63" fmla="*/ 166997 w 1027088"/>
                <a:gd name="connsiteY63" fmla="*/ 534891 h 931436"/>
                <a:gd name="connsiteX64" fmla="*/ 828698 w 1027088"/>
                <a:gd name="connsiteY64" fmla="*/ 534891 h 931436"/>
                <a:gd name="connsiteX65" fmla="*/ 1002983 w 1027088"/>
                <a:gd name="connsiteY65" fmla="*/ 365520 h 931436"/>
                <a:gd name="connsiteX66" fmla="*/ 828698 w 1027088"/>
                <a:gd name="connsiteY66" fmla="*/ 191235 h 931436"/>
                <a:gd name="connsiteX67" fmla="*/ 765008 w 1027088"/>
                <a:gd name="connsiteY67" fmla="*/ 200596 h 931436"/>
                <a:gd name="connsiteX68" fmla="*/ 749930 w 1027088"/>
                <a:gd name="connsiteY68" fmla="*/ 193576 h 931436"/>
                <a:gd name="connsiteX69" fmla="*/ 511086 w 1027088"/>
                <a:gd name="connsiteY69" fmla="*/ 24072 h 931436"/>
                <a:gd name="connsiteX70" fmla="*/ 255861 w 1027088"/>
                <a:gd name="connsiteY70" fmla="*/ 267663 h 931436"/>
                <a:gd name="connsiteX71" fmla="*/ 249442 w 1027088"/>
                <a:gd name="connsiteY71" fmla="*/ 277224 h 931436"/>
                <a:gd name="connsiteX72" fmla="*/ 237941 w 1027088"/>
                <a:gd name="connsiteY72" fmla="*/ 277024 h 931436"/>
                <a:gd name="connsiteX73" fmla="*/ 166863 w 1027088"/>
                <a:gd name="connsiteY73" fmla="*/ 258101 h 931436"/>
                <a:gd name="connsiteX0" fmla="*/ 179200 w 1027088"/>
                <a:gd name="connsiteY0" fmla="*/ 780989 h 931436"/>
                <a:gd name="connsiteX1" fmla="*/ 145767 w 1027088"/>
                <a:gd name="connsiteY1" fmla="*/ 814422 h 931436"/>
                <a:gd name="connsiteX2" fmla="*/ 179200 w 1027088"/>
                <a:gd name="connsiteY2" fmla="*/ 780989 h 931436"/>
                <a:gd name="connsiteX3" fmla="*/ 296214 w 1027088"/>
                <a:gd name="connsiteY3" fmla="*/ 864571 h 931436"/>
                <a:gd name="connsiteX4" fmla="*/ 262781 w 1027088"/>
                <a:gd name="connsiteY4" fmla="*/ 898004 h 931436"/>
                <a:gd name="connsiteX5" fmla="*/ 296214 w 1027088"/>
                <a:gd name="connsiteY5" fmla="*/ 931436 h 931436"/>
                <a:gd name="connsiteX6" fmla="*/ 329647 w 1027088"/>
                <a:gd name="connsiteY6" fmla="*/ 898004 h 931436"/>
                <a:gd name="connsiteX7" fmla="*/ 296214 w 1027088"/>
                <a:gd name="connsiteY7" fmla="*/ 864571 h 931436"/>
                <a:gd name="connsiteX8" fmla="*/ 630542 w 1027088"/>
                <a:gd name="connsiteY8" fmla="*/ 864571 h 931436"/>
                <a:gd name="connsiteX9" fmla="*/ 597109 w 1027088"/>
                <a:gd name="connsiteY9" fmla="*/ 898004 h 931436"/>
                <a:gd name="connsiteX10" fmla="*/ 630542 w 1027088"/>
                <a:gd name="connsiteY10" fmla="*/ 931436 h 931436"/>
                <a:gd name="connsiteX11" fmla="*/ 663974 w 1027088"/>
                <a:gd name="connsiteY11" fmla="*/ 898004 h 931436"/>
                <a:gd name="connsiteX12" fmla="*/ 630542 w 1027088"/>
                <a:gd name="connsiteY12" fmla="*/ 864571 h 931436"/>
                <a:gd name="connsiteX13" fmla="*/ 513527 w 1027088"/>
                <a:gd name="connsiteY13" fmla="*/ 780989 h 931436"/>
                <a:gd name="connsiteX14" fmla="*/ 480094 w 1027088"/>
                <a:gd name="connsiteY14" fmla="*/ 814422 h 931436"/>
                <a:gd name="connsiteX15" fmla="*/ 513527 w 1027088"/>
                <a:gd name="connsiteY15" fmla="*/ 847855 h 931436"/>
                <a:gd name="connsiteX16" fmla="*/ 546960 w 1027088"/>
                <a:gd name="connsiteY16" fmla="*/ 814422 h 931436"/>
                <a:gd name="connsiteX17" fmla="*/ 513527 w 1027088"/>
                <a:gd name="connsiteY17" fmla="*/ 780989 h 931436"/>
                <a:gd name="connsiteX18" fmla="*/ 672333 w 1027088"/>
                <a:gd name="connsiteY18" fmla="*/ 833010 h 931436"/>
                <a:gd name="connsiteX19" fmla="*/ 666315 w 1027088"/>
                <a:gd name="connsiteY19" fmla="*/ 831372 h 931436"/>
                <a:gd name="connsiteX20" fmla="*/ 661902 w 1027088"/>
                <a:gd name="connsiteY20" fmla="*/ 814957 h 931436"/>
                <a:gd name="connsiteX21" fmla="*/ 762200 w 1027088"/>
                <a:gd name="connsiteY21" fmla="*/ 641240 h 931436"/>
                <a:gd name="connsiteX22" fmla="*/ 778615 w 1027088"/>
                <a:gd name="connsiteY22" fmla="*/ 636827 h 931436"/>
                <a:gd name="connsiteX23" fmla="*/ 783028 w 1027088"/>
                <a:gd name="connsiteY23" fmla="*/ 653243 h 931436"/>
                <a:gd name="connsiteX24" fmla="*/ 682730 w 1027088"/>
                <a:gd name="connsiteY24" fmla="*/ 826959 h 931436"/>
                <a:gd name="connsiteX25" fmla="*/ 672333 w 1027088"/>
                <a:gd name="connsiteY25" fmla="*/ 833010 h 931436"/>
                <a:gd name="connsiteX26" fmla="*/ 338005 w 1027088"/>
                <a:gd name="connsiteY26" fmla="*/ 833010 h 931436"/>
                <a:gd name="connsiteX27" fmla="*/ 331987 w 1027088"/>
                <a:gd name="connsiteY27" fmla="*/ 831372 h 931436"/>
                <a:gd name="connsiteX28" fmla="*/ 327574 w 1027088"/>
                <a:gd name="connsiteY28" fmla="*/ 814957 h 931436"/>
                <a:gd name="connsiteX29" fmla="*/ 427872 w 1027088"/>
                <a:gd name="connsiteY29" fmla="*/ 641240 h 931436"/>
                <a:gd name="connsiteX30" fmla="*/ 444321 w 1027088"/>
                <a:gd name="connsiteY30" fmla="*/ 636827 h 931436"/>
                <a:gd name="connsiteX31" fmla="*/ 448734 w 1027088"/>
                <a:gd name="connsiteY31" fmla="*/ 653243 h 931436"/>
                <a:gd name="connsiteX32" fmla="*/ 348436 w 1027088"/>
                <a:gd name="connsiteY32" fmla="*/ 826959 h 931436"/>
                <a:gd name="connsiteX33" fmla="*/ 338005 w 1027088"/>
                <a:gd name="connsiteY33" fmla="*/ 833010 h 931436"/>
                <a:gd name="connsiteX34" fmla="*/ 555318 w 1027088"/>
                <a:gd name="connsiteY34" fmla="*/ 746186 h 931436"/>
                <a:gd name="connsiteX35" fmla="*/ 549300 w 1027088"/>
                <a:gd name="connsiteY35" fmla="*/ 744547 h 931436"/>
                <a:gd name="connsiteX36" fmla="*/ 544887 w 1027088"/>
                <a:gd name="connsiteY36" fmla="*/ 728132 h 931436"/>
                <a:gd name="connsiteX37" fmla="*/ 595036 w 1027088"/>
                <a:gd name="connsiteY37" fmla="*/ 641240 h 931436"/>
                <a:gd name="connsiteX38" fmla="*/ 611452 w 1027088"/>
                <a:gd name="connsiteY38" fmla="*/ 636827 h 931436"/>
                <a:gd name="connsiteX39" fmla="*/ 615865 w 1027088"/>
                <a:gd name="connsiteY39" fmla="*/ 653243 h 931436"/>
                <a:gd name="connsiteX40" fmla="*/ 565716 w 1027088"/>
                <a:gd name="connsiteY40" fmla="*/ 740134 h 931436"/>
                <a:gd name="connsiteX41" fmla="*/ 555318 w 1027088"/>
                <a:gd name="connsiteY41" fmla="*/ 746186 h 931436"/>
                <a:gd name="connsiteX42" fmla="*/ 220990 w 1027088"/>
                <a:gd name="connsiteY42" fmla="*/ 746186 h 931436"/>
                <a:gd name="connsiteX43" fmla="*/ 214973 w 1027088"/>
                <a:gd name="connsiteY43" fmla="*/ 744547 h 931436"/>
                <a:gd name="connsiteX44" fmla="*/ 210559 w 1027088"/>
                <a:gd name="connsiteY44" fmla="*/ 728132 h 931436"/>
                <a:gd name="connsiteX45" fmla="*/ 260709 w 1027088"/>
                <a:gd name="connsiteY45" fmla="*/ 641240 h 931436"/>
                <a:gd name="connsiteX46" fmla="*/ 277158 w 1027088"/>
                <a:gd name="connsiteY46" fmla="*/ 636827 h 931436"/>
                <a:gd name="connsiteX47" fmla="*/ 281571 w 1027088"/>
                <a:gd name="connsiteY47" fmla="*/ 653243 h 931436"/>
                <a:gd name="connsiteX48" fmla="*/ 231421 w 1027088"/>
                <a:gd name="connsiteY48" fmla="*/ 740134 h 931436"/>
                <a:gd name="connsiteX49" fmla="*/ 220990 w 1027088"/>
                <a:gd name="connsiteY49" fmla="*/ 746186 h 931436"/>
                <a:gd name="connsiteX50" fmla="*/ 166863 w 1027088"/>
                <a:gd name="connsiteY50" fmla="*/ 558996 h 931436"/>
                <a:gd name="connsiteX51" fmla="*/ 0 w 1027088"/>
                <a:gd name="connsiteY51" fmla="*/ 401795 h 931436"/>
                <a:gd name="connsiteX52" fmla="*/ 166863 w 1027088"/>
                <a:gd name="connsiteY52" fmla="*/ 234029 h 931436"/>
                <a:gd name="connsiteX53" fmla="*/ 234063 w 1027088"/>
                <a:gd name="connsiteY53" fmla="*/ 248138 h 931436"/>
                <a:gd name="connsiteX54" fmla="*/ 511086 w 1027088"/>
                <a:gd name="connsiteY54" fmla="*/ 0 h 931436"/>
                <a:gd name="connsiteX55" fmla="*/ 768151 w 1027088"/>
                <a:gd name="connsiteY55" fmla="*/ 174619 h 931436"/>
                <a:gd name="connsiteX56" fmla="*/ 828698 w 1027088"/>
                <a:gd name="connsiteY56" fmla="*/ 167164 h 931436"/>
                <a:gd name="connsiteX57" fmla="*/ 1027088 w 1027088"/>
                <a:gd name="connsiteY57" fmla="*/ 365520 h 931436"/>
                <a:gd name="connsiteX58" fmla="*/ 828831 w 1027088"/>
                <a:gd name="connsiteY58" fmla="*/ 558996 h 931436"/>
                <a:gd name="connsiteX59" fmla="*/ 166863 w 1027088"/>
                <a:gd name="connsiteY59" fmla="*/ 558996 h 931436"/>
                <a:gd name="connsiteX60" fmla="*/ 166863 w 1027088"/>
                <a:gd name="connsiteY60" fmla="*/ 258101 h 931436"/>
                <a:gd name="connsiteX61" fmla="*/ 24072 w 1027088"/>
                <a:gd name="connsiteY61" fmla="*/ 401795 h 931436"/>
                <a:gd name="connsiteX62" fmla="*/ 166997 w 1027088"/>
                <a:gd name="connsiteY62" fmla="*/ 534891 h 931436"/>
                <a:gd name="connsiteX63" fmla="*/ 828698 w 1027088"/>
                <a:gd name="connsiteY63" fmla="*/ 534891 h 931436"/>
                <a:gd name="connsiteX64" fmla="*/ 1002983 w 1027088"/>
                <a:gd name="connsiteY64" fmla="*/ 365520 h 931436"/>
                <a:gd name="connsiteX65" fmla="*/ 828698 w 1027088"/>
                <a:gd name="connsiteY65" fmla="*/ 191235 h 931436"/>
                <a:gd name="connsiteX66" fmla="*/ 765008 w 1027088"/>
                <a:gd name="connsiteY66" fmla="*/ 200596 h 931436"/>
                <a:gd name="connsiteX67" fmla="*/ 749930 w 1027088"/>
                <a:gd name="connsiteY67" fmla="*/ 193576 h 931436"/>
                <a:gd name="connsiteX68" fmla="*/ 511086 w 1027088"/>
                <a:gd name="connsiteY68" fmla="*/ 24072 h 931436"/>
                <a:gd name="connsiteX69" fmla="*/ 255861 w 1027088"/>
                <a:gd name="connsiteY69" fmla="*/ 267663 h 931436"/>
                <a:gd name="connsiteX70" fmla="*/ 249442 w 1027088"/>
                <a:gd name="connsiteY70" fmla="*/ 277224 h 931436"/>
                <a:gd name="connsiteX71" fmla="*/ 237941 w 1027088"/>
                <a:gd name="connsiteY71" fmla="*/ 277024 h 931436"/>
                <a:gd name="connsiteX72" fmla="*/ 166863 w 1027088"/>
                <a:gd name="connsiteY72" fmla="*/ 258101 h 931436"/>
                <a:gd name="connsiteX0" fmla="*/ 296214 w 1027088"/>
                <a:gd name="connsiteY0" fmla="*/ 864571 h 931436"/>
                <a:gd name="connsiteX1" fmla="*/ 262781 w 1027088"/>
                <a:gd name="connsiteY1" fmla="*/ 898004 h 931436"/>
                <a:gd name="connsiteX2" fmla="*/ 296214 w 1027088"/>
                <a:gd name="connsiteY2" fmla="*/ 931436 h 931436"/>
                <a:gd name="connsiteX3" fmla="*/ 329647 w 1027088"/>
                <a:gd name="connsiteY3" fmla="*/ 898004 h 931436"/>
                <a:gd name="connsiteX4" fmla="*/ 296214 w 1027088"/>
                <a:gd name="connsiteY4" fmla="*/ 864571 h 931436"/>
                <a:gd name="connsiteX5" fmla="*/ 630542 w 1027088"/>
                <a:gd name="connsiteY5" fmla="*/ 864571 h 931436"/>
                <a:gd name="connsiteX6" fmla="*/ 597109 w 1027088"/>
                <a:gd name="connsiteY6" fmla="*/ 898004 h 931436"/>
                <a:gd name="connsiteX7" fmla="*/ 630542 w 1027088"/>
                <a:gd name="connsiteY7" fmla="*/ 931436 h 931436"/>
                <a:gd name="connsiteX8" fmla="*/ 663974 w 1027088"/>
                <a:gd name="connsiteY8" fmla="*/ 898004 h 931436"/>
                <a:gd name="connsiteX9" fmla="*/ 630542 w 1027088"/>
                <a:gd name="connsiteY9" fmla="*/ 864571 h 931436"/>
                <a:gd name="connsiteX10" fmla="*/ 513527 w 1027088"/>
                <a:gd name="connsiteY10" fmla="*/ 780989 h 931436"/>
                <a:gd name="connsiteX11" fmla="*/ 480094 w 1027088"/>
                <a:gd name="connsiteY11" fmla="*/ 814422 h 931436"/>
                <a:gd name="connsiteX12" fmla="*/ 513527 w 1027088"/>
                <a:gd name="connsiteY12" fmla="*/ 847855 h 931436"/>
                <a:gd name="connsiteX13" fmla="*/ 546960 w 1027088"/>
                <a:gd name="connsiteY13" fmla="*/ 814422 h 931436"/>
                <a:gd name="connsiteX14" fmla="*/ 513527 w 1027088"/>
                <a:gd name="connsiteY14" fmla="*/ 780989 h 931436"/>
                <a:gd name="connsiteX15" fmla="*/ 672333 w 1027088"/>
                <a:gd name="connsiteY15" fmla="*/ 833010 h 931436"/>
                <a:gd name="connsiteX16" fmla="*/ 666315 w 1027088"/>
                <a:gd name="connsiteY16" fmla="*/ 831372 h 931436"/>
                <a:gd name="connsiteX17" fmla="*/ 661902 w 1027088"/>
                <a:gd name="connsiteY17" fmla="*/ 814957 h 931436"/>
                <a:gd name="connsiteX18" fmla="*/ 762200 w 1027088"/>
                <a:gd name="connsiteY18" fmla="*/ 641240 h 931436"/>
                <a:gd name="connsiteX19" fmla="*/ 778615 w 1027088"/>
                <a:gd name="connsiteY19" fmla="*/ 636827 h 931436"/>
                <a:gd name="connsiteX20" fmla="*/ 783028 w 1027088"/>
                <a:gd name="connsiteY20" fmla="*/ 653243 h 931436"/>
                <a:gd name="connsiteX21" fmla="*/ 682730 w 1027088"/>
                <a:gd name="connsiteY21" fmla="*/ 826959 h 931436"/>
                <a:gd name="connsiteX22" fmla="*/ 672333 w 1027088"/>
                <a:gd name="connsiteY22" fmla="*/ 833010 h 931436"/>
                <a:gd name="connsiteX23" fmla="*/ 338005 w 1027088"/>
                <a:gd name="connsiteY23" fmla="*/ 833010 h 931436"/>
                <a:gd name="connsiteX24" fmla="*/ 331987 w 1027088"/>
                <a:gd name="connsiteY24" fmla="*/ 831372 h 931436"/>
                <a:gd name="connsiteX25" fmla="*/ 327574 w 1027088"/>
                <a:gd name="connsiteY25" fmla="*/ 814957 h 931436"/>
                <a:gd name="connsiteX26" fmla="*/ 427872 w 1027088"/>
                <a:gd name="connsiteY26" fmla="*/ 641240 h 931436"/>
                <a:gd name="connsiteX27" fmla="*/ 444321 w 1027088"/>
                <a:gd name="connsiteY27" fmla="*/ 636827 h 931436"/>
                <a:gd name="connsiteX28" fmla="*/ 448734 w 1027088"/>
                <a:gd name="connsiteY28" fmla="*/ 653243 h 931436"/>
                <a:gd name="connsiteX29" fmla="*/ 348436 w 1027088"/>
                <a:gd name="connsiteY29" fmla="*/ 826959 h 931436"/>
                <a:gd name="connsiteX30" fmla="*/ 338005 w 1027088"/>
                <a:gd name="connsiteY30" fmla="*/ 833010 h 931436"/>
                <a:gd name="connsiteX31" fmla="*/ 555318 w 1027088"/>
                <a:gd name="connsiteY31" fmla="*/ 746186 h 931436"/>
                <a:gd name="connsiteX32" fmla="*/ 549300 w 1027088"/>
                <a:gd name="connsiteY32" fmla="*/ 744547 h 931436"/>
                <a:gd name="connsiteX33" fmla="*/ 544887 w 1027088"/>
                <a:gd name="connsiteY33" fmla="*/ 728132 h 931436"/>
                <a:gd name="connsiteX34" fmla="*/ 595036 w 1027088"/>
                <a:gd name="connsiteY34" fmla="*/ 641240 h 931436"/>
                <a:gd name="connsiteX35" fmla="*/ 611452 w 1027088"/>
                <a:gd name="connsiteY35" fmla="*/ 636827 h 931436"/>
                <a:gd name="connsiteX36" fmla="*/ 615865 w 1027088"/>
                <a:gd name="connsiteY36" fmla="*/ 653243 h 931436"/>
                <a:gd name="connsiteX37" fmla="*/ 565716 w 1027088"/>
                <a:gd name="connsiteY37" fmla="*/ 740134 h 931436"/>
                <a:gd name="connsiteX38" fmla="*/ 555318 w 1027088"/>
                <a:gd name="connsiteY38" fmla="*/ 746186 h 931436"/>
                <a:gd name="connsiteX39" fmla="*/ 220990 w 1027088"/>
                <a:gd name="connsiteY39" fmla="*/ 746186 h 931436"/>
                <a:gd name="connsiteX40" fmla="*/ 214973 w 1027088"/>
                <a:gd name="connsiteY40" fmla="*/ 744547 h 931436"/>
                <a:gd name="connsiteX41" fmla="*/ 210559 w 1027088"/>
                <a:gd name="connsiteY41" fmla="*/ 728132 h 931436"/>
                <a:gd name="connsiteX42" fmla="*/ 260709 w 1027088"/>
                <a:gd name="connsiteY42" fmla="*/ 641240 h 931436"/>
                <a:gd name="connsiteX43" fmla="*/ 277158 w 1027088"/>
                <a:gd name="connsiteY43" fmla="*/ 636827 h 931436"/>
                <a:gd name="connsiteX44" fmla="*/ 281571 w 1027088"/>
                <a:gd name="connsiteY44" fmla="*/ 653243 h 931436"/>
                <a:gd name="connsiteX45" fmla="*/ 231421 w 1027088"/>
                <a:gd name="connsiteY45" fmla="*/ 740134 h 931436"/>
                <a:gd name="connsiteX46" fmla="*/ 220990 w 1027088"/>
                <a:gd name="connsiteY46" fmla="*/ 746186 h 931436"/>
                <a:gd name="connsiteX47" fmla="*/ 166863 w 1027088"/>
                <a:gd name="connsiteY47" fmla="*/ 558996 h 931436"/>
                <a:gd name="connsiteX48" fmla="*/ 0 w 1027088"/>
                <a:gd name="connsiteY48" fmla="*/ 401795 h 931436"/>
                <a:gd name="connsiteX49" fmla="*/ 166863 w 1027088"/>
                <a:gd name="connsiteY49" fmla="*/ 234029 h 931436"/>
                <a:gd name="connsiteX50" fmla="*/ 234063 w 1027088"/>
                <a:gd name="connsiteY50" fmla="*/ 248138 h 931436"/>
                <a:gd name="connsiteX51" fmla="*/ 511086 w 1027088"/>
                <a:gd name="connsiteY51" fmla="*/ 0 h 931436"/>
                <a:gd name="connsiteX52" fmla="*/ 768151 w 1027088"/>
                <a:gd name="connsiteY52" fmla="*/ 174619 h 931436"/>
                <a:gd name="connsiteX53" fmla="*/ 828698 w 1027088"/>
                <a:gd name="connsiteY53" fmla="*/ 167164 h 931436"/>
                <a:gd name="connsiteX54" fmla="*/ 1027088 w 1027088"/>
                <a:gd name="connsiteY54" fmla="*/ 365520 h 931436"/>
                <a:gd name="connsiteX55" fmla="*/ 828831 w 1027088"/>
                <a:gd name="connsiteY55" fmla="*/ 558996 h 931436"/>
                <a:gd name="connsiteX56" fmla="*/ 166863 w 1027088"/>
                <a:gd name="connsiteY56" fmla="*/ 558996 h 931436"/>
                <a:gd name="connsiteX57" fmla="*/ 166863 w 1027088"/>
                <a:gd name="connsiteY57" fmla="*/ 258101 h 931436"/>
                <a:gd name="connsiteX58" fmla="*/ 24072 w 1027088"/>
                <a:gd name="connsiteY58" fmla="*/ 401795 h 931436"/>
                <a:gd name="connsiteX59" fmla="*/ 166997 w 1027088"/>
                <a:gd name="connsiteY59" fmla="*/ 534891 h 931436"/>
                <a:gd name="connsiteX60" fmla="*/ 828698 w 1027088"/>
                <a:gd name="connsiteY60" fmla="*/ 534891 h 931436"/>
                <a:gd name="connsiteX61" fmla="*/ 1002983 w 1027088"/>
                <a:gd name="connsiteY61" fmla="*/ 365520 h 931436"/>
                <a:gd name="connsiteX62" fmla="*/ 828698 w 1027088"/>
                <a:gd name="connsiteY62" fmla="*/ 191235 h 931436"/>
                <a:gd name="connsiteX63" fmla="*/ 765008 w 1027088"/>
                <a:gd name="connsiteY63" fmla="*/ 200596 h 931436"/>
                <a:gd name="connsiteX64" fmla="*/ 749930 w 1027088"/>
                <a:gd name="connsiteY64" fmla="*/ 193576 h 931436"/>
                <a:gd name="connsiteX65" fmla="*/ 511086 w 1027088"/>
                <a:gd name="connsiteY65" fmla="*/ 24072 h 931436"/>
                <a:gd name="connsiteX66" fmla="*/ 255861 w 1027088"/>
                <a:gd name="connsiteY66" fmla="*/ 267663 h 931436"/>
                <a:gd name="connsiteX67" fmla="*/ 249442 w 1027088"/>
                <a:gd name="connsiteY67" fmla="*/ 277224 h 931436"/>
                <a:gd name="connsiteX68" fmla="*/ 237941 w 1027088"/>
                <a:gd name="connsiteY68" fmla="*/ 277024 h 931436"/>
                <a:gd name="connsiteX69" fmla="*/ 166863 w 1027088"/>
                <a:gd name="connsiteY69" fmla="*/ 258101 h 931436"/>
                <a:gd name="connsiteX0" fmla="*/ 329647 w 1027088"/>
                <a:gd name="connsiteY0" fmla="*/ 898004 h 931436"/>
                <a:gd name="connsiteX1" fmla="*/ 262781 w 1027088"/>
                <a:gd name="connsiteY1" fmla="*/ 898004 h 931436"/>
                <a:gd name="connsiteX2" fmla="*/ 296214 w 1027088"/>
                <a:gd name="connsiteY2" fmla="*/ 931436 h 931436"/>
                <a:gd name="connsiteX3" fmla="*/ 329647 w 1027088"/>
                <a:gd name="connsiteY3" fmla="*/ 898004 h 931436"/>
                <a:gd name="connsiteX4" fmla="*/ 630542 w 1027088"/>
                <a:gd name="connsiteY4" fmla="*/ 864571 h 931436"/>
                <a:gd name="connsiteX5" fmla="*/ 597109 w 1027088"/>
                <a:gd name="connsiteY5" fmla="*/ 898004 h 931436"/>
                <a:gd name="connsiteX6" fmla="*/ 630542 w 1027088"/>
                <a:gd name="connsiteY6" fmla="*/ 931436 h 931436"/>
                <a:gd name="connsiteX7" fmla="*/ 663974 w 1027088"/>
                <a:gd name="connsiteY7" fmla="*/ 898004 h 931436"/>
                <a:gd name="connsiteX8" fmla="*/ 630542 w 1027088"/>
                <a:gd name="connsiteY8" fmla="*/ 864571 h 931436"/>
                <a:gd name="connsiteX9" fmla="*/ 513527 w 1027088"/>
                <a:gd name="connsiteY9" fmla="*/ 780989 h 931436"/>
                <a:gd name="connsiteX10" fmla="*/ 480094 w 1027088"/>
                <a:gd name="connsiteY10" fmla="*/ 814422 h 931436"/>
                <a:gd name="connsiteX11" fmla="*/ 513527 w 1027088"/>
                <a:gd name="connsiteY11" fmla="*/ 847855 h 931436"/>
                <a:gd name="connsiteX12" fmla="*/ 546960 w 1027088"/>
                <a:gd name="connsiteY12" fmla="*/ 814422 h 931436"/>
                <a:gd name="connsiteX13" fmla="*/ 513527 w 1027088"/>
                <a:gd name="connsiteY13" fmla="*/ 780989 h 931436"/>
                <a:gd name="connsiteX14" fmla="*/ 672333 w 1027088"/>
                <a:gd name="connsiteY14" fmla="*/ 833010 h 931436"/>
                <a:gd name="connsiteX15" fmla="*/ 666315 w 1027088"/>
                <a:gd name="connsiteY15" fmla="*/ 831372 h 931436"/>
                <a:gd name="connsiteX16" fmla="*/ 661902 w 1027088"/>
                <a:gd name="connsiteY16" fmla="*/ 814957 h 931436"/>
                <a:gd name="connsiteX17" fmla="*/ 762200 w 1027088"/>
                <a:gd name="connsiteY17" fmla="*/ 641240 h 931436"/>
                <a:gd name="connsiteX18" fmla="*/ 778615 w 1027088"/>
                <a:gd name="connsiteY18" fmla="*/ 636827 h 931436"/>
                <a:gd name="connsiteX19" fmla="*/ 783028 w 1027088"/>
                <a:gd name="connsiteY19" fmla="*/ 653243 h 931436"/>
                <a:gd name="connsiteX20" fmla="*/ 682730 w 1027088"/>
                <a:gd name="connsiteY20" fmla="*/ 826959 h 931436"/>
                <a:gd name="connsiteX21" fmla="*/ 672333 w 1027088"/>
                <a:gd name="connsiteY21" fmla="*/ 833010 h 931436"/>
                <a:gd name="connsiteX22" fmla="*/ 338005 w 1027088"/>
                <a:gd name="connsiteY22" fmla="*/ 833010 h 931436"/>
                <a:gd name="connsiteX23" fmla="*/ 331987 w 1027088"/>
                <a:gd name="connsiteY23" fmla="*/ 831372 h 931436"/>
                <a:gd name="connsiteX24" fmla="*/ 327574 w 1027088"/>
                <a:gd name="connsiteY24" fmla="*/ 814957 h 931436"/>
                <a:gd name="connsiteX25" fmla="*/ 427872 w 1027088"/>
                <a:gd name="connsiteY25" fmla="*/ 641240 h 931436"/>
                <a:gd name="connsiteX26" fmla="*/ 444321 w 1027088"/>
                <a:gd name="connsiteY26" fmla="*/ 636827 h 931436"/>
                <a:gd name="connsiteX27" fmla="*/ 448734 w 1027088"/>
                <a:gd name="connsiteY27" fmla="*/ 653243 h 931436"/>
                <a:gd name="connsiteX28" fmla="*/ 348436 w 1027088"/>
                <a:gd name="connsiteY28" fmla="*/ 826959 h 931436"/>
                <a:gd name="connsiteX29" fmla="*/ 338005 w 1027088"/>
                <a:gd name="connsiteY29" fmla="*/ 833010 h 931436"/>
                <a:gd name="connsiteX30" fmla="*/ 555318 w 1027088"/>
                <a:gd name="connsiteY30" fmla="*/ 746186 h 931436"/>
                <a:gd name="connsiteX31" fmla="*/ 549300 w 1027088"/>
                <a:gd name="connsiteY31" fmla="*/ 744547 h 931436"/>
                <a:gd name="connsiteX32" fmla="*/ 544887 w 1027088"/>
                <a:gd name="connsiteY32" fmla="*/ 728132 h 931436"/>
                <a:gd name="connsiteX33" fmla="*/ 595036 w 1027088"/>
                <a:gd name="connsiteY33" fmla="*/ 641240 h 931436"/>
                <a:gd name="connsiteX34" fmla="*/ 611452 w 1027088"/>
                <a:gd name="connsiteY34" fmla="*/ 636827 h 931436"/>
                <a:gd name="connsiteX35" fmla="*/ 615865 w 1027088"/>
                <a:gd name="connsiteY35" fmla="*/ 653243 h 931436"/>
                <a:gd name="connsiteX36" fmla="*/ 565716 w 1027088"/>
                <a:gd name="connsiteY36" fmla="*/ 740134 h 931436"/>
                <a:gd name="connsiteX37" fmla="*/ 555318 w 1027088"/>
                <a:gd name="connsiteY37" fmla="*/ 746186 h 931436"/>
                <a:gd name="connsiteX38" fmla="*/ 220990 w 1027088"/>
                <a:gd name="connsiteY38" fmla="*/ 746186 h 931436"/>
                <a:gd name="connsiteX39" fmla="*/ 214973 w 1027088"/>
                <a:gd name="connsiteY39" fmla="*/ 744547 h 931436"/>
                <a:gd name="connsiteX40" fmla="*/ 210559 w 1027088"/>
                <a:gd name="connsiteY40" fmla="*/ 728132 h 931436"/>
                <a:gd name="connsiteX41" fmla="*/ 260709 w 1027088"/>
                <a:gd name="connsiteY41" fmla="*/ 641240 h 931436"/>
                <a:gd name="connsiteX42" fmla="*/ 277158 w 1027088"/>
                <a:gd name="connsiteY42" fmla="*/ 636827 h 931436"/>
                <a:gd name="connsiteX43" fmla="*/ 281571 w 1027088"/>
                <a:gd name="connsiteY43" fmla="*/ 653243 h 931436"/>
                <a:gd name="connsiteX44" fmla="*/ 231421 w 1027088"/>
                <a:gd name="connsiteY44" fmla="*/ 740134 h 931436"/>
                <a:gd name="connsiteX45" fmla="*/ 220990 w 1027088"/>
                <a:gd name="connsiteY45" fmla="*/ 746186 h 931436"/>
                <a:gd name="connsiteX46" fmla="*/ 166863 w 1027088"/>
                <a:gd name="connsiteY46" fmla="*/ 558996 h 931436"/>
                <a:gd name="connsiteX47" fmla="*/ 0 w 1027088"/>
                <a:gd name="connsiteY47" fmla="*/ 401795 h 931436"/>
                <a:gd name="connsiteX48" fmla="*/ 166863 w 1027088"/>
                <a:gd name="connsiteY48" fmla="*/ 234029 h 931436"/>
                <a:gd name="connsiteX49" fmla="*/ 234063 w 1027088"/>
                <a:gd name="connsiteY49" fmla="*/ 248138 h 931436"/>
                <a:gd name="connsiteX50" fmla="*/ 511086 w 1027088"/>
                <a:gd name="connsiteY50" fmla="*/ 0 h 931436"/>
                <a:gd name="connsiteX51" fmla="*/ 768151 w 1027088"/>
                <a:gd name="connsiteY51" fmla="*/ 174619 h 931436"/>
                <a:gd name="connsiteX52" fmla="*/ 828698 w 1027088"/>
                <a:gd name="connsiteY52" fmla="*/ 167164 h 931436"/>
                <a:gd name="connsiteX53" fmla="*/ 1027088 w 1027088"/>
                <a:gd name="connsiteY53" fmla="*/ 365520 h 931436"/>
                <a:gd name="connsiteX54" fmla="*/ 828831 w 1027088"/>
                <a:gd name="connsiteY54" fmla="*/ 558996 h 931436"/>
                <a:gd name="connsiteX55" fmla="*/ 166863 w 1027088"/>
                <a:gd name="connsiteY55" fmla="*/ 558996 h 931436"/>
                <a:gd name="connsiteX56" fmla="*/ 166863 w 1027088"/>
                <a:gd name="connsiteY56" fmla="*/ 258101 h 931436"/>
                <a:gd name="connsiteX57" fmla="*/ 24072 w 1027088"/>
                <a:gd name="connsiteY57" fmla="*/ 401795 h 931436"/>
                <a:gd name="connsiteX58" fmla="*/ 166997 w 1027088"/>
                <a:gd name="connsiteY58" fmla="*/ 534891 h 931436"/>
                <a:gd name="connsiteX59" fmla="*/ 828698 w 1027088"/>
                <a:gd name="connsiteY59" fmla="*/ 534891 h 931436"/>
                <a:gd name="connsiteX60" fmla="*/ 1002983 w 1027088"/>
                <a:gd name="connsiteY60" fmla="*/ 365520 h 931436"/>
                <a:gd name="connsiteX61" fmla="*/ 828698 w 1027088"/>
                <a:gd name="connsiteY61" fmla="*/ 191235 h 931436"/>
                <a:gd name="connsiteX62" fmla="*/ 765008 w 1027088"/>
                <a:gd name="connsiteY62" fmla="*/ 200596 h 931436"/>
                <a:gd name="connsiteX63" fmla="*/ 749930 w 1027088"/>
                <a:gd name="connsiteY63" fmla="*/ 193576 h 931436"/>
                <a:gd name="connsiteX64" fmla="*/ 511086 w 1027088"/>
                <a:gd name="connsiteY64" fmla="*/ 24072 h 931436"/>
                <a:gd name="connsiteX65" fmla="*/ 255861 w 1027088"/>
                <a:gd name="connsiteY65" fmla="*/ 267663 h 931436"/>
                <a:gd name="connsiteX66" fmla="*/ 249442 w 1027088"/>
                <a:gd name="connsiteY66" fmla="*/ 277224 h 931436"/>
                <a:gd name="connsiteX67" fmla="*/ 237941 w 1027088"/>
                <a:gd name="connsiteY67" fmla="*/ 277024 h 931436"/>
                <a:gd name="connsiteX68" fmla="*/ 166863 w 1027088"/>
                <a:gd name="connsiteY68" fmla="*/ 258101 h 931436"/>
                <a:gd name="connsiteX0" fmla="*/ 296214 w 1027088"/>
                <a:gd name="connsiteY0" fmla="*/ 931436 h 931436"/>
                <a:gd name="connsiteX1" fmla="*/ 262781 w 1027088"/>
                <a:gd name="connsiteY1" fmla="*/ 898004 h 931436"/>
                <a:gd name="connsiteX2" fmla="*/ 296214 w 1027088"/>
                <a:gd name="connsiteY2" fmla="*/ 931436 h 931436"/>
                <a:gd name="connsiteX3" fmla="*/ 630542 w 1027088"/>
                <a:gd name="connsiteY3" fmla="*/ 864571 h 931436"/>
                <a:gd name="connsiteX4" fmla="*/ 597109 w 1027088"/>
                <a:gd name="connsiteY4" fmla="*/ 898004 h 931436"/>
                <a:gd name="connsiteX5" fmla="*/ 630542 w 1027088"/>
                <a:gd name="connsiteY5" fmla="*/ 931436 h 931436"/>
                <a:gd name="connsiteX6" fmla="*/ 663974 w 1027088"/>
                <a:gd name="connsiteY6" fmla="*/ 898004 h 931436"/>
                <a:gd name="connsiteX7" fmla="*/ 630542 w 1027088"/>
                <a:gd name="connsiteY7" fmla="*/ 864571 h 931436"/>
                <a:gd name="connsiteX8" fmla="*/ 513527 w 1027088"/>
                <a:gd name="connsiteY8" fmla="*/ 780989 h 931436"/>
                <a:gd name="connsiteX9" fmla="*/ 480094 w 1027088"/>
                <a:gd name="connsiteY9" fmla="*/ 814422 h 931436"/>
                <a:gd name="connsiteX10" fmla="*/ 513527 w 1027088"/>
                <a:gd name="connsiteY10" fmla="*/ 847855 h 931436"/>
                <a:gd name="connsiteX11" fmla="*/ 546960 w 1027088"/>
                <a:gd name="connsiteY11" fmla="*/ 814422 h 931436"/>
                <a:gd name="connsiteX12" fmla="*/ 513527 w 1027088"/>
                <a:gd name="connsiteY12" fmla="*/ 780989 h 931436"/>
                <a:gd name="connsiteX13" fmla="*/ 672333 w 1027088"/>
                <a:gd name="connsiteY13" fmla="*/ 833010 h 931436"/>
                <a:gd name="connsiteX14" fmla="*/ 666315 w 1027088"/>
                <a:gd name="connsiteY14" fmla="*/ 831372 h 931436"/>
                <a:gd name="connsiteX15" fmla="*/ 661902 w 1027088"/>
                <a:gd name="connsiteY15" fmla="*/ 814957 h 931436"/>
                <a:gd name="connsiteX16" fmla="*/ 762200 w 1027088"/>
                <a:gd name="connsiteY16" fmla="*/ 641240 h 931436"/>
                <a:gd name="connsiteX17" fmla="*/ 778615 w 1027088"/>
                <a:gd name="connsiteY17" fmla="*/ 636827 h 931436"/>
                <a:gd name="connsiteX18" fmla="*/ 783028 w 1027088"/>
                <a:gd name="connsiteY18" fmla="*/ 653243 h 931436"/>
                <a:gd name="connsiteX19" fmla="*/ 682730 w 1027088"/>
                <a:gd name="connsiteY19" fmla="*/ 826959 h 931436"/>
                <a:gd name="connsiteX20" fmla="*/ 672333 w 1027088"/>
                <a:gd name="connsiteY20" fmla="*/ 833010 h 931436"/>
                <a:gd name="connsiteX21" fmla="*/ 338005 w 1027088"/>
                <a:gd name="connsiteY21" fmla="*/ 833010 h 931436"/>
                <a:gd name="connsiteX22" fmla="*/ 331987 w 1027088"/>
                <a:gd name="connsiteY22" fmla="*/ 831372 h 931436"/>
                <a:gd name="connsiteX23" fmla="*/ 327574 w 1027088"/>
                <a:gd name="connsiteY23" fmla="*/ 814957 h 931436"/>
                <a:gd name="connsiteX24" fmla="*/ 427872 w 1027088"/>
                <a:gd name="connsiteY24" fmla="*/ 641240 h 931436"/>
                <a:gd name="connsiteX25" fmla="*/ 444321 w 1027088"/>
                <a:gd name="connsiteY25" fmla="*/ 636827 h 931436"/>
                <a:gd name="connsiteX26" fmla="*/ 448734 w 1027088"/>
                <a:gd name="connsiteY26" fmla="*/ 653243 h 931436"/>
                <a:gd name="connsiteX27" fmla="*/ 348436 w 1027088"/>
                <a:gd name="connsiteY27" fmla="*/ 826959 h 931436"/>
                <a:gd name="connsiteX28" fmla="*/ 338005 w 1027088"/>
                <a:gd name="connsiteY28" fmla="*/ 833010 h 931436"/>
                <a:gd name="connsiteX29" fmla="*/ 555318 w 1027088"/>
                <a:gd name="connsiteY29" fmla="*/ 746186 h 931436"/>
                <a:gd name="connsiteX30" fmla="*/ 549300 w 1027088"/>
                <a:gd name="connsiteY30" fmla="*/ 744547 h 931436"/>
                <a:gd name="connsiteX31" fmla="*/ 544887 w 1027088"/>
                <a:gd name="connsiteY31" fmla="*/ 728132 h 931436"/>
                <a:gd name="connsiteX32" fmla="*/ 595036 w 1027088"/>
                <a:gd name="connsiteY32" fmla="*/ 641240 h 931436"/>
                <a:gd name="connsiteX33" fmla="*/ 611452 w 1027088"/>
                <a:gd name="connsiteY33" fmla="*/ 636827 h 931436"/>
                <a:gd name="connsiteX34" fmla="*/ 615865 w 1027088"/>
                <a:gd name="connsiteY34" fmla="*/ 653243 h 931436"/>
                <a:gd name="connsiteX35" fmla="*/ 565716 w 1027088"/>
                <a:gd name="connsiteY35" fmla="*/ 740134 h 931436"/>
                <a:gd name="connsiteX36" fmla="*/ 555318 w 1027088"/>
                <a:gd name="connsiteY36" fmla="*/ 746186 h 931436"/>
                <a:gd name="connsiteX37" fmla="*/ 220990 w 1027088"/>
                <a:gd name="connsiteY37" fmla="*/ 746186 h 931436"/>
                <a:gd name="connsiteX38" fmla="*/ 214973 w 1027088"/>
                <a:gd name="connsiteY38" fmla="*/ 744547 h 931436"/>
                <a:gd name="connsiteX39" fmla="*/ 210559 w 1027088"/>
                <a:gd name="connsiteY39" fmla="*/ 728132 h 931436"/>
                <a:gd name="connsiteX40" fmla="*/ 260709 w 1027088"/>
                <a:gd name="connsiteY40" fmla="*/ 641240 h 931436"/>
                <a:gd name="connsiteX41" fmla="*/ 277158 w 1027088"/>
                <a:gd name="connsiteY41" fmla="*/ 636827 h 931436"/>
                <a:gd name="connsiteX42" fmla="*/ 281571 w 1027088"/>
                <a:gd name="connsiteY42" fmla="*/ 653243 h 931436"/>
                <a:gd name="connsiteX43" fmla="*/ 231421 w 1027088"/>
                <a:gd name="connsiteY43" fmla="*/ 740134 h 931436"/>
                <a:gd name="connsiteX44" fmla="*/ 220990 w 1027088"/>
                <a:gd name="connsiteY44" fmla="*/ 746186 h 931436"/>
                <a:gd name="connsiteX45" fmla="*/ 166863 w 1027088"/>
                <a:gd name="connsiteY45" fmla="*/ 558996 h 931436"/>
                <a:gd name="connsiteX46" fmla="*/ 0 w 1027088"/>
                <a:gd name="connsiteY46" fmla="*/ 401795 h 931436"/>
                <a:gd name="connsiteX47" fmla="*/ 166863 w 1027088"/>
                <a:gd name="connsiteY47" fmla="*/ 234029 h 931436"/>
                <a:gd name="connsiteX48" fmla="*/ 234063 w 1027088"/>
                <a:gd name="connsiteY48" fmla="*/ 248138 h 931436"/>
                <a:gd name="connsiteX49" fmla="*/ 511086 w 1027088"/>
                <a:gd name="connsiteY49" fmla="*/ 0 h 931436"/>
                <a:gd name="connsiteX50" fmla="*/ 768151 w 1027088"/>
                <a:gd name="connsiteY50" fmla="*/ 174619 h 931436"/>
                <a:gd name="connsiteX51" fmla="*/ 828698 w 1027088"/>
                <a:gd name="connsiteY51" fmla="*/ 167164 h 931436"/>
                <a:gd name="connsiteX52" fmla="*/ 1027088 w 1027088"/>
                <a:gd name="connsiteY52" fmla="*/ 365520 h 931436"/>
                <a:gd name="connsiteX53" fmla="*/ 828831 w 1027088"/>
                <a:gd name="connsiteY53" fmla="*/ 558996 h 931436"/>
                <a:gd name="connsiteX54" fmla="*/ 166863 w 1027088"/>
                <a:gd name="connsiteY54" fmla="*/ 558996 h 931436"/>
                <a:gd name="connsiteX55" fmla="*/ 166863 w 1027088"/>
                <a:gd name="connsiteY55" fmla="*/ 258101 h 931436"/>
                <a:gd name="connsiteX56" fmla="*/ 24072 w 1027088"/>
                <a:gd name="connsiteY56" fmla="*/ 401795 h 931436"/>
                <a:gd name="connsiteX57" fmla="*/ 166997 w 1027088"/>
                <a:gd name="connsiteY57" fmla="*/ 534891 h 931436"/>
                <a:gd name="connsiteX58" fmla="*/ 828698 w 1027088"/>
                <a:gd name="connsiteY58" fmla="*/ 534891 h 931436"/>
                <a:gd name="connsiteX59" fmla="*/ 1002983 w 1027088"/>
                <a:gd name="connsiteY59" fmla="*/ 365520 h 931436"/>
                <a:gd name="connsiteX60" fmla="*/ 828698 w 1027088"/>
                <a:gd name="connsiteY60" fmla="*/ 191235 h 931436"/>
                <a:gd name="connsiteX61" fmla="*/ 765008 w 1027088"/>
                <a:gd name="connsiteY61" fmla="*/ 200596 h 931436"/>
                <a:gd name="connsiteX62" fmla="*/ 749930 w 1027088"/>
                <a:gd name="connsiteY62" fmla="*/ 193576 h 931436"/>
                <a:gd name="connsiteX63" fmla="*/ 511086 w 1027088"/>
                <a:gd name="connsiteY63" fmla="*/ 24072 h 931436"/>
                <a:gd name="connsiteX64" fmla="*/ 255861 w 1027088"/>
                <a:gd name="connsiteY64" fmla="*/ 267663 h 931436"/>
                <a:gd name="connsiteX65" fmla="*/ 249442 w 1027088"/>
                <a:gd name="connsiteY65" fmla="*/ 277224 h 931436"/>
                <a:gd name="connsiteX66" fmla="*/ 237941 w 1027088"/>
                <a:gd name="connsiteY66" fmla="*/ 277024 h 931436"/>
                <a:gd name="connsiteX67" fmla="*/ 166863 w 1027088"/>
                <a:gd name="connsiteY67" fmla="*/ 258101 h 931436"/>
                <a:gd name="connsiteX0" fmla="*/ 630542 w 1027088"/>
                <a:gd name="connsiteY0" fmla="*/ 864571 h 931436"/>
                <a:gd name="connsiteX1" fmla="*/ 597109 w 1027088"/>
                <a:gd name="connsiteY1" fmla="*/ 898004 h 931436"/>
                <a:gd name="connsiteX2" fmla="*/ 630542 w 1027088"/>
                <a:gd name="connsiteY2" fmla="*/ 931436 h 931436"/>
                <a:gd name="connsiteX3" fmla="*/ 663974 w 1027088"/>
                <a:gd name="connsiteY3" fmla="*/ 898004 h 931436"/>
                <a:gd name="connsiteX4" fmla="*/ 630542 w 1027088"/>
                <a:gd name="connsiteY4" fmla="*/ 864571 h 931436"/>
                <a:gd name="connsiteX5" fmla="*/ 513527 w 1027088"/>
                <a:gd name="connsiteY5" fmla="*/ 780989 h 931436"/>
                <a:gd name="connsiteX6" fmla="*/ 480094 w 1027088"/>
                <a:gd name="connsiteY6" fmla="*/ 814422 h 931436"/>
                <a:gd name="connsiteX7" fmla="*/ 513527 w 1027088"/>
                <a:gd name="connsiteY7" fmla="*/ 847855 h 931436"/>
                <a:gd name="connsiteX8" fmla="*/ 546960 w 1027088"/>
                <a:gd name="connsiteY8" fmla="*/ 814422 h 931436"/>
                <a:gd name="connsiteX9" fmla="*/ 513527 w 1027088"/>
                <a:gd name="connsiteY9" fmla="*/ 780989 h 931436"/>
                <a:gd name="connsiteX10" fmla="*/ 672333 w 1027088"/>
                <a:gd name="connsiteY10" fmla="*/ 833010 h 931436"/>
                <a:gd name="connsiteX11" fmla="*/ 666315 w 1027088"/>
                <a:gd name="connsiteY11" fmla="*/ 831372 h 931436"/>
                <a:gd name="connsiteX12" fmla="*/ 661902 w 1027088"/>
                <a:gd name="connsiteY12" fmla="*/ 814957 h 931436"/>
                <a:gd name="connsiteX13" fmla="*/ 762200 w 1027088"/>
                <a:gd name="connsiteY13" fmla="*/ 641240 h 931436"/>
                <a:gd name="connsiteX14" fmla="*/ 778615 w 1027088"/>
                <a:gd name="connsiteY14" fmla="*/ 636827 h 931436"/>
                <a:gd name="connsiteX15" fmla="*/ 783028 w 1027088"/>
                <a:gd name="connsiteY15" fmla="*/ 653243 h 931436"/>
                <a:gd name="connsiteX16" fmla="*/ 682730 w 1027088"/>
                <a:gd name="connsiteY16" fmla="*/ 826959 h 931436"/>
                <a:gd name="connsiteX17" fmla="*/ 672333 w 1027088"/>
                <a:gd name="connsiteY17" fmla="*/ 833010 h 931436"/>
                <a:gd name="connsiteX18" fmla="*/ 338005 w 1027088"/>
                <a:gd name="connsiteY18" fmla="*/ 833010 h 931436"/>
                <a:gd name="connsiteX19" fmla="*/ 331987 w 1027088"/>
                <a:gd name="connsiteY19" fmla="*/ 831372 h 931436"/>
                <a:gd name="connsiteX20" fmla="*/ 327574 w 1027088"/>
                <a:gd name="connsiteY20" fmla="*/ 814957 h 931436"/>
                <a:gd name="connsiteX21" fmla="*/ 427872 w 1027088"/>
                <a:gd name="connsiteY21" fmla="*/ 641240 h 931436"/>
                <a:gd name="connsiteX22" fmla="*/ 444321 w 1027088"/>
                <a:gd name="connsiteY22" fmla="*/ 636827 h 931436"/>
                <a:gd name="connsiteX23" fmla="*/ 448734 w 1027088"/>
                <a:gd name="connsiteY23" fmla="*/ 653243 h 931436"/>
                <a:gd name="connsiteX24" fmla="*/ 348436 w 1027088"/>
                <a:gd name="connsiteY24" fmla="*/ 826959 h 931436"/>
                <a:gd name="connsiteX25" fmla="*/ 338005 w 1027088"/>
                <a:gd name="connsiteY25" fmla="*/ 833010 h 931436"/>
                <a:gd name="connsiteX26" fmla="*/ 555318 w 1027088"/>
                <a:gd name="connsiteY26" fmla="*/ 746186 h 931436"/>
                <a:gd name="connsiteX27" fmla="*/ 549300 w 1027088"/>
                <a:gd name="connsiteY27" fmla="*/ 744547 h 931436"/>
                <a:gd name="connsiteX28" fmla="*/ 544887 w 1027088"/>
                <a:gd name="connsiteY28" fmla="*/ 728132 h 931436"/>
                <a:gd name="connsiteX29" fmla="*/ 595036 w 1027088"/>
                <a:gd name="connsiteY29" fmla="*/ 641240 h 931436"/>
                <a:gd name="connsiteX30" fmla="*/ 611452 w 1027088"/>
                <a:gd name="connsiteY30" fmla="*/ 636827 h 931436"/>
                <a:gd name="connsiteX31" fmla="*/ 615865 w 1027088"/>
                <a:gd name="connsiteY31" fmla="*/ 653243 h 931436"/>
                <a:gd name="connsiteX32" fmla="*/ 565716 w 1027088"/>
                <a:gd name="connsiteY32" fmla="*/ 740134 h 931436"/>
                <a:gd name="connsiteX33" fmla="*/ 555318 w 1027088"/>
                <a:gd name="connsiteY33" fmla="*/ 746186 h 931436"/>
                <a:gd name="connsiteX34" fmla="*/ 220990 w 1027088"/>
                <a:gd name="connsiteY34" fmla="*/ 746186 h 931436"/>
                <a:gd name="connsiteX35" fmla="*/ 214973 w 1027088"/>
                <a:gd name="connsiteY35" fmla="*/ 744547 h 931436"/>
                <a:gd name="connsiteX36" fmla="*/ 210559 w 1027088"/>
                <a:gd name="connsiteY36" fmla="*/ 728132 h 931436"/>
                <a:gd name="connsiteX37" fmla="*/ 260709 w 1027088"/>
                <a:gd name="connsiteY37" fmla="*/ 641240 h 931436"/>
                <a:gd name="connsiteX38" fmla="*/ 277158 w 1027088"/>
                <a:gd name="connsiteY38" fmla="*/ 636827 h 931436"/>
                <a:gd name="connsiteX39" fmla="*/ 281571 w 1027088"/>
                <a:gd name="connsiteY39" fmla="*/ 653243 h 931436"/>
                <a:gd name="connsiteX40" fmla="*/ 231421 w 1027088"/>
                <a:gd name="connsiteY40" fmla="*/ 740134 h 931436"/>
                <a:gd name="connsiteX41" fmla="*/ 220990 w 1027088"/>
                <a:gd name="connsiteY41" fmla="*/ 746186 h 931436"/>
                <a:gd name="connsiteX42" fmla="*/ 166863 w 1027088"/>
                <a:gd name="connsiteY42" fmla="*/ 558996 h 931436"/>
                <a:gd name="connsiteX43" fmla="*/ 0 w 1027088"/>
                <a:gd name="connsiteY43" fmla="*/ 401795 h 931436"/>
                <a:gd name="connsiteX44" fmla="*/ 166863 w 1027088"/>
                <a:gd name="connsiteY44" fmla="*/ 234029 h 931436"/>
                <a:gd name="connsiteX45" fmla="*/ 234063 w 1027088"/>
                <a:gd name="connsiteY45" fmla="*/ 248138 h 931436"/>
                <a:gd name="connsiteX46" fmla="*/ 511086 w 1027088"/>
                <a:gd name="connsiteY46" fmla="*/ 0 h 931436"/>
                <a:gd name="connsiteX47" fmla="*/ 768151 w 1027088"/>
                <a:gd name="connsiteY47" fmla="*/ 174619 h 931436"/>
                <a:gd name="connsiteX48" fmla="*/ 828698 w 1027088"/>
                <a:gd name="connsiteY48" fmla="*/ 167164 h 931436"/>
                <a:gd name="connsiteX49" fmla="*/ 1027088 w 1027088"/>
                <a:gd name="connsiteY49" fmla="*/ 365520 h 931436"/>
                <a:gd name="connsiteX50" fmla="*/ 828831 w 1027088"/>
                <a:gd name="connsiteY50" fmla="*/ 558996 h 931436"/>
                <a:gd name="connsiteX51" fmla="*/ 166863 w 1027088"/>
                <a:gd name="connsiteY51" fmla="*/ 558996 h 931436"/>
                <a:gd name="connsiteX52" fmla="*/ 166863 w 1027088"/>
                <a:gd name="connsiteY52" fmla="*/ 258101 h 931436"/>
                <a:gd name="connsiteX53" fmla="*/ 24072 w 1027088"/>
                <a:gd name="connsiteY53" fmla="*/ 401795 h 931436"/>
                <a:gd name="connsiteX54" fmla="*/ 166997 w 1027088"/>
                <a:gd name="connsiteY54" fmla="*/ 534891 h 931436"/>
                <a:gd name="connsiteX55" fmla="*/ 828698 w 1027088"/>
                <a:gd name="connsiteY55" fmla="*/ 534891 h 931436"/>
                <a:gd name="connsiteX56" fmla="*/ 1002983 w 1027088"/>
                <a:gd name="connsiteY56" fmla="*/ 365520 h 931436"/>
                <a:gd name="connsiteX57" fmla="*/ 828698 w 1027088"/>
                <a:gd name="connsiteY57" fmla="*/ 191235 h 931436"/>
                <a:gd name="connsiteX58" fmla="*/ 765008 w 1027088"/>
                <a:gd name="connsiteY58" fmla="*/ 200596 h 931436"/>
                <a:gd name="connsiteX59" fmla="*/ 749930 w 1027088"/>
                <a:gd name="connsiteY59" fmla="*/ 193576 h 931436"/>
                <a:gd name="connsiteX60" fmla="*/ 511086 w 1027088"/>
                <a:gd name="connsiteY60" fmla="*/ 24072 h 931436"/>
                <a:gd name="connsiteX61" fmla="*/ 255861 w 1027088"/>
                <a:gd name="connsiteY61" fmla="*/ 267663 h 931436"/>
                <a:gd name="connsiteX62" fmla="*/ 249442 w 1027088"/>
                <a:gd name="connsiteY62" fmla="*/ 277224 h 931436"/>
                <a:gd name="connsiteX63" fmla="*/ 237941 w 1027088"/>
                <a:gd name="connsiteY63" fmla="*/ 277024 h 931436"/>
                <a:gd name="connsiteX64" fmla="*/ 166863 w 1027088"/>
                <a:gd name="connsiteY64" fmla="*/ 258101 h 931436"/>
                <a:gd name="connsiteX0" fmla="*/ 663974 w 1027088"/>
                <a:gd name="connsiteY0" fmla="*/ 898004 h 931436"/>
                <a:gd name="connsiteX1" fmla="*/ 597109 w 1027088"/>
                <a:gd name="connsiteY1" fmla="*/ 898004 h 931436"/>
                <a:gd name="connsiteX2" fmla="*/ 630542 w 1027088"/>
                <a:gd name="connsiteY2" fmla="*/ 931436 h 931436"/>
                <a:gd name="connsiteX3" fmla="*/ 663974 w 1027088"/>
                <a:gd name="connsiteY3" fmla="*/ 898004 h 931436"/>
                <a:gd name="connsiteX4" fmla="*/ 513527 w 1027088"/>
                <a:gd name="connsiteY4" fmla="*/ 780989 h 931436"/>
                <a:gd name="connsiteX5" fmla="*/ 480094 w 1027088"/>
                <a:gd name="connsiteY5" fmla="*/ 814422 h 931436"/>
                <a:gd name="connsiteX6" fmla="*/ 513527 w 1027088"/>
                <a:gd name="connsiteY6" fmla="*/ 847855 h 931436"/>
                <a:gd name="connsiteX7" fmla="*/ 546960 w 1027088"/>
                <a:gd name="connsiteY7" fmla="*/ 814422 h 931436"/>
                <a:gd name="connsiteX8" fmla="*/ 513527 w 1027088"/>
                <a:gd name="connsiteY8" fmla="*/ 780989 h 931436"/>
                <a:gd name="connsiteX9" fmla="*/ 672333 w 1027088"/>
                <a:gd name="connsiteY9" fmla="*/ 833010 h 931436"/>
                <a:gd name="connsiteX10" fmla="*/ 666315 w 1027088"/>
                <a:gd name="connsiteY10" fmla="*/ 831372 h 931436"/>
                <a:gd name="connsiteX11" fmla="*/ 661902 w 1027088"/>
                <a:gd name="connsiteY11" fmla="*/ 814957 h 931436"/>
                <a:gd name="connsiteX12" fmla="*/ 762200 w 1027088"/>
                <a:gd name="connsiteY12" fmla="*/ 641240 h 931436"/>
                <a:gd name="connsiteX13" fmla="*/ 778615 w 1027088"/>
                <a:gd name="connsiteY13" fmla="*/ 636827 h 931436"/>
                <a:gd name="connsiteX14" fmla="*/ 783028 w 1027088"/>
                <a:gd name="connsiteY14" fmla="*/ 653243 h 931436"/>
                <a:gd name="connsiteX15" fmla="*/ 682730 w 1027088"/>
                <a:gd name="connsiteY15" fmla="*/ 826959 h 931436"/>
                <a:gd name="connsiteX16" fmla="*/ 672333 w 1027088"/>
                <a:gd name="connsiteY16" fmla="*/ 833010 h 931436"/>
                <a:gd name="connsiteX17" fmla="*/ 338005 w 1027088"/>
                <a:gd name="connsiteY17" fmla="*/ 833010 h 931436"/>
                <a:gd name="connsiteX18" fmla="*/ 331987 w 1027088"/>
                <a:gd name="connsiteY18" fmla="*/ 831372 h 931436"/>
                <a:gd name="connsiteX19" fmla="*/ 327574 w 1027088"/>
                <a:gd name="connsiteY19" fmla="*/ 814957 h 931436"/>
                <a:gd name="connsiteX20" fmla="*/ 427872 w 1027088"/>
                <a:gd name="connsiteY20" fmla="*/ 641240 h 931436"/>
                <a:gd name="connsiteX21" fmla="*/ 444321 w 1027088"/>
                <a:gd name="connsiteY21" fmla="*/ 636827 h 931436"/>
                <a:gd name="connsiteX22" fmla="*/ 448734 w 1027088"/>
                <a:gd name="connsiteY22" fmla="*/ 653243 h 931436"/>
                <a:gd name="connsiteX23" fmla="*/ 348436 w 1027088"/>
                <a:gd name="connsiteY23" fmla="*/ 826959 h 931436"/>
                <a:gd name="connsiteX24" fmla="*/ 338005 w 1027088"/>
                <a:gd name="connsiteY24" fmla="*/ 833010 h 931436"/>
                <a:gd name="connsiteX25" fmla="*/ 555318 w 1027088"/>
                <a:gd name="connsiteY25" fmla="*/ 746186 h 931436"/>
                <a:gd name="connsiteX26" fmla="*/ 549300 w 1027088"/>
                <a:gd name="connsiteY26" fmla="*/ 744547 h 931436"/>
                <a:gd name="connsiteX27" fmla="*/ 544887 w 1027088"/>
                <a:gd name="connsiteY27" fmla="*/ 728132 h 931436"/>
                <a:gd name="connsiteX28" fmla="*/ 595036 w 1027088"/>
                <a:gd name="connsiteY28" fmla="*/ 641240 h 931436"/>
                <a:gd name="connsiteX29" fmla="*/ 611452 w 1027088"/>
                <a:gd name="connsiteY29" fmla="*/ 636827 h 931436"/>
                <a:gd name="connsiteX30" fmla="*/ 615865 w 1027088"/>
                <a:gd name="connsiteY30" fmla="*/ 653243 h 931436"/>
                <a:gd name="connsiteX31" fmla="*/ 565716 w 1027088"/>
                <a:gd name="connsiteY31" fmla="*/ 740134 h 931436"/>
                <a:gd name="connsiteX32" fmla="*/ 555318 w 1027088"/>
                <a:gd name="connsiteY32" fmla="*/ 746186 h 931436"/>
                <a:gd name="connsiteX33" fmla="*/ 220990 w 1027088"/>
                <a:gd name="connsiteY33" fmla="*/ 746186 h 931436"/>
                <a:gd name="connsiteX34" fmla="*/ 214973 w 1027088"/>
                <a:gd name="connsiteY34" fmla="*/ 744547 h 931436"/>
                <a:gd name="connsiteX35" fmla="*/ 210559 w 1027088"/>
                <a:gd name="connsiteY35" fmla="*/ 728132 h 931436"/>
                <a:gd name="connsiteX36" fmla="*/ 260709 w 1027088"/>
                <a:gd name="connsiteY36" fmla="*/ 641240 h 931436"/>
                <a:gd name="connsiteX37" fmla="*/ 277158 w 1027088"/>
                <a:gd name="connsiteY37" fmla="*/ 636827 h 931436"/>
                <a:gd name="connsiteX38" fmla="*/ 281571 w 1027088"/>
                <a:gd name="connsiteY38" fmla="*/ 653243 h 931436"/>
                <a:gd name="connsiteX39" fmla="*/ 231421 w 1027088"/>
                <a:gd name="connsiteY39" fmla="*/ 740134 h 931436"/>
                <a:gd name="connsiteX40" fmla="*/ 220990 w 1027088"/>
                <a:gd name="connsiteY40" fmla="*/ 746186 h 931436"/>
                <a:gd name="connsiteX41" fmla="*/ 166863 w 1027088"/>
                <a:gd name="connsiteY41" fmla="*/ 558996 h 931436"/>
                <a:gd name="connsiteX42" fmla="*/ 0 w 1027088"/>
                <a:gd name="connsiteY42" fmla="*/ 401795 h 931436"/>
                <a:gd name="connsiteX43" fmla="*/ 166863 w 1027088"/>
                <a:gd name="connsiteY43" fmla="*/ 234029 h 931436"/>
                <a:gd name="connsiteX44" fmla="*/ 234063 w 1027088"/>
                <a:gd name="connsiteY44" fmla="*/ 248138 h 931436"/>
                <a:gd name="connsiteX45" fmla="*/ 511086 w 1027088"/>
                <a:gd name="connsiteY45" fmla="*/ 0 h 931436"/>
                <a:gd name="connsiteX46" fmla="*/ 768151 w 1027088"/>
                <a:gd name="connsiteY46" fmla="*/ 174619 h 931436"/>
                <a:gd name="connsiteX47" fmla="*/ 828698 w 1027088"/>
                <a:gd name="connsiteY47" fmla="*/ 167164 h 931436"/>
                <a:gd name="connsiteX48" fmla="*/ 1027088 w 1027088"/>
                <a:gd name="connsiteY48" fmla="*/ 365520 h 931436"/>
                <a:gd name="connsiteX49" fmla="*/ 828831 w 1027088"/>
                <a:gd name="connsiteY49" fmla="*/ 558996 h 931436"/>
                <a:gd name="connsiteX50" fmla="*/ 166863 w 1027088"/>
                <a:gd name="connsiteY50" fmla="*/ 558996 h 931436"/>
                <a:gd name="connsiteX51" fmla="*/ 166863 w 1027088"/>
                <a:gd name="connsiteY51" fmla="*/ 258101 h 931436"/>
                <a:gd name="connsiteX52" fmla="*/ 24072 w 1027088"/>
                <a:gd name="connsiteY52" fmla="*/ 401795 h 931436"/>
                <a:gd name="connsiteX53" fmla="*/ 166997 w 1027088"/>
                <a:gd name="connsiteY53" fmla="*/ 534891 h 931436"/>
                <a:gd name="connsiteX54" fmla="*/ 828698 w 1027088"/>
                <a:gd name="connsiteY54" fmla="*/ 534891 h 931436"/>
                <a:gd name="connsiteX55" fmla="*/ 1002983 w 1027088"/>
                <a:gd name="connsiteY55" fmla="*/ 365520 h 931436"/>
                <a:gd name="connsiteX56" fmla="*/ 828698 w 1027088"/>
                <a:gd name="connsiteY56" fmla="*/ 191235 h 931436"/>
                <a:gd name="connsiteX57" fmla="*/ 765008 w 1027088"/>
                <a:gd name="connsiteY57" fmla="*/ 200596 h 931436"/>
                <a:gd name="connsiteX58" fmla="*/ 749930 w 1027088"/>
                <a:gd name="connsiteY58" fmla="*/ 193576 h 931436"/>
                <a:gd name="connsiteX59" fmla="*/ 511086 w 1027088"/>
                <a:gd name="connsiteY59" fmla="*/ 24072 h 931436"/>
                <a:gd name="connsiteX60" fmla="*/ 255861 w 1027088"/>
                <a:gd name="connsiteY60" fmla="*/ 267663 h 931436"/>
                <a:gd name="connsiteX61" fmla="*/ 249442 w 1027088"/>
                <a:gd name="connsiteY61" fmla="*/ 277224 h 931436"/>
                <a:gd name="connsiteX62" fmla="*/ 237941 w 1027088"/>
                <a:gd name="connsiteY62" fmla="*/ 277024 h 931436"/>
                <a:gd name="connsiteX63" fmla="*/ 166863 w 1027088"/>
                <a:gd name="connsiteY63" fmla="*/ 258101 h 931436"/>
                <a:gd name="connsiteX0" fmla="*/ 663974 w 1027088"/>
                <a:gd name="connsiteY0" fmla="*/ 898004 h 898004"/>
                <a:gd name="connsiteX1" fmla="*/ 597109 w 1027088"/>
                <a:gd name="connsiteY1" fmla="*/ 898004 h 898004"/>
                <a:gd name="connsiteX2" fmla="*/ 663974 w 1027088"/>
                <a:gd name="connsiteY2" fmla="*/ 898004 h 898004"/>
                <a:gd name="connsiteX3" fmla="*/ 513527 w 1027088"/>
                <a:gd name="connsiteY3" fmla="*/ 780989 h 898004"/>
                <a:gd name="connsiteX4" fmla="*/ 480094 w 1027088"/>
                <a:gd name="connsiteY4" fmla="*/ 814422 h 898004"/>
                <a:gd name="connsiteX5" fmla="*/ 513527 w 1027088"/>
                <a:gd name="connsiteY5" fmla="*/ 847855 h 898004"/>
                <a:gd name="connsiteX6" fmla="*/ 546960 w 1027088"/>
                <a:gd name="connsiteY6" fmla="*/ 814422 h 898004"/>
                <a:gd name="connsiteX7" fmla="*/ 513527 w 1027088"/>
                <a:gd name="connsiteY7" fmla="*/ 780989 h 898004"/>
                <a:gd name="connsiteX8" fmla="*/ 672333 w 1027088"/>
                <a:gd name="connsiteY8" fmla="*/ 833010 h 898004"/>
                <a:gd name="connsiteX9" fmla="*/ 666315 w 1027088"/>
                <a:gd name="connsiteY9" fmla="*/ 831372 h 898004"/>
                <a:gd name="connsiteX10" fmla="*/ 661902 w 1027088"/>
                <a:gd name="connsiteY10" fmla="*/ 814957 h 898004"/>
                <a:gd name="connsiteX11" fmla="*/ 762200 w 1027088"/>
                <a:gd name="connsiteY11" fmla="*/ 641240 h 898004"/>
                <a:gd name="connsiteX12" fmla="*/ 778615 w 1027088"/>
                <a:gd name="connsiteY12" fmla="*/ 636827 h 898004"/>
                <a:gd name="connsiteX13" fmla="*/ 783028 w 1027088"/>
                <a:gd name="connsiteY13" fmla="*/ 653243 h 898004"/>
                <a:gd name="connsiteX14" fmla="*/ 682730 w 1027088"/>
                <a:gd name="connsiteY14" fmla="*/ 826959 h 898004"/>
                <a:gd name="connsiteX15" fmla="*/ 672333 w 1027088"/>
                <a:gd name="connsiteY15" fmla="*/ 833010 h 898004"/>
                <a:gd name="connsiteX16" fmla="*/ 338005 w 1027088"/>
                <a:gd name="connsiteY16" fmla="*/ 833010 h 898004"/>
                <a:gd name="connsiteX17" fmla="*/ 331987 w 1027088"/>
                <a:gd name="connsiteY17" fmla="*/ 831372 h 898004"/>
                <a:gd name="connsiteX18" fmla="*/ 327574 w 1027088"/>
                <a:gd name="connsiteY18" fmla="*/ 814957 h 898004"/>
                <a:gd name="connsiteX19" fmla="*/ 427872 w 1027088"/>
                <a:gd name="connsiteY19" fmla="*/ 641240 h 898004"/>
                <a:gd name="connsiteX20" fmla="*/ 444321 w 1027088"/>
                <a:gd name="connsiteY20" fmla="*/ 636827 h 898004"/>
                <a:gd name="connsiteX21" fmla="*/ 448734 w 1027088"/>
                <a:gd name="connsiteY21" fmla="*/ 653243 h 898004"/>
                <a:gd name="connsiteX22" fmla="*/ 348436 w 1027088"/>
                <a:gd name="connsiteY22" fmla="*/ 826959 h 898004"/>
                <a:gd name="connsiteX23" fmla="*/ 338005 w 1027088"/>
                <a:gd name="connsiteY23" fmla="*/ 833010 h 898004"/>
                <a:gd name="connsiteX24" fmla="*/ 555318 w 1027088"/>
                <a:gd name="connsiteY24" fmla="*/ 746186 h 898004"/>
                <a:gd name="connsiteX25" fmla="*/ 549300 w 1027088"/>
                <a:gd name="connsiteY25" fmla="*/ 744547 h 898004"/>
                <a:gd name="connsiteX26" fmla="*/ 544887 w 1027088"/>
                <a:gd name="connsiteY26" fmla="*/ 728132 h 898004"/>
                <a:gd name="connsiteX27" fmla="*/ 595036 w 1027088"/>
                <a:gd name="connsiteY27" fmla="*/ 641240 h 898004"/>
                <a:gd name="connsiteX28" fmla="*/ 611452 w 1027088"/>
                <a:gd name="connsiteY28" fmla="*/ 636827 h 898004"/>
                <a:gd name="connsiteX29" fmla="*/ 615865 w 1027088"/>
                <a:gd name="connsiteY29" fmla="*/ 653243 h 898004"/>
                <a:gd name="connsiteX30" fmla="*/ 565716 w 1027088"/>
                <a:gd name="connsiteY30" fmla="*/ 740134 h 898004"/>
                <a:gd name="connsiteX31" fmla="*/ 555318 w 1027088"/>
                <a:gd name="connsiteY31" fmla="*/ 746186 h 898004"/>
                <a:gd name="connsiteX32" fmla="*/ 220990 w 1027088"/>
                <a:gd name="connsiteY32" fmla="*/ 746186 h 898004"/>
                <a:gd name="connsiteX33" fmla="*/ 214973 w 1027088"/>
                <a:gd name="connsiteY33" fmla="*/ 744547 h 898004"/>
                <a:gd name="connsiteX34" fmla="*/ 210559 w 1027088"/>
                <a:gd name="connsiteY34" fmla="*/ 728132 h 898004"/>
                <a:gd name="connsiteX35" fmla="*/ 260709 w 1027088"/>
                <a:gd name="connsiteY35" fmla="*/ 641240 h 898004"/>
                <a:gd name="connsiteX36" fmla="*/ 277158 w 1027088"/>
                <a:gd name="connsiteY36" fmla="*/ 636827 h 898004"/>
                <a:gd name="connsiteX37" fmla="*/ 281571 w 1027088"/>
                <a:gd name="connsiteY37" fmla="*/ 653243 h 898004"/>
                <a:gd name="connsiteX38" fmla="*/ 231421 w 1027088"/>
                <a:gd name="connsiteY38" fmla="*/ 740134 h 898004"/>
                <a:gd name="connsiteX39" fmla="*/ 220990 w 1027088"/>
                <a:gd name="connsiteY39" fmla="*/ 746186 h 898004"/>
                <a:gd name="connsiteX40" fmla="*/ 166863 w 1027088"/>
                <a:gd name="connsiteY40" fmla="*/ 558996 h 898004"/>
                <a:gd name="connsiteX41" fmla="*/ 0 w 1027088"/>
                <a:gd name="connsiteY41" fmla="*/ 401795 h 898004"/>
                <a:gd name="connsiteX42" fmla="*/ 166863 w 1027088"/>
                <a:gd name="connsiteY42" fmla="*/ 234029 h 898004"/>
                <a:gd name="connsiteX43" fmla="*/ 234063 w 1027088"/>
                <a:gd name="connsiteY43" fmla="*/ 248138 h 898004"/>
                <a:gd name="connsiteX44" fmla="*/ 511086 w 1027088"/>
                <a:gd name="connsiteY44" fmla="*/ 0 h 898004"/>
                <a:gd name="connsiteX45" fmla="*/ 768151 w 1027088"/>
                <a:gd name="connsiteY45" fmla="*/ 174619 h 898004"/>
                <a:gd name="connsiteX46" fmla="*/ 828698 w 1027088"/>
                <a:gd name="connsiteY46" fmla="*/ 167164 h 898004"/>
                <a:gd name="connsiteX47" fmla="*/ 1027088 w 1027088"/>
                <a:gd name="connsiteY47" fmla="*/ 365520 h 898004"/>
                <a:gd name="connsiteX48" fmla="*/ 828831 w 1027088"/>
                <a:gd name="connsiteY48" fmla="*/ 558996 h 898004"/>
                <a:gd name="connsiteX49" fmla="*/ 166863 w 1027088"/>
                <a:gd name="connsiteY49" fmla="*/ 558996 h 898004"/>
                <a:gd name="connsiteX50" fmla="*/ 166863 w 1027088"/>
                <a:gd name="connsiteY50" fmla="*/ 258101 h 898004"/>
                <a:gd name="connsiteX51" fmla="*/ 24072 w 1027088"/>
                <a:gd name="connsiteY51" fmla="*/ 401795 h 898004"/>
                <a:gd name="connsiteX52" fmla="*/ 166997 w 1027088"/>
                <a:gd name="connsiteY52" fmla="*/ 534891 h 898004"/>
                <a:gd name="connsiteX53" fmla="*/ 828698 w 1027088"/>
                <a:gd name="connsiteY53" fmla="*/ 534891 h 898004"/>
                <a:gd name="connsiteX54" fmla="*/ 1002983 w 1027088"/>
                <a:gd name="connsiteY54" fmla="*/ 365520 h 898004"/>
                <a:gd name="connsiteX55" fmla="*/ 828698 w 1027088"/>
                <a:gd name="connsiteY55" fmla="*/ 191235 h 898004"/>
                <a:gd name="connsiteX56" fmla="*/ 765008 w 1027088"/>
                <a:gd name="connsiteY56" fmla="*/ 200596 h 898004"/>
                <a:gd name="connsiteX57" fmla="*/ 749930 w 1027088"/>
                <a:gd name="connsiteY57" fmla="*/ 193576 h 898004"/>
                <a:gd name="connsiteX58" fmla="*/ 511086 w 1027088"/>
                <a:gd name="connsiteY58" fmla="*/ 24072 h 898004"/>
                <a:gd name="connsiteX59" fmla="*/ 255861 w 1027088"/>
                <a:gd name="connsiteY59" fmla="*/ 267663 h 898004"/>
                <a:gd name="connsiteX60" fmla="*/ 249442 w 1027088"/>
                <a:gd name="connsiteY60" fmla="*/ 277224 h 898004"/>
                <a:gd name="connsiteX61" fmla="*/ 237941 w 1027088"/>
                <a:gd name="connsiteY61" fmla="*/ 277024 h 898004"/>
                <a:gd name="connsiteX62" fmla="*/ 166863 w 1027088"/>
                <a:gd name="connsiteY62" fmla="*/ 258101 h 898004"/>
                <a:gd name="connsiteX0" fmla="*/ 513527 w 1027088"/>
                <a:gd name="connsiteY0" fmla="*/ 780989 h 847855"/>
                <a:gd name="connsiteX1" fmla="*/ 480094 w 1027088"/>
                <a:gd name="connsiteY1" fmla="*/ 814422 h 847855"/>
                <a:gd name="connsiteX2" fmla="*/ 513527 w 1027088"/>
                <a:gd name="connsiteY2" fmla="*/ 847855 h 847855"/>
                <a:gd name="connsiteX3" fmla="*/ 546960 w 1027088"/>
                <a:gd name="connsiteY3" fmla="*/ 814422 h 847855"/>
                <a:gd name="connsiteX4" fmla="*/ 513527 w 1027088"/>
                <a:gd name="connsiteY4" fmla="*/ 780989 h 847855"/>
                <a:gd name="connsiteX5" fmla="*/ 672333 w 1027088"/>
                <a:gd name="connsiteY5" fmla="*/ 833010 h 847855"/>
                <a:gd name="connsiteX6" fmla="*/ 666315 w 1027088"/>
                <a:gd name="connsiteY6" fmla="*/ 831372 h 847855"/>
                <a:gd name="connsiteX7" fmla="*/ 661902 w 1027088"/>
                <a:gd name="connsiteY7" fmla="*/ 814957 h 847855"/>
                <a:gd name="connsiteX8" fmla="*/ 762200 w 1027088"/>
                <a:gd name="connsiteY8" fmla="*/ 641240 h 847855"/>
                <a:gd name="connsiteX9" fmla="*/ 778615 w 1027088"/>
                <a:gd name="connsiteY9" fmla="*/ 636827 h 847855"/>
                <a:gd name="connsiteX10" fmla="*/ 783028 w 1027088"/>
                <a:gd name="connsiteY10" fmla="*/ 653243 h 847855"/>
                <a:gd name="connsiteX11" fmla="*/ 682730 w 1027088"/>
                <a:gd name="connsiteY11" fmla="*/ 826959 h 847855"/>
                <a:gd name="connsiteX12" fmla="*/ 672333 w 1027088"/>
                <a:gd name="connsiteY12" fmla="*/ 833010 h 847855"/>
                <a:gd name="connsiteX13" fmla="*/ 338005 w 1027088"/>
                <a:gd name="connsiteY13" fmla="*/ 833010 h 847855"/>
                <a:gd name="connsiteX14" fmla="*/ 331987 w 1027088"/>
                <a:gd name="connsiteY14" fmla="*/ 831372 h 847855"/>
                <a:gd name="connsiteX15" fmla="*/ 327574 w 1027088"/>
                <a:gd name="connsiteY15" fmla="*/ 814957 h 847855"/>
                <a:gd name="connsiteX16" fmla="*/ 427872 w 1027088"/>
                <a:gd name="connsiteY16" fmla="*/ 641240 h 847855"/>
                <a:gd name="connsiteX17" fmla="*/ 444321 w 1027088"/>
                <a:gd name="connsiteY17" fmla="*/ 636827 h 847855"/>
                <a:gd name="connsiteX18" fmla="*/ 448734 w 1027088"/>
                <a:gd name="connsiteY18" fmla="*/ 653243 h 847855"/>
                <a:gd name="connsiteX19" fmla="*/ 348436 w 1027088"/>
                <a:gd name="connsiteY19" fmla="*/ 826959 h 847855"/>
                <a:gd name="connsiteX20" fmla="*/ 338005 w 1027088"/>
                <a:gd name="connsiteY20" fmla="*/ 833010 h 847855"/>
                <a:gd name="connsiteX21" fmla="*/ 555318 w 1027088"/>
                <a:gd name="connsiteY21" fmla="*/ 746186 h 847855"/>
                <a:gd name="connsiteX22" fmla="*/ 549300 w 1027088"/>
                <a:gd name="connsiteY22" fmla="*/ 744547 h 847855"/>
                <a:gd name="connsiteX23" fmla="*/ 544887 w 1027088"/>
                <a:gd name="connsiteY23" fmla="*/ 728132 h 847855"/>
                <a:gd name="connsiteX24" fmla="*/ 595036 w 1027088"/>
                <a:gd name="connsiteY24" fmla="*/ 641240 h 847855"/>
                <a:gd name="connsiteX25" fmla="*/ 611452 w 1027088"/>
                <a:gd name="connsiteY25" fmla="*/ 636827 h 847855"/>
                <a:gd name="connsiteX26" fmla="*/ 615865 w 1027088"/>
                <a:gd name="connsiteY26" fmla="*/ 653243 h 847855"/>
                <a:gd name="connsiteX27" fmla="*/ 565716 w 1027088"/>
                <a:gd name="connsiteY27" fmla="*/ 740134 h 847855"/>
                <a:gd name="connsiteX28" fmla="*/ 555318 w 1027088"/>
                <a:gd name="connsiteY28" fmla="*/ 746186 h 847855"/>
                <a:gd name="connsiteX29" fmla="*/ 220990 w 1027088"/>
                <a:gd name="connsiteY29" fmla="*/ 746186 h 847855"/>
                <a:gd name="connsiteX30" fmla="*/ 214973 w 1027088"/>
                <a:gd name="connsiteY30" fmla="*/ 744547 h 847855"/>
                <a:gd name="connsiteX31" fmla="*/ 210559 w 1027088"/>
                <a:gd name="connsiteY31" fmla="*/ 728132 h 847855"/>
                <a:gd name="connsiteX32" fmla="*/ 260709 w 1027088"/>
                <a:gd name="connsiteY32" fmla="*/ 641240 h 847855"/>
                <a:gd name="connsiteX33" fmla="*/ 277158 w 1027088"/>
                <a:gd name="connsiteY33" fmla="*/ 636827 h 847855"/>
                <a:gd name="connsiteX34" fmla="*/ 281571 w 1027088"/>
                <a:gd name="connsiteY34" fmla="*/ 653243 h 847855"/>
                <a:gd name="connsiteX35" fmla="*/ 231421 w 1027088"/>
                <a:gd name="connsiteY35" fmla="*/ 740134 h 847855"/>
                <a:gd name="connsiteX36" fmla="*/ 220990 w 1027088"/>
                <a:gd name="connsiteY36" fmla="*/ 746186 h 847855"/>
                <a:gd name="connsiteX37" fmla="*/ 166863 w 1027088"/>
                <a:gd name="connsiteY37" fmla="*/ 558996 h 847855"/>
                <a:gd name="connsiteX38" fmla="*/ 0 w 1027088"/>
                <a:gd name="connsiteY38" fmla="*/ 401795 h 847855"/>
                <a:gd name="connsiteX39" fmla="*/ 166863 w 1027088"/>
                <a:gd name="connsiteY39" fmla="*/ 234029 h 847855"/>
                <a:gd name="connsiteX40" fmla="*/ 234063 w 1027088"/>
                <a:gd name="connsiteY40" fmla="*/ 248138 h 847855"/>
                <a:gd name="connsiteX41" fmla="*/ 511086 w 1027088"/>
                <a:gd name="connsiteY41" fmla="*/ 0 h 847855"/>
                <a:gd name="connsiteX42" fmla="*/ 768151 w 1027088"/>
                <a:gd name="connsiteY42" fmla="*/ 174619 h 847855"/>
                <a:gd name="connsiteX43" fmla="*/ 828698 w 1027088"/>
                <a:gd name="connsiteY43" fmla="*/ 167164 h 847855"/>
                <a:gd name="connsiteX44" fmla="*/ 1027088 w 1027088"/>
                <a:gd name="connsiteY44" fmla="*/ 365520 h 847855"/>
                <a:gd name="connsiteX45" fmla="*/ 828831 w 1027088"/>
                <a:gd name="connsiteY45" fmla="*/ 558996 h 847855"/>
                <a:gd name="connsiteX46" fmla="*/ 166863 w 1027088"/>
                <a:gd name="connsiteY46" fmla="*/ 558996 h 847855"/>
                <a:gd name="connsiteX47" fmla="*/ 166863 w 1027088"/>
                <a:gd name="connsiteY47" fmla="*/ 258101 h 847855"/>
                <a:gd name="connsiteX48" fmla="*/ 24072 w 1027088"/>
                <a:gd name="connsiteY48" fmla="*/ 401795 h 847855"/>
                <a:gd name="connsiteX49" fmla="*/ 166997 w 1027088"/>
                <a:gd name="connsiteY49" fmla="*/ 534891 h 847855"/>
                <a:gd name="connsiteX50" fmla="*/ 828698 w 1027088"/>
                <a:gd name="connsiteY50" fmla="*/ 534891 h 847855"/>
                <a:gd name="connsiteX51" fmla="*/ 1002983 w 1027088"/>
                <a:gd name="connsiteY51" fmla="*/ 365520 h 847855"/>
                <a:gd name="connsiteX52" fmla="*/ 828698 w 1027088"/>
                <a:gd name="connsiteY52" fmla="*/ 191235 h 847855"/>
                <a:gd name="connsiteX53" fmla="*/ 765008 w 1027088"/>
                <a:gd name="connsiteY53" fmla="*/ 200596 h 847855"/>
                <a:gd name="connsiteX54" fmla="*/ 749930 w 1027088"/>
                <a:gd name="connsiteY54" fmla="*/ 193576 h 847855"/>
                <a:gd name="connsiteX55" fmla="*/ 511086 w 1027088"/>
                <a:gd name="connsiteY55" fmla="*/ 24072 h 847855"/>
                <a:gd name="connsiteX56" fmla="*/ 255861 w 1027088"/>
                <a:gd name="connsiteY56" fmla="*/ 267663 h 847855"/>
                <a:gd name="connsiteX57" fmla="*/ 249442 w 1027088"/>
                <a:gd name="connsiteY57" fmla="*/ 277224 h 847855"/>
                <a:gd name="connsiteX58" fmla="*/ 237941 w 1027088"/>
                <a:gd name="connsiteY58" fmla="*/ 277024 h 847855"/>
                <a:gd name="connsiteX59" fmla="*/ 166863 w 1027088"/>
                <a:gd name="connsiteY59" fmla="*/ 258101 h 847855"/>
                <a:gd name="connsiteX0" fmla="*/ 546960 w 1027088"/>
                <a:gd name="connsiteY0" fmla="*/ 814422 h 847855"/>
                <a:gd name="connsiteX1" fmla="*/ 480094 w 1027088"/>
                <a:gd name="connsiteY1" fmla="*/ 814422 h 847855"/>
                <a:gd name="connsiteX2" fmla="*/ 513527 w 1027088"/>
                <a:gd name="connsiteY2" fmla="*/ 847855 h 847855"/>
                <a:gd name="connsiteX3" fmla="*/ 546960 w 1027088"/>
                <a:gd name="connsiteY3" fmla="*/ 814422 h 847855"/>
                <a:gd name="connsiteX4" fmla="*/ 672333 w 1027088"/>
                <a:gd name="connsiteY4" fmla="*/ 833010 h 847855"/>
                <a:gd name="connsiteX5" fmla="*/ 666315 w 1027088"/>
                <a:gd name="connsiteY5" fmla="*/ 831372 h 847855"/>
                <a:gd name="connsiteX6" fmla="*/ 661902 w 1027088"/>
                <a:gd name="connsiteY6" fmla="*/ 814957 h 847855"/>
                <a:gd name="connsiteX7" fmla="*/ 762200 w 1027088"/>
                <a:gd name="connsiteY7" fmla="*/ 641240 h 847855"/>
                <a:gd name="connsiteX8" fmla="*/ 778615 w 1027088"/>
                <a:gd name="connsiteY8" fmla="*/ 636827 h 847855"/>
                <a:gd name="connsiteX9" fmla="*/ 783028 w 1027088"/>
                <a:gd name="connsiteY9" fmla="*/ 653243 h 847855"/>
                <a:gd name="connsiteX10" fmla="*/ 682730 w 1027088"/>
                <a:gd name="connsiteY10" fmla="*/ 826959 h 847855"/>
                <a:gd name="connsiteX11" fmla="*/ 672333 w 1027088"/>
                <a:gd name="connsiteY11" fmla="*/ 833010 h 847855"/>
                <a:gd name="connsiteX12" fmla="*/ 338005 w 1027088"/>
                <a:gd name="connsiteY12" fmla="*/ 833010 h 847855"/>
                <a:gd name="connsiteX13" fmla="*/ 331987 w 1027088"/>
                <a:gd name="connsiteY13" fmla="*/ 831372 h 847855"/>
                <a:gd name="connsiteX14" fmla="*/ 327574 w 1027088"/>
                <a:gd name="connsiteY14" fmla="*/ 814957 h 847855"/>
                <a:gd name="connsiteX15" fmla="*/ 427872 w 1027088"/>
                <a:gd name="connsiteY15" fmla="*/ 641240 h 847855"/>
                <a:gd name="connsiteX16" fmla="*/ 444321 w 1027088"/>
                <a:gd name="connsiteY16" fmla="*/ 636827 h 847855"/>
                <a:gd name="connsiteX17" fmla="*/ 448734 w 1027088"/>
                <a:gd name="connsiteY17" fmla="*/ 653243 h 847855"/>
                <a:gd name="connsiteX18" fmla="*/ 348436 w 1027088"/>
                <a:gd name="connsiteY18" fmla="*/ 826959 h 847855"/>
                <a:gd name="connsiteX19" fmla="*/ 338005 w 1027088"/>
                <a:gd name="connsiteY19" fmla="*/ 833010 h 847855"/>
                <a:gd name="connsiteX20" fmla="*/ 555318 w 1027088"/>
                <a:gd name="connsiteY20" fmla="*/ 746186 h 847855"/>
                <a:gd name="connsiteX21" fmla="*/ 549300 w 1027088"/>
                <a:gd name="connsiteY21" fmla="*/ 744547 h 847855"/>
                <a:gd name="connsiteX22" fmla="*/ 544887 w 1027088"/>
                <a:gd name="connsiteY22" fmla="*/ 728132 h 847855"/>
                <a:gd name="connsiteX23" fmla="*/ 595036 w 1027088"/>
                <a:gd name="connsiteY23" fmla="*/ 641240 h 847855"/>
                <a:gd name="connsiteX24" fmla="*/ 611452 w 1027088"/>
                <a:gd name="connsiteY24" fmla="*/ 636827 h 847855"/>
                <a:gd name="connsiteX25" fmla="*/ 615865 w 1027088"/>
                <a:gd name="connsiteY25" fmla="*/ 653243 h 847855"/>
                <a:gd name="connsiteX26" fmla="*/ 565716 w 1027088"/>
                <a:gd name="connsiteY26" fmla="*/ 740134 h 847855"/>
                <a:gd name="connsiteX27" fmla="*/ 555318 w 1027088"/>
                <a:gd name="connsiteY27" fmla="*/ 746186 h 847855"/>
                <a:gd name="connsiteX28" fmla="*/ 220990 w 1027088"/>
                <a:gd name="connsiteY28" fmla="*/ 746186 h 847855"/>
                <a:gd name="connsiteX29" fmla="*/ 214973 w 1027088"/>
                <a:gd name="connsiteY29" fmla="*/ 744547 h 847855"/>
                <a:gd name="connsiteX30" fmla="*/ 210559 w 1027088"/>
                <a:gd name="connsiteY30" fmla="*/ 728132 h 847855"/>
                <a:gd name="connsiteX31" fmla="*/ 260709 w 1027088"/>
                <a:gd name="connsiteY31" fmla="*/ 641240 h 847855"/>
                <a:gd name="connsiteX32" fmla="*/ 277158 w 1027088"/>
                <a:gd name="connsiteY32" fmla="*/ 636827 h 847855"/>
                <a:gd name="connsiteX33" fmla="*/ 281571 w 1027088"/>
                <a:gd name="connsiteY33" fmla="*/ 653243 h 847855"/>
                <a:gd name="connsiteX34" fmla="*/ 231421 w 1027088"/>
                <a:gd name="connsiteY34" fmla="*/ 740134 h 847855"/>
                <a:gd name="connsiteX35" fmla="*/ 220990 w 1027088"/>
                <a:gd name="connsiteY35" fmla="*/ 746186 h 847855"/>
                <a:gd name="connsiteX36" fmla="*/ 166863 w 1027088"/>
                <a:gd name="connsiteY36" fmla="*/ 558996 h 847855"/>
                <a:gd name="connsiteX37" fmla="*/ 0 w 1027088"/>
                <a:gd name="connsiteY37" fmla="*/ 401795 h 847855"/>
                <a:gd name="connsiteX38" fmla="*/ 166863 w 1027088"/>
                <a:gd name="connsiteY38" fmla="*/ 234029 h 847855"/>
                <a:gd name="connsiteX39" fmla="*/ 234063 w 1027088"/>
                <a:gd name="connsiteY39" fmla="*/ 248138 h 847855"/>
                <a:gd name="connsiteX40" fmla="*/ 511086 w 1027088"/>
                <a:gd name="connsiteY40" fmla="*/ 0 h 847855"/>
                <a:gd name="connsiteX41" fmla="*/ 768151 w 1027088"/>
                <a:gd name="connsiteY41" fmla="*/ 174619 h 847855"/>
                <a:gd name="connsiteX42" fmla="*/ 828698 w 1027088"/>
                <a:gd name="connsiteY42" fmla="*/ 167164 h 847855"/>
                <a:gd name="connsiteX43" fmla="*/ 1027088 w 1027088"/>
                <a:gd name="connsiteY43" fmla="*/ 365520 h 847855"/>
                <a:gd name="connsiteX44" fmla="*/ 828831 w 1027088"/>
                <a:gd name="connsiteY44" fmla="*/ 558996 h 847855"/>
                <a:gd name="connsiteX45" fmla="*/ 166863 w 1027088"/>
                <a:gd name="connsiteY45" fmla="*/ 558996 h 847855"/>
                <a:gd name="connsiteX46" fmla="*/ 166863 w 1027088"/>
                <a:gd name="connsiteY46" fmla="*/ 258101 h 847855"/>
                <a:gd name="connsiteX47" fmla="*/ 24072 w 1027088"/>
                <a:gd name="connsiteY47" fmla="*/ 401795 h 847855"/>
                <a:gd name="connsiteX48" fmla="*/ 166997 w 1027088"/>
                <a:gd name="connsiteY48" fmla="*/ 534891 h 847855"/>
                <a:gd name="connsiteX49" fmla="*/ 828698 w 1027088"/>
                <a:gd name="connsiteY49" fmla="*/ 534891 h 847855"/>
                <a:gd name="connsiteX50" fmla="*/ 1002983 w 1027088"/>
                <a:gd name="connsiteY50" fmla="*/ 365520 h 847855"/>
                <a:gd name="connsiteX51" fmla="*/ 828698 w 1027088"/>
                <a:gd name="connsiteY51" fmla="*/ 191235 h 847855"/>
                <a:gd name="connsiteX52" fmla="*/ 765008 w 1027088"/>
                <a:gd name="connsiteY52" fmla="*/ 200596 h 847855"/>
                <a:gd name="connsiteX53" fmla="*/ 749930 w 1027088"/>
                <a:gd name="connsiteY53" fmla="*/ 193576 h 847855"/>
                <a:gd name="connsiteX54" fmla="*/ 511086 w 1027088"/>
                <a:gd name="connsiteY54" fmla="*/ 24072 h 847855"/>
                <a:gd name="connsiteX55" fmla="*/ 255861 w 1027088"/>
                <a:gd name="connsiteY55" fmla="*/ 267663 h 847855"/>
                <a:gd name="connsiteX56" fmla="*/ 249442 w 1027088"/>
                <a:gd name="connsiteY56" fmla="*/ 277224 h 847855"/>
                <a:gd name="connsiteX57" fmla="*/ 237941 w 1027088"/>
                <a:gd name="connsiteY57" fmla="*/ 277024 h 847855"/>
                <a:gd name="connsiteX58" fmla="*/ 166863 w 1027088"/>
                <a:gd name="connsiteY58" fmla="*/ 258101 h 847855"/>
                <a:gd name="connsiteX0" fmla="*/ 546960 w 1027088"/>
                <a:gd name="connsiteY0" fmla="*/ 814422 h 847855"/>
                <a:gd name="connsiteX1" fmla="*/ 513527 w 1027088"/>
                <a:gd name="connsiteY1" fmla="*/ 847855 h 847855"/>
                <a:gd name="connsiteX2" fmla="*/ 546960 w 1027088"/>
                <a:gd name="connsiteY2" fmla="*/ 814422 h 847855"/>
                <a:gd name="connsiteX3" fmla="*/ 672333 w 1027088"/>
                <a:gd name="connsiteY3" fmla="*/ 833010 h 847855"/>
                <a:gd name="connsiteX4" fmla="*/ 666315 w 1027088"/>
                <a:gd name="connsiteY4" fmla="*/ 831372 h 847855"/>
                <a:gd name="connsiteX5" fmla="*/ 661902 w 1027088"/>
                <a:gd name="connsiteY5" fmla="*/ 814957 h 847855"/>
                <a:gd name="connsiteX6" fmla="*/ 762200 w 1027088"/>
                <a:gd name="connsiteY6" fmla="*/ 641240 h 847855"/>
                <a:gd name="connsiteX7" fmla="*/ 778615 w 1027088"/>
                <a:gd name="connsiteY7" fmla="*/ 636827 h 847855"/>
                <a:gd name="connsiteX8" fmla="*/ 783028 w 1027088"/>
                <a:gd name="connsiteY8" fmla="*/ 653243 h 847855"/>
                <a:gd name="connsiteX9" fmla="*/ 682730 w 1027088"/>
                <a:gd name="connsiteY9" fmla="*/ 826959 h 847855"/>
                <a:gd name="connsiteX10" fmla="*/ 672333 w 1027088"/>
                <a:gd name="connsiteY10" fmla="*/ 833010 h 847855"/>
                <a:gd name="connsiteX11" fmla="*/ 338005 w 1027088"/>
                <a:gd name="connsiteY11" fmla="*/ 833010 h 847855"/>
                <a:gd name="connsiteX12" fmla="*/ 331987 w 1027088"/>
                <a:gd name="connsiteY12" fmla="*/ 831372 h 847855"/>
                <a:gd name="connsiteX13" fmla="*/ 327574 w 1027088"/>
                <a:gd name="connsiteY13" fmla="*/ 814957 h 847855"/>
                <a:gd name="connsiteX14" fmla="*/ 427872 w 1027088"/>
                <a:gd name="connsiteY14" fmla="*/ 641240 h 847855"/>
                <a:gd name="connsiteX15" fmla="*/ 444321 w 1027088"/>
                <a:gd name="connsiteY15" fmla="*/ 636827 h 847855"/>
                <a:gd name="connsiteX16" fmla="*/ 448734 w 1027088"/>
                <a:gd name="connsiteY16" fmla="*/ 653243 h 847855"/>
                <a:gd name="connsiteX17" fmla="*/ 348436 w 1027088"/>
                <a:gd name="connsiteY17" fmla="*/ 826959 h 847855"/>
                <a:gd name="connsiteX18" fmla="*/ 338005 w 1027088"/>
                <a:gd name="connsiteY18" fmla="*/ 833010 h 847855"/>
                <a:gd name="connsiteX19" fmla="*/ 555318 w 1027088"/>
                <a:gd name="connsiteY19" fmla="*/ 746186 h 847855"/>
                <a:gd name="connsiteX20" fmla="*/ 549300 w 1027088"/>
                <a:gd name="connsiteY20" fmla="*/ 744547 h 847855"/>
                <a:gd name="connsiteX21" fmla="*/ 544887 w 1027088"/>
                <a:gd name="connsiteY21" fmla="*/ 728132 h 847855"/>
                <a:gd name="connsiteX22" fmla="*/ 595036 w 1027088"/>
                <a:gd name="connsiteY22" fmla="*/ 641240 h 847855"/>
                <a:gd name="connsiteX23" fmla="*/ 611452 w 1027088"/>
                <a:gd name="connsiteY23" fmla="*/ 636827 h 847855"/>
                <a:gd name="connsiteX24" fmla="*/ 615865 w 1027088"/>
                <a:gd name="connsiteY24" fmla="*/ 653243 h 847855"/>
                <a:gd name="connsiteX25" fmla="*/ 565716 w 1027088"/>
                <a:gd name="connsiteY25" fmla="*/ 740134 h 847855"/>
                <a:gd name="connsiteX26" fmla="*/ 555318 w 1027088"/>
                <a:gd name="connsiteY26" fmla="*/ 746186 h 847855"/>
                <a:gd name="connsiteX27" fmla="*/ 220990 w 1027088"/>
                <a:gd name="connsiteY27" fmla="*/ 746186 h 847855"/>
                <a:gd name="connsiteX28" fmla="*/ 214973 w 1027088"/>
                <a:gd name="connsiteY28" fmla="*/ 744547 h 847855"/>
                <a:gd name="connsiteX29" fmla="*/ 210559 w 1027088"/>
                <a:gd name="connsiteY29" fmla="*/ 728132 h 847855"/>
                <a:gd name="connsiteX30" fmla="*/ 260709 w 1027088"/>
                <a:gd name="connsiteY30" fmla="*/ 641240 h 847855"/>
                <a:gd name="connsiteX31" fmla="*/ 277158 w 1027088"/>
                <a:gd name="connsiteY31" fmla="*/ 636827 h 847855"/>
                <a:gd name="connsiteX32" fmla="*/ 281571 w 1027088"/>
                <a:gd name="connsiteY32" fmla="*/ 653243 h 847855"/>
                <a:gd name="connsiteX33" fmla="*/ 231421 w 1027088"/>
                <a:gd name="connsiteY33" fmla="*/ 740134 h 847855"/>
                <a:gd name="connsiteX34" fmla="*/ 220990 w 1027088"/>
                <a:gd name="connsiteY34" fmla="*/ 746186 h 847855"/>
                <a:gd name="connsiteX35" fmla="*/ 166863 w 1027088"/>
                <a:gd name="connsiteY35" fmla="*/ 558996 h 847855"/>
                <a:gd name="connsiteX36" fmla="*/ 0 w 1027088"/>
                <a:gd name="connsiteY36" fmla="*/ 401795 h 847855"/>
                <a:gd name="connsiteX37" fmla="*/ 166863 w 1027088"/>
                <a:gd name="connsiteY37" fmla="*/ 234029 h 847855"/>
                <a:gd name="connsiteX38" fmla="*/ 234063 w 1027088"/>
                <a:gd name="connsiteY38" fmla="*/ 248138 h 847855"/>
                <a:gd name="connsiteX39" fmla="*/ 511086 w 1027088"/>
                <a:gd name="connsiteY39" fmla="*/ 0 h 847855"/>
                <a:gd name="connsiteX40" fmla="*/ 768151 w 1027088"/>
                <a:gd name="connsiteY40" fmla="*/ 174619 h 847855"/>
                <a:gd name="connsiteX41" fmla="*/ 828698 w 1027088"/>
                <a:gd name="connsiteY41" fmla="*/ 167164 h 847855"/>
                <a:gd name="connsiteX42" fmla="*/ 1027088 w 1027088"/>
                <a:gd name="connsiteY42" fmla="*/ 365520 h 847855"/>
                <a:gd name="connsiteX43" fmla="*/ 828831 w 1027088"/>
                <a:gd name="connsiteY43" fmla="*/ 558996 h 847855"/>
                <a:gd name="connsiteX44" fmla="*/ 166863 w 1027088"/>
                <a:gd name="connsiteY44" fmla="*/ 558996 h 847855"/>
                <a:gd name="connsiteX45" fmla="*/ 166863 w 1027088"/>
                <a:gd name="connsiteY45" fmla="*/ 258101 h 847855"/>
                <a:gd name="connsiteX46" fmla="*/ 24072 w 1027088"/>
                <a:gd name="connsiteY46" fmla="*/ 401795 h 847855"/>
                <a:gd name="connsiteX47" fmla="*/ 166997 w 1027088"/>
                <a:gd name="connsiteY47" fmla="*/ 534891 h 847855"/>
                <a:gd name="connsiteX48" fmla="*/ 828698 w 1027088"/>
                <a:gd name="connsiteY48" fmla="*/ 534891 h 847855"/>
                <a:gd name="connsiteX49" fmla="*/ 1002983 w 1027088"/>
                <a:gd name="connsiteY49" fmla="*/ 365520 h 847855"/>
                <a:gd name="connsiteX50" fmla="*/ 828698 w 1027088"/>
                <a:gd name="connsiteY50" fmla="*/ 191235 h 847855"/>
                <a:gd name="connsiteX51" fmla="*/ 765008 w 1027088"/>
                <a:gd name="connsiteY51" fmla="*/ 200596 h 847855"/>
                <a:gd name="connsiteX52" fmla="*/ 749930 w 1027088"/>
                <a:gd name="connsiteY52" fmla="*/ 193576 h 847855"/>
                <a:gd name="connsiteX53" fmla="*/ 511086 w 1027088"/>
                <a:gd name="connsiteY53" fmla="*/ 24072 h 847855"/>
                <a:gd name="connsiteX54" fmla="*/ 255861 w 1027088"/>
                <a:gd name="connsiteY54" fmla="*/ 267663 h 847855"/>
                <a:gd name="connsiteX55" fmla="*/ 249442 w 1027088"/>
                <a:gd name="connsiteY55" fmla="*/ 277224 h 847855"/>
                <a:gd name="connsiteX56" fmla="*/ 237941 w 1027088"/>
                <a:gd name="connsiteY56" fmla="*/ 277024 h 847855"/>
                <a:gd name="connsiteX57" fmla="*/ 166863 w 1027088"/>
                <a:gd name="connsiteY57" fmla="*/ 258101 h 847855"/>
                <a:gd name="connsiteX0" fmla="*/ 672333 w 1027088"/>
                <a:gd name="connsiteY0" fmla="*/ 833010 h 833010"/>
                <a:gd name="connsiteX1" fmla="*/ 666315 w 1027088"/>
                <a:gd name="connsiteY1" fmla="*/ 831372 h 833010"/>
                <a:gd name="connsiteX2" fmla="*/ 661902 w 1027088"/>
                <a:gd name="connsiteY2" fmla="*/ 814957 h 833010"/>
                <a:gd name="connsiteX3" fmla="*/ 762200 w 1027088"/>
                <a:gd name="connsiteY3" fmla="*/ 641240 h 833010"/>
                <a:gd name="connsiteX4" fmla="*/ 778615 w 1027088"/>
                <a:gd name="connsiteY4" fmla="*/ 636827 h 833010"/>
                <a:gd name="connsiteX5" fmla="*/ 783028 w 1027088"/>
                <a:gd name="connsiteY5" fmla="*/ 653243 h 833010"/>
                <a:gd name="connsiteX6" fmla="*/ 682730 w 1027088"/>
                <a:gd name="connsiteY6" fmla="*/ 826959 h 833010"/>
                <a:gd name="connsiteX7" fmla="*/ 672333 w 1027088"/>
                <a:gd name="connsiteY7" fmla="*/ 833010 h 833010"/>
                <a:gd name="connsiteX8" fmla="*/ 338005 w 1027088"/>
                <a:gd name="connsiteY8" fmla="*/ 833010 h 833010"/>
                <a:gd name="connsiteX9" fmla="*/ 331987 w 1027088"/>
                <a:gd name="connsiteY9" fmla="*/ 831372 h 833010"/>
                <a:gd name="connsiteX10" fmla="*/ 327574 w 1027088"/>
                <a:gd name="connsiteY10" fmla="*/ 814957 h 833010"/>
                <a:gd name="connsiteX11" fmla="*/ 427872 w 1027088"/>
                <a:gd name="connsiteY11" fmla="*/ 641240 h 833010"/>
                <a:gd name="connsiteX12" fmla="*/ 444321 w 1027088"/>
                <a:gd name="connsiteY12" fmla="*/ 636827 h 833010"/>
                <a:gd name="connsiteX13" fmla="*/ 448734 w 1027088"/>
                <a:gd name="connsiteY13" fmla="*/ 653243 h 833010"/>
                <a:gd name="connsiteX14" fmla="*/ 348436 w 1027088"/>
                <a:gd name="connsiteY14" fmla="*/ 826959 h 833010"/>
                <a:gd name="connsiteX15" fmla="*/ 338005 w 1027088"/>
                <a:gd name="connsiteY15" fmla="*/ 833010 h 833010"/>
                <a:gd name="connsiteX16" fmla="*/ 555318 w 1027088"/>
                <a:gd name="connsiteY16" fmla="*/ 746186 h 833010"/>
                <a:gd name="connsiteX17" fmla="*/ 549300 w 1027088"/>
                <a:gd name="connsiteY17" fmla="*/ 744547 h 833010"/>
                <a:gd name="connsiteX18" fmla="*/ 544887 w 1027088"/>
                <a:gd name="connsiteY18" fmla="*/ 728132 h 833010"/>
                <a:gd name="connsiteX19" fmla="*/ 595036 w 1027088"/>
                <a:gd name="connsiteY19" fmla="*/ 641240 h 833010"/>
                <a:gd name="connsiteX20" fmla="*/ 611452 w 1027088"/>
                <a:gd name="connsiteY20" fmla="*/ 636827 h 833010"/>
                <a:gd name="connsiteX21" fmla="*/ 615865 w 1027088"/>
                <a:gd name="connsiteY21" fmla="*/ 653243 h 833010"/>
                <a:gd name="connsiteX22" fmla="*/ 565716 w 1027088"/>
                <a:gd name="connsiteY22" fmla="*/ 740134 h 833010"/>
                <a:gd name="connsiteX23" fmla="*/ 555318 w 1027088"/>
                <a:gd name="connsiteY23" fmla="*/ 746186 h 833010"/>
                <a:gd name="connsiteX24" fmla="*/ 220990 w 1027088"/>
                <a:gd name="connsiteY24" fmla="*/ 746186 h 833010"/>
                <a:gd name="connsiteX25" fmla="*/ 214973 w 1027088"/>
                <a:gd name="connsiteY25" fmla="*/ 744547 h 833010"/>
                <a:gd name="connsiteX26" fmla="*/ 210559 w 1027088"/>
                <a:gd name="connsiteY26" fmla="*/ 728132 h 833010"/>
                <a:gd name="connsiteX27" fmla="*/ 260709 w 1027088"/>
                <a:gd name="connsiteY27" fmla="*/ 641240 h 833010"/>
                <a:gd name="connsiteX28" fmla="*/ 277158 w 1027088"/>
                <a:gd name="connsiteY28" fmla="*/ 636827 h 833010"/>
                <a:gd name="connsiteX29" fmla="*/ 281571 w 1027088"/>
                <a:gd name="connsiteY29" fmla="*/ 653243 h 833010"/>
                <a:gd name="connsiteX30" fmla="*/ 231421 w 1027088"/>
                <a:gd name="connsiteY30" fmla="*/ 740134 h 833010"/>
                <a:gd name="connsiteX31" fmla="*/ 220990 w 1027088"/>
                <a:gd name="connsiteY31" fmla="*/ 746186 h 833010"/>
                <a:gd name="connsiteX32" fmla="*/ 166863 w 1027088"/>
                <a:gd name="connsiteY32" fmla="*/ 558996 h 833010"/>
                <a:gd name="connsiteX33" fmla="*/ 0 w 1027088"/>
                <a:gd name="connsiteY33" fmla="*/ 401795 h 833010"/>
                <a:gd name="connsiteX34" fmla="*/ 166863 w 1027088"/>
                <a:gd name="connsiteY34" fmla="*/ 234029 h 833010"/>
                <a:gd name="connsiteX35" fmla="*/ 234063 w 1027088"/>
                <a:gd name="connsiteY35" fmla="*/ 248138 h 833010"/>
                <a:gd name="connsiteX36" fmla="*/ 511086 w 1027088"/>
                <a:gd name="connsiteY36" fmla="*/ 0 h 833010"/>
                <a:gd name="connsiteX37" fmla="*/ 768151 w 1027088"/>
                <a:gd name="connsiteY37" fmla="*/ 174619 h 833010"/>
                <a:gd name="connsiteX38" fmla="*/ 828698 w 1027088"/>
                <a:gd name="connsiteY38" fmla="*/ 167164 h 833010"/>
                <a:gd name="connsiteX39" fmla="*/ 1027088 w 1027088"/>
                <a:gd name="connsiteY39" fmla="*/ 365520 h 833010"/>
                <a:gd name="connsiteX40" fmla="*/ 828831 w 1027088"/>
                <a:gd name="connsiteY40" fmla="*/ 558996 h 833010"/>
                <a:gd name="connsiteX41" fmla="*/ 166863 w 1027088"/>
                <a:gd name="connsiteY41" fmla="*/ 558996 h 833010"/>
                <a:gd name="connsiteX42" fmla="*/ 166863 w 1027088"/>
                <a:gd name="connsiteY42" fmla="*/ 258101 h 833010"/>
                <a:gd name="connsiteX43" fmla="*/ 24072 w 1027088"/>
                <a:gd name="connsiteY43" fmla="*/ 401795 h 833010"/>
                <a:gd name="connsiteX44" fmla="*/ 166997 w 1027088"/>
                <a:gd name="connsiteY44" fmla="*/ 534891 h 833010"/>
                <a:gd name="connsiteX45" fmla="*/ 828698 w 1027088"/>
                <a:gd name="connsiteY45" fmla="*/ 534891 h 833010"/>
                <a:gd name="connsiteX46" fmla="*/ 1002983 w 1027088"/>
                <a:gd name="connsiteY46" fmla="*/ 365520 h 833010"/>
                <a:gd name="connsiteX47" fmla="*/ 828698 w 1027088"/>
                <a:gd name="connsiteY47" fmla="*/ 191235 h 833010"/>
                <a:gd name="connsiteX48" fmla="*/ 765008 w 1027088"/>
                <a:gd name="connsiteY48" fmla="*/ 200596 h 833010"/>
                <a:gd name="connsiteX49" fmla="*/ 749930 w 1027088"/>
                <a:gd name="connsiteY49" fmla="*/ 193576 h 833010"/>
                <a:gd name="connsiteX50" fmla="*/ 511086 w 1027088"/>
                <a:gd name="connsiteY50" fmla="*/ 24072 h 833010"/>
                <a:gd name="connsiteX51" fmla="*/ 255861 w 1027088"/>
                <a:gd name="connsiteY51" fmla="*/ 267663 h 833010"/>
                <a:gd name="connsiteX52" fmla="*/ 249442 w 1027088"/>
                <a:gd name="connsiteY52" fmla="*/ 277224 h 833010"/>
                <a:gd name="connsiteX53" fmla="*/ 237941 w 1027088"/>
                <a:gd name="connsiteY53" fmla="*/ 277024 h 833010"/>
                <a:gd name="connsiteX54" fmla="*/ 166863 w 1027088"/>
                <a:gd name="connsiteY54" fmla="*/ 258101 h 833010"/>
                <a:gd name="connsiteX0" fmla="*/ 682730 w 1027088"/>
                <a:gd name="connsiteY0" fmla="*/ 826959 h 841934"/>
                <a:gd name="connsiteX1" fmla="*/ 666315 w 1027088"/>
                <a:gd name="connsiteY1" fmla="*/ 831372 h 841934"/>
                <a:gd name="connsiteX2" fmla="*/ 661902 w 1027088"/>
                <a:gd name="connsiteY2" fmla="*/ 814957 h 841934"/>
                <a:gd name="connsiteX3" fmla="*/ 762200 w 1027088"/>
                <a:gd name="connsiteY3" fmla="*/ 641240 h 841934"/>
                <a:gd name="connsiteX4" fmla="*/ 778615 w 1027088"/>
                <a:gd name="connsiteY4" fmla="*/ 636827 h 841934"/>
                <a:gd name="connsiteX5" fmla="*/ 783028 w 1027088"/>
                <a:gd name="connsiteY5" fmla="*/ 653243 h 841934"/>
                <a:gd name="connsiteX6" fmla="*/ 682730 w 1027088"/>
                <a:gd name="connsiteY6" fmla="*/ 826959 h 841934"/>
                <a:gd name="connsiteX7" fmla="*/ 338005 w 1027088"/>
                <a:gd name="connsiteY7" fmla="*/ 833010 h 841934"/>
                <a:gd name="connsiteX8" fmla="*/ 331987 w 1027088"/>
                <a:gd name="connsiteY8" fmla="*/ 831372 h 841934"/>
                <a:gd name="connsiteX9" fmla="*/ 327574 w 1027088"/>
                <a:gd name="connsiteY9" fmla="*/ 814957 h 841934"/>
                <a:gd name="connsiteX10" fmla="*/ 427872 w 1027088"/>
                <a:gd name="connsiteY10" fmla="*/ 641240 h 841934"/>
                <a:gd name="connsiteX11" fmla="*/ 444321 w 1027088"/>
                <a:gd name="connsiteY11" fmla="*/ 636827 h 841934"/>
                <a:gd name="connsiteX12" fmla="*/ 448734 w 1027088"/>
                <a:gd name="connsiteY12" fmla="*/ 653243 h 841934"/>
                <a:gd name="connsiteX13" fmla="*/ 348436 w 1027088"/>
                <a:gd name="connsiteY13" fmla="*/ 826959 h 841934"/>
                <a:gd name="connsiteX14" fmla="*/ 338005 w 1027088"/>
                <a:gd name="connsiteY14" fmla="*/ 833010 h 841934"/>
                <a:gd name="connsiteX15" fmla="*/ 555318 w 1027088"/>
                <a:gd name="connsiteY15" fmla="*/ 746186 h 841934"/>
                <a:gd name="connsiteX16" fmla="*/ 549300 w 1027088"/>
                <a:gd name="connsiteY16" fmla="*/ 744547 h 841934"/>
                <a:gd name="connsiteX17" fmla="*/ 544887 w 1027088"/>
                <a:gd name="connsiteY17" fmla="*/ 728132 h 841934"/>
                <a:gd name="connsiteX18" fmla="*/ 595036 w 1027088"/>
                <a:gd name="connsiteY18" fmla="*/ 641240 h 841934"/>
                <a:gd name="connsiteX19" fmla="*/ 611452 w 1027088"/>
                <a:gd name="connsiteY19" fmla="*/ 636827 h 841934"/>
                <a:gd name="connsiteX20" fmla="*/ 615865 w 1027088"/>
                <a:gd name="connsiteY20" fmla="*/ 653243 h 841934"/>
                <a:gd name="connsiteX21" fmla="*/ 565716 w 1027088"/>
                <a:gd name="connsiteY21" fmla="*/ 740134 h 841934"/>
                <a:gd name="connsiteX22" fmla="*/ 555318 w 1027088"/>
                <a:gd name="connsiteY22" fmla="*/ 746186 h 841934"/>
                <a:gd name="connsiteX23" fmla="*/ 220990 w 1027088"/>
                <a:gd name="connsiteY23" fmla="*/ 746186 h 841934"/>
                <a:gd name="connsiteX24" fmla="*/ 214973 w 1027088"/>
                <a:gd name="connsiteY24" fmla="*/ 744547 h 841934"/>
                <a:gd name="connsiteX25" fmla="*/ 210559 w 1027088"/>
                <a:gd name="connsiteY25" fmla="*/ 728132 h 841934"/>
                <a:gd name="connsiteX26" fmla="*/ 260709 w 1027088"/>
                <a:gd name="connsiteY26" fmla="*/ 641240 h 841934"/>
                <a:gd name="connsiteX27" fmla="*/ 277158 w 1027088"/>
                <a:gd name="connsiteY27" fmla="*/ 636827 h 841934"/>
                <a:gd name="connsiteX28" fmla="*/ 281571 w 1027088"/>
                <a:gd name="connsiteY28" fmla="*/ 653243 h 841934"/>
                <a:gd name="connsiteX29" fmla="*/ 231421 w 1027088"/>
                <a:gd name="connsiteY29" fmla="*/ 740134 h 841934"/>
                <a:gd name="connsiteX30" fmla="*/ 220990 w 1027088"/>
                <a:gd name="connsiteY30" fmla="*/ 746186 h 841934"/>
                <a:gd name="connsiteX31" fmla="*/ 166863 w 1027088"/>
                <a:gd name="connsiteY31" fmla="*/ 558996 h 841934"/>
                <a:gd name="connsiteX32" fmla="*/ 0 w 1027088"/>
                <a:gd name="connsiteY32" fmla="*/ 401795 h 841934"/>
                <a:gd name="connsiteX33" fmla="*/ 166863 w 1027088"/>
                <a:gd name="connsiteY33" fmla="*/ 234029 h 841934"/>
                <a:gd name="connsiteX34" fmla="*/ 234063 w 1027088"/>
                <a:gd name="connsiteY34" fmla="*/ 248138 h 841934"/>
                <a:gd name="connsiteX35" fmla="*/ 511086 w 1027088"/>
                <a:gd name="connsiteY35" fmla="*/ 0 h 841934"/>
                <a:gd name="connsiteX36" fmla="*/ 768151 w 1027088"/>
                <a:gd name="connsiteY36" fmla="*/ 174619 h 841934"/>
                <a:gd name="connsiteX37" fmla="*/ 828698 w 1027088"/>
                <a:gd name="connsiteY37" fmla="*/ 167164 h 841934"/>
                <a:gd name="connsiteX38" fmla="*/ 1027088 w 1027088"/>
                <a:gd name="connsiteY38" fmla="*/ 365520 h 841934"/>
                <a:gd name="connsiteX39" fmla="*/ 828831 w 1027088"/>
                <a:gd name="connsiteY39" fmla="*/ 558996 h 841934"/>
                <a:gd name="connsiteX40" fmla="*/ 166863 w 1027088"/>
                <a:gd name="connsiteY40" fmla="*/ 558996 h 841934"/>
                <a:gd name="connsiteX41" fmla="*/ 166863 w 1027088"/>
                <a:gd name="connsiteY41" fmla="*/ 258101 h 841934"/>
                <a:gd name="connsiteX42" fmla="*/ 24072 w 1027088"/>
                <a:gd name="connsiteY42" fmla="*/ 401795 h 841934"/>
                <a:gd name="connsiteX43" fmla="*/ 166997 w 1027088"/>
                <a:gd name="connsiteY43" fmla="*/ 534891 h 841934"/>
                <a:gd name="connsiteX44" fmla="*/ 828698 w 1027088"/>
                <a:gd name="connsiteY44" fmla="*/ 534891 h 841934"/>
                <a:gd name="connsiteX45" fmla="*/ 1002983 w 1027088"/>
                <a:gd name="connsiteY45" fmla="*/ 365520 h 841934"/>
                <a:gd name="connsiteX46" fmla="*/ 828698 w 1027088"/>
                <a:gd name="connsiteY46" fmla="*/ 191235 h 841934"/>
                <a:gd name="connsiteX47" fmla="*/ 765008 w 1027088"/>
                <a:gd name="connsiteY47" fmla="*/ 200596 h 841934"/>
                <a:gd name="connsiteX48" fmla="*/ 749930 w 1027088"/>
                <a:gd name="connsiteY48" fmla="*/ 193576 h 841934"/>
                <a:gd name="connsiteX49" fmla="*/ 511086 w 1027088"/>
                <a:gd name="connsiteY49" fmla="*/ 24072 h 841934"/>
                <a:gd name="connsiteX50" fmla="*/ 255861 w 1027088"/>
                <a:gd name="connsiteY50" fmla="*/ 267663 h 841934"/>
                <a:gd name="connsiteX51" fmla="*/ 249442 w 1027088"/>
                <a:gd name="connsiteY51" fmla="*/ 277224 h 841934"/>
                <a:gd name="connsiteX52" fmla="*/ 237941 w 1027088"/>
                <a:gd name="connsiteY52" fmla="*/ 277024 h 841934"/>
                <a:gd name="connsiteX53" fmla="*/ 166863 w 1027088"/>
                <a:gd name="connsiteY53" fmla="*/ 258101 h 841934"/>
                <a:gd name="connsiteX0" fmla="*/ 783028 w 1027088"/>
                <a:gd name="connsiteY0" fmla="*/ 653243 h 833010"/>
                <a:gd name="connsiteX1" fmla="*/ 666315 w 1027088"/>
                <a:gd name="connsiteY1" fmla="*/ 831372 h 833010"/>
                <a:gd name="connsiteX2" fmla="*/ 661902 w 1027088"/>
                <a:gd name="connsiteY2" fmla="*/ 814957 h 833010"/>
                <a:gd name="connsiteX3" fmla="*/ 762200 w 1027088"/>
                <a:gd name="connsiteY3" fmla="*/ 641240 h 833010"/>
                <a:gd name="connsiteX4" fmla="*/ 778615 w 1027088"/>
                <a:gd name="connsiteY4" fmla="*/ 636827 h 833010"/>
                <a:gd name="connsiteX5" fmla="*/ 783028 w 1027088"/>
                <a:gd name="connsiteY5" fmla="*/ 653243 h 833010"/>
                <a:gd name="connsiteX6" fmla="*/ 338005 w 1027088"/>
                <a:gd name="connsiteY6" fmla="*/ 833010 h 833010"/>
                <a:gd name="connsiteX7" fmla="*/ 331987 w 1027088"/>
                <a:gd name="connsiteY7" fmla="*/ 831372 h 833010"/>
                <a:gd name="connsiteX8" fmla="*/ 327574 w 1027088"/>
                <a:gd name="connsiteY8" fmla="*/ 814957 h 833010"/>
                <a:gd name="connsiteX9" fmla="*/ 427872 w 1027088"/>
                <a:gd name="connsiteY9" fmla="*/ 641240 h 833010"/>
                <a:gd name="connsiteX10" fmla="*/ 444321 w 1027088"/>
                <a:gd name="connsiteY10" fmla="*/ 636827 h 833010"/>
                <a:gd name="connsiteX11" fmla="*/ 448734 w 1027088"/>
                <a:gd name="connsiteY11" fmla="*/ 653243 h 833010"/>
                <a:gd name="connsiteX12" fmla="*/ 348436 w 1027088"/>
                <a:gd name="connsiteY12" fmla="*/ 826959 h 833010"/>
                <a:gd name="connsiteX13" fmla="*/ 338005 w 1027088"/>
                <a:gd name="connsiteY13" fmla="*/ 833010 h 833010"/>
                <a:gd name="connsiteX14" fmla="*/ 555318 w 1027088"/>
                <a:gd name="connsiteY14" fmla="*/ 746186 h 833010"/>
                <a:gd name="connsiteX15" fmla="*/ 549300 w 1027088"/>
                <a:gd name="connsiteY15" fmla="*/ 744547 h 833010"/>
                <a:gd name="connsiteX16" fmla="*/ 544887 w 1027088"/>
                <a:gd name="connsiteY16" fmla="*/ 728132 h 833010"/>
                <a:gd name="connsiteX17" fmla="*/ 595036 w 1027088"/>
                <a:gd name="connsiteY17" fmla="*/ 641240 h 833010"/>
                <a:gd name="connsiteX18" fmla="*/ 611452 w 1027088"/>
                <a:gd name="connsiteY18" fmla="*/ 636827 h 833010"/>
                <a:gd name="connsiteX19" fmla="*/ 615865 w 1027088"/>
                <a:gd name="connsiteY19" fmla="*/ 653243 h 833010"/>
                <a:gd name="connsiteX20" fmla="*/ 565716 w 1027088"/>
                <a:gd name="connsiteY20" fmla="*/ 740134 h 833010"/>
                <a:gd name="connsiteX21" fmla="*/ 555318 w 1027088"/>
                <a:gd name="connsiteY21" fmla="*/ 746186 h 833010"/>
                <a:gd name="connsiteX22" fmla="*/ 220990 w 1027088"/>
                <a:gd name="connsiteY22" fmla="*/ 746186 h 833010"/>
                <a:gd name="connsiteX23" fmla="*/ 214973 w 1027088"/>
                <a:gd name="connsiteY23" fmla="*/ 744547 h 833010"/>
                <a:gd name="connsiteX24" fmla="*/ 210559 w 1027088"/>
                <a:gd name="connsiteY24" fmla="*/ 728132 h 833010"/>
                <a:gd name="connsiteX25" fmla="*/ 260709 w 1027088"/>
                <a:gd name="connsiteY25" fmla="*/ 641240 h 833010"/>
                <a:gd name="connsiteX26" fmla="*/ 277158 w 1027088"/>
                <a:gd name="connsiteY26" fmla="*/ 636827 h 833010"/>
                <a:gd name="connsiteX27" fmla="*/ 281571 w 1027088"/>
                <a:gd name="connsiteY27" fmla="*/ 653243 h 833010"/>
                <a:gd name="connsiteX28" fmla="*/ 231421 w 1027088"/>
                <a:gd name="connsiteY28" fmla="*/ 740134 h 833010"/>
                <a:gd name="connsiteX29" fmla="*/ 220990 w 1027088"/>
                <a:gd name="connsiteY29" fmla="*/ 746186 h 833010"/>
                <a:gd name="connsiteX30" fmla="*/ 166863 w 1027088"/>
                <a:gd name="connsiteY30" fmla="*/ 558996 h 833010"/>
                <a:gd name="connsiteX31" fmla="*/ 0 w 1027088"/>
                <a:gd name="connsiteY31" fmla="*/ 401795 h 833010"/>
                <a:gd name="connsiteX32" fmla="*/ 166863 w 1027088"/>
                <a:gd name="connsiteY32" fmla="*/ 234029 h 833010"/>
                <a:gd name="connsiteX33" fmla="*/ 234063 w 1027088"/>
                <a:gd name="connsiteY33" fmla="*/ 248138 h 833010"/>
                <a:gd name="connsiteX34" fmla="*/ 511086 w 1027088"/>
                <a:gd name="connsiteY34" fmla="*/ 0 h 833010"/>
                <a:gd name="connsiteX35" fmla="*/ 768151 w 1027088"/>
                <a:gd name="connsiteY35" fmla="*/ 174619 h 833010"/>
                <a:gd name="connsiteX36" fmla="*/ 828698 w 1027088"/>
                <a:gd name="connsiteY36" fmla="*/ 167164 h 833010"/>
                <a:gd name="connsiteX37" fmla="*/ 1027088 w 1027088"/>
                <a:gd name="connsiteY37" fmla="*/ 365520 h 833010"/>
                <a:gd name="connsiteX38" fmla="*/ 828831 w 1027088"/>
                <a:gd name="connsiteY38" fmla="*/ 558996 h 833010"/>
                <a:gd name="connsiteX39" fmla="*/ 166863 w 1027088"/>
                <a:gd name="connsiteY39" fmla="*/ 558996 h 833010"/>
                <a:gd name="connsiteX40" fmla="*/ 166863 w 1027088"/>
                <a:gd name="connsiteY40" fmla="*/ 258101 h 833010"/>
                <a:gd name="connsiteX41" fmla="*/ 24072 w 1027088"/>
                <a:gd name="connsiteY41" fmla="*/ 401795 h 833010"/>
                <a:gd name="connsiteX42" fmla="*/ 166997 w 1027088"/>
                <a:gd name="connsiteY42" fmla="*/ 534891 h 833010"/>
                <a:gd name="connsiteX43" fmla="*/ 828698 w 1027088"/>
                <a:gd name="connsiteY43" fmla="*/ 534891 h 833010"/>
                <a:gd name="connsiteX44" fmla="*/ 1002983 w 1027088"/>
                <a:gd name="connsiteY44" fmla="*/ 365520 h 833010"/>
                <a:gd name="connsiteX45" fmla="*/ 828698 w 1027088"/>
                <a:gd name="connsiteY45" fmla="*/ 191235 h 833010"/>
                <a:gd name="connsiteX46" fmla="*/ 765008 w 1027088"/>
                <a:gd name="connsiteY46" fmla="*/ 200596 h 833010"/>
                <a:gd name="connsiteX47" fmla="*/ 749930 w 1027088"/>
                <a:gd name="connsiteY47" fmla="*/ 193576 h 833010"/>
                <a:gd name="connsiteX48" fmla="*/ 511086 w 1027088"/>
                <a:gd name="connsiteY48" fmla="*/ 24072 h 833010"/>
                <a:gd name="connsiteX49" fmla="*/ 255861 w 1027088"/>
                <a:gd name="connsiteY49" fmla="*/ 267663 h 833010"/>
                <a:gd name="connsiteX50" fmla="*/ 249442 w 1027088"/>
                <a:gd name="connsiteY50" fmla="*/ 277224 h 833010"/>
                <a:gd name="connsiteX51" fmla="*/ 237941 w 1027088"/>
                <a:gd name="connsiteY51" fmla="*/ 277024 h 833010"/>
                <a:gd name="connsiteX52" fmla="*/ 166863 w 1027088"/>
                <a:gd name="connsiteY52" fmla="*/ 258101 h 833010"/>
                <a:gd name="connsiteX0" fmla="*/ 783028 w 1027088"/>
                <a:gd name="connsiteY0" fmla="*/ 653243 h 833010"/>
                <a:gd name="connsiteX1" fmla="*/ 666315 w 1027088"/>
                <a:gd name="connsiteY1" fmla="*/ 831372 h 833010"/>
                <a:gd name="connsiteX2" fmla="*/ 661902 w 1027088"/>
                <a:gd name="connsiteY2" fmla="*/ 814957 h 833010"/>
                <a:gd name="connsiteX3" fmla="*/ 778615 w 1027088"/>
                <a:gd name="connsiteY3" fmla="*/ 636827 h 833010"/>
                <a:gd name="connsiteX4" fmla="*/ 783028 w 1027088"/>
                <a:gd name="connsiteY4" fmla="*/ 653243 h 833010"/>
                <a:gd name="connsiteX5" fmla="*/ 338005 w 1027088"/>
                <a:gd name="connsiteY5" fmla="*/ 833010 h 833010"/>
                <a:gd name="connsiteX6" fmla="*/ 331987 w 1027088"/>
                <a:gd name="connsiteY6" fmla="*/ 831372 h 833010"/>
                <a:gd name="connsiteX7" fmla="*/ 327574 w 1027088"/>
                <a:gd name="connsiteY7" fmla="*/ 814957 h 833010"/>
                <a:gd name="connsiteX8" fmla="*/ 427872 w 1027088"/>
                <a:gd name="connsiteY8" fmla="*/ 641240 h 833010"/>
                <a:gd name="connsiteX9" fmla="*/ 444321 w 1027088"/>
                <a:gd name="connsiteY9" fmla="*/ 636827 h 833010"/>
                <a:gd name="connsiteX10" fmla="*/ 448734 w 1027088"/>
                <a:gd name="connsiteY10" fmla="*/ 653243 h 833010"/>
                <a:gd name="connsiteX11" fmla="*/ 348436 w 1027088"/>
                <a:gd name="connsiteY11" fmla="*/ 826959 h 833010"/>
                <a:gd name="connsiteX12" fmla="*/ 338005 w 1027088"/>
                <a:gd name="connsiteY12" fmla="*/ 833010 h 833010"/>
                <a:gd name="connsiteX13" fmla="*/ 555318 w 1027088"/>
                <a:gd name="connsiteY13" fmla="*/ 746186 h 833010"/>
                <a:gd name="connsiteX14" fmla="*/ 549300 w 1027088"/>
                <a:gd name="connsiteY14" fmla="*/ 744547 h 833010"/>
                <a:gd name="connsiteX15" fmla="*/ 544887 w 1027088"/>
                <a:gd name="connsiteY15" fmla="*/ 728132 h 833010"/>
                <a:gd name="connsiteX16" fmla="*/ 595036 w 1027088"/>
                <a:gd name="connsiteY16" fmla="*/ 641240 h 833010"/>
                <a:gd name="connsiteX17" fmla="*/ 611452 w 1027088"/>
                <a:gd name="connsiteY17" fmla="*/ 636827 h 833010"/>
                <a:gd name="connsiteX18" fmla="*/ 615865 w 1027088"/>
                <a:gd name="connsiteY18" fmla="*/ 653243 h 833010"/>
                <a:gd name="connsiteX19" fmla="*/ 565716 w 1027088"/>
                <a:gd name="connsiteY19" fmla="*/ 740134 h 833010"/>
                <a:gd name="connsiteX20" fmla="*/ 555318 w 1027088"/>
                <a:gd name="connsiteY20" fmla="*/ 746186 h 833010"/>
                <a:gd name="connsiteX21" fmla="*/ 220990 w 1027088"/>
                <a:gd name="connsiteY21" fmla="*/ 746186 h 833010"/>
                <a:gd name="connsiteX22" fmla="*/ 214973 w 1027088"/>
                <a:gd name="connsiteY22" fmla="*/ 744547 h 833010"/>
                <a:gd name="connsiteX23" fmla="*/ 210559 w 1027088"/>
                <a:gd name="connsiteY23" fmla="*/ 728132 h 833010"/>
                <a:gd name="connsiteX24" fmla="*/ 260709 w 1027088"/>
                <a:gd name="connsiteY24" fmla="*/ 641240 h 833010"/>
                <a:gd name="connsiteX25" fmla="*/ 277158 w 1027088"/>
                <a:gd name="connsiteY25" fmla="*/ 636827 h 833010"/>
                <a:gd name="connsiteX26" fmla="*/ 281571 w 1027088"/>
                <a:gd name="connsiteY26" fmla="*/ 653243 h 833010"/>
                <a:gd name="connsiteX27" fmla="*/ 231421 w 1027088"/>
                <a:gd name="connsiteY27" fmla="*/ 740134 h 833010"/>
                <a:gd name="connsiteX28" fmla="*/ 220990 w 1027088"/>
                <a:gd name="connsiteY28" fmla="*/ 746186 h 833010"/>
                <a:gd name="connsiteX29" fmla="*/ 166863 w 1027088"/>
                <a:gd name="connsiteY29" fmla="*/ 558996 h 833010"/>
                <a:gd name="connsiteX30" fmla="*/ 0 w 1027088"/>
                <a:gd name="connsiteY30" fmla="*/ 401795 h 833010"/>
                <a:gd name="connsiteX31" fmla="*/ 166863 w 1027088"/>
                <a:gd name="connsiteY31" fmla="*/ 234029 h 833010"/>
                <a:gd name="connsiteX32" fmla="*/ 234063 w 1027088"/>
                <a:gd name="connsiteY32" fmla="*/ 248138 h 833010"/>
                <a:gd name="connsiteX33" fmla="*/ 511086 w 1027088"/>
                <a:gd name="connsiteY33" fmla="*/ 0 h 833010"/>
                <a:gd name="connsiteX34" fmla="*/ 768151 w 1027088"/>
                <a:gd name="connsiteY34" fmla="*/ 174619 h 833010"/>
                <a:gd name="connsiteX35" fmla="*/ 828698 w 1027088"/>
                <a:gd name="connsiteY35" fmla="*/ 167164 h 833010"/>
                <a:gd name="connsiteX36" fmla="*/ 1027088 w 1027088"/>
                <a:gd name="connsiteY36" fmla="*/ 365520 h 833010"/>
                <a:gd name="connsiteX37" fmla="*/ 828831 w 1027088"/>
                <a:gd name="connsiteY37" fmla="*/ 558996 h 833010"/>
                <a:gd name="connsiteX38" fmla="*/ 166863 w 1027088"/>
                <a:gd name="connsiteY38" fmla="*/ 558996 h 833010"/>
                <a:gd name="connsiteX39" fmla="*/ 166863 w 1027088"/>
                <a:gd name="connsiteY39" fmla="*/ 258101 h 833010"/>
                <a:gd name="connsiteX40" fmla="*/ 24072 w 1027088"/>
                <a:gd name="connsiteY40" fmla="*/ 401795 h 833010"/>
                <a:gd name="connsiteX41" fmla="*/ 166997 w 1027088"/>
                <a:gd name="connsiteY41" fmla="*/ 534891 h 833010"/>
                <a:gd name="connsiteX42" fmla="*/ 828698 w 1027088"/>
                <a:gd name="connsiteY42" fmla="*/ 534891 h 833010"/>
                <a:gd name="connsiteX43" fmla="*/ 1002983 w 1027088"/>
                <a:gd name="connsiteY43" fmla="*/ 365520 h 833010"/>
                <a:gd name="connsiteX44" fmla="*/ 828698 w 1027088"/>
                <a:gd name="connsiteY44" fmla="*/ 191235 h 833010"/>
                <a:gd name="connsiteX45" fmla="*/ 765008 w 1027088"/>
                <a:gd name="connsiteY45" fmla="*/ 200596 h 833010"/>
                <a:gd name="connsiteX46" fmla="*/ 749930 w 1027088"/>
                <a:gd name="connsiteY46" fmla="*/ 193576 h 833010"/>
                <a:gd name="connsiteX47" fmla="*/ 511086 w 1027088"/>
                <a:gd name="connsiteY47" fmla="*/ 24072 h 833010"/>
                <a:gd name="connsiteX48" fmla="*/ 255861 w 1027088"/>
                <a:gd name="connsiteY48" fmla="*/ 267663 h 833010"/>
                <a:gd name="connsiteX49" fmla="*/ 249442 w 1027088"/>
                <a:gd name="connsiteY49" fmla="*/ 277224 h 833010"/>
                <a:gd name="connsiteX50" fmla="*/ 237941 w 1027088"/>
                <a:gd name="connsiteY50" fmla="*/ 277024 h 833010"/>
                <a:gd name="connsiteX51" fmla="*/ 166863 w 1027088"/>
                <a:gd name="connsiteY51" fmla="*/ 258101 h 833010"/>
                <a:gd name="connsiteX0" fmla="*/ 778615 w 1027088"/>
                <a:gd name="connsiteY0" fmla="*/ 636827 h 842165"/>
                <a:gd name="connsiteX1" fmla="*/ 666315 w 1027088"/>
                <a:gd name="connsiteY1" fmla="*/ 831372 h 842165"/>
                <a:gd name="connsiteX2" fmla="*/ 661902 w 1027088"/>
                <a:gd name="connsiteY2" fmla="*/ 814957 h 842165"/>
                <a:gd name="connsiteX3" fmla="*/ 778615 w 1027088"/>
                <a:gd name="connsiteY3" fmla="*/ 636827 h 842165"/>
                <a:gd name="connsiteX4" fmla="*/ 338005 w 1027088"/>
                <a:gd name="connsiteY4" fmla="*/ 833010 h 842165"/>
                <a:gd name="connsiteX5" fmla="*/ 331987 w 1027088"/>
                <a:gd name="connsiteY5" fmla="*/ 831372 h 842165"/>
                <a:gd name="connsiteX6" fmla="*/ 327574 w 1027088"/>
                <a:gd name="connsiteY6" fmla="*/ 814957 h 842165"/>
                <a:gd name="connsiteX7" fmla="*/ 427872 w 1027088"/>
                <a:gd name="connsiteY7" fmla="*/ 641240 h 842165"/>
                <a:gd name="connsiteX8" fmla="*/ 444321 w 1027088"/>
                <a:gd name="connsiteY8" fmla="*/ 636827 h 842165"/>
                <a:gd name="connsiteX9" fmla="*/ 448734 w 1027088"/>
                <a:gd name="connsiteY9" fmla="*/ 653243 h 842165"/>
                <a:gd name="connsiteX10" fmla="*/ 348436 w 1027088"/>
                <a:gd name="connsiteY10" fmla="*/ 826959 h 842165"/>
                <a:gd name="connsiteX11" fmla="*/ 338005 w 1027088"/>
                <a:gd name="connsiteY11" fmla="*/ 833010 h 842165"/>
                <a:gd name="connsiteX12" fmla="*/ 555318 w 1027088"/>
                <a:gd name="connsiteY12" fmla="*/ 746186 h 842165"/>
                <a:gd name="connsiteX13" fmla="*/ 549300 w 1027088"/>
                <a:gd name="connsiteY13" fmla="*/ 744547 h 842165"/>
                <a:gd name="connsiteX14" fmla="*/ 544887 w 1027088"/>
                <a:gd name="connsiteY14" fmla="*/ 728132 h 842165"/>
                <a:gd name="connsiteX15" fmla="*/ 595036 w 1027088"/>
                <a:gd name="connsiteY15" fmla="*/ 641240 h 842165"/>
                <a:gd name="connsiteX16" fmla="*/ 611452 w 1027088"/>
                <a:gd name="connsiteY16" fmla="*/ 636827 h 842165"/>
                <a:gd name="connsiteX17" fmla="*/ 615865 w 1027088"/>
                <a:gd name="connsiteY17" fmla="*/ 653243 h 842165"/>
                <a:gd name="connsiteX18" fmla="*/ 565716 w 1027088"/>
                <a:gd name="connsiteY18" fmla="*/ 740134 h 842165"/>
                <a:gd name="connsiteX19" fmla="*/ 555318 w 1027088"/>
                <a:gd name="connsiteY19" fmla="*/ 746186 h 842165"/>
                <a:gd name="connsiteX20" fmla="*/ 220990 w 1027088"/>
                <a:gd name="connsiteY20" fmla="*/ 746186 h 842165"/>
                <a:gd name="connsiteX21" fmla="*/ 214973 w 1027088"/>
                <a:gd name="connsiteY21" fmla="*/ 744547 h 842165"/>
                <a:gd name="connsiteX22" fmla="*/ 210559 w 1027088"/>
                <a:gd name="connsiteY22" fmla="*/ 728132 h 842165"/>
                <a:gd name="connsiteX23" fmla="*/ 260709 w 1027088"/>
                <a:gd name="connsiteY23" fmla="*/ 641240 h 842165"/>
                <a:gd name="connsiteX24" fmla="*/ 277158 w 1027088"/>
                <a:gd name="connsiteY24" fmla="*/ 636827 h 842165"/>
                <a:gd name="connsiteX25" fmla="*/ 281571 w 1027088"/>
                <a:gd name="connsiteY25" fmla="*/ 653243 h 842165"/>
                <a:gd name="connsiteX26" fmla="*/ 231421 w 1027088"/>
                <a:gd name="connsiteY26" fmla="*/ 740134 h 842165"/>
                <a:gd name="connsiteX27" fmla="*/ 220990 w 1027088"/>
                <a:gd name="connsiteY27" fmla="*/ 746186 h 842165"/>
                <a:gd name="connsiteX28" fmla="*/ 166863 w 1027088"/>
                <a:gd name="connsiteY28" fmla="*/ 558996 h 842165"/>
                <a:gd name="connsiteX29" fmla="*/ 0 w 1027088"/>
                <a:gd name="connsiteY29" fmla="*/ 401795 h 842165"/>
                <a:gd name="connsiteX30" fmla="*/ 166863 w 1027088"/>
                <a:gd name="connsiteY30" fmla="*/ 234029 h 842165"/>
                <a:gd name="connsiteX31" fmla="*/ 234063 w 1027088"/>
                <a:gd name="connsiteY31" fmla="*/ 248138 h 842165"/>
                <a:gd name="connsiteX32" fmla="*/ 511086 w 1027088"/>
                <a:gd name="connsiteY32" fmla="*/ 0 h 842165"/>
                <a:gd name="connsiteX33" fmla="*/ 768151 w 1027088"/>
                <a:gd name="connsiteY33" fmla="*/ 174619 h 842165"/>
                <a:gd name="connsiteX34" fmla="*/ 828698 w 1027088"/>
                <a:gd name="connsiteY34" fmla="*/ 167164 h 842165"/>
                <a:gd name="connsiteX35" fmla="*/ 1027088 w 1027088"/>
                <a:gd name="connsiteY35" fmla="*/ 365520 h 842165"/>
                <a:gd name="connsiteX36" fmla="*/ 828831 w 1027088"/>
                <a:gd name="connsiteY36" fmla="*/ 558996 h 842165"/>
                <a:gd name="connsiteX37" fmla="*/ 166863 w 1027088"/>
                <a:gd name="connsiteY37" fmla="*/ 558996 h 842165"/>
                <a:gd name="connsiteX38" fmla="*/ 166863 w 1027088"/>
                <a:gd name="connsiteY38" fmla="*/ 258101 h 842165"/>
                <a:gd name="connsiteX39" fmla="*/ 24072 w 1027088"/>
                <a:gd name="connsiteY39" fmla="*/ 401795 h 842165"/>
                <a:gd name="connsiteX40" fmla="*/ 166997 w 1027088"/>
                <a:gd name="connsiteY40" fmla="*/ 534891 h 842165"/>
                <a:gd name="connsiteX41" fmla="*/ 828698 w 1027088"/>
                <a:gd name="connsiteY41" fmla="*/ 534891 h 842165"/>
                <a:gd name="connsiteX42" fmla="*/ 1002983 w 1027088"/>
                <a:gd name="connsiteY42" fmla="*/ 365520 h 842165"/>
                <a:gd name="connsiteX43" fmla="*/ 828698 w 1027088"/>
                <a:gd name="connsiteY43" fmla="*/ 191235 h 842165"/>
                <a:gd name="connsiteX44" fmla="*/ 765008 w 1027088"/>
                <a:gd name="connsiteY44" fmla="*/ 200596 h 842165"/>
                <a:gd name="connsiteX45" fmla="*/ 749930 w 1027088"/>
                <a:gd name="connsiteY45" fmla="*/ 193576 h 842165"/>
                <a:gd name="connsiteX46" fmla="*/ 511086 w 1027088"/>
                <a:gd name="connsiteY46" fmla="*/ 24072 h 842165"/>
                <a:gd name="connsiteX47" fmla="*/ 255861 w 1027088"/>
                <a:gd name="connsiteY47" fmla="*/ 267663 h 842165"/>
                <a:gd name="connsiteX48" fmla="*/ 249442 w 1027088"/>
                <a:gd name="connsiteY48" fmla="*/ 277224 h 842165"/>
                <a:gd name="connsiteX49" fmla="*/ 237941 w 1027088"/>
                <a:gd name="connsiteY49" fmla="*/ 277024 h 842165"/>
                <a:gd name="connsiteX50" fmla="*/ 166863 w 1027088"/>
                <a:gd name="connsiteY50" fmla="*/ 258101 h 842165"/>
                <a:gd name="connsiteX0" fmla="*/ 661902 w 1027088"/>
                <a:gd name="connsiteY0" fmla="*/ 814957 h 833010"/>
                <a:gd name="connsiteX1" fmla="*/ 666315 w 1027088"/>
                <a:gd name="connsiteY1" fmla="*/ 831372 h 833010"/>
                <a:gd name="connsiteX2" fmla="*/ 661902 w 1027088"/>
                <a:gd name="connsiteY2" fmla="*/ 814957 h 833010"/>
                <a:gd name="connsiteX3" fmla="*/ 338005 w 1027088"/>
                <a:gd name="connsiteY3" fmla="*/ 833010 h 833010"/>
                <a:gd name="connsiteX4" fmla="*/ 331987 w 1027088"/>
                <a:gd name="connsiteY4" fmla="*/ 831372 h 833010"/>
                <a:gd name="connsiteX5" fmla="*/ 327574 w 1027088"/>
                <a:gd name="connsiteY5" fmla="*/ 814957 h 833010"/>
                <a:gd name="connsiteX6" fmla="*/ 427872 w 1027088"/>
                <a:gd name="connsiteY6" fmla="*/ 641240 h 833010"/>
                <a:gd name="connsiteX7" fmla="*/ 444321 w 1027088"/>
                <a:gd name="connsiteY7" fmla="*/ 636827 h 833010"/>
                <a:gd name="connsiteX8" fmla="*/ 448734 w 1027088"/>
                <a:gd name="connsiteY8" fmla="*/ 653243 h 833010"/>
                <a:gd name="connsiteX9" fmla="*/ 348436 w 1027088"/>
                <a:gd name="connsiteY9" fmla="*/ 826959 h 833010"/>
                <a:gd name="connsiteX10" fmla="*/ 338005 w 1027088"/>
                <a:gd name="connsiteY10" fmla="*/ 833010 h 833010"/>
                <a:gd name="connsiteX11" fmla="*/ 555318 w 1027088"/>
                <a:gd name="connsiteY11" fmla="*/ 746186 h 833010"/>
                <a:gd name="connsiteX12" fmla="*/ 549300 w 1027088"/>
                <a:gd name="connsiteY12" fmla="*/ 744547 h 833010"/>
                <a:gd name="connsiteX13" fmla="*/ 544887 w 1027088"/>
                <a:gd name="connsiteY13" fmla="*/ 728132 h 833010"/>
                <a:gd name="connsiteX14" fmla="*/ 595036 w 1027088"/>
                <a:gd name="connsiteY14" fmla="*/ 641240 h 833010"/>
                <a:gd name="connsiteX15" fmla="*/ 611452 w 1027088"/>
                <a:gd name="connsiteY15" fmla="*/ 636827 h 833010"/>
                <a:gd name="connsiteX16" fmla="*/ 615865 w 1027088"/>
                <a:gd name="connsiteY16" fmla="*/ 653243 h 833010"/>
                <a:gd name="connsiteX17" fmla="*/ 565716 w 1027088"/>
                <a:gd name="connsiteY17" fmla="*/ 740134 h 833010"/>
                <a:gd name="connsiteX18" fmla="*/ 555318 w 1027088"/>
                <a:gd name="connsiteY18" fmla="*/ 746186 h 833010"/>
                <a:gd name="connsiteX19" fmla="*/ 220990 w 1027088"/>
                <a:gd name="connsiteY19" fmla="*/ 746186 h 833010"/>
                <a:gd name="connsiteX20" fmla="*/ 214973 w 1027088"/>
                <a:gd name="connsiteY20" fmla="*/ 744547 h 833010"/>
                <a:gd name="connsiteX21" fmla="*/ 210559 w 1027088"/>
                <a:gd name="connsiteY21" fmla="*/ 728132 h 833010"/>
                <a:gd name="connsiteX22" fmla="*/ 260709 w 1027088"/>
                <a:gd name="connsiteY22" fmla="*/ 641240 h 833010"/>
                <a:gd name="connsiteX23" fmla="*/ 277158 w 1027088"/>
                <a:gd name="connsiteY23" fmla="*/ 636827 h 833010"/>
                <a:gd name="connsiteX24" fmla="*/ 281571 w 1027088"/>
                <a:gd name="connsiteY24" fmla="*/ 653243 h 833010"/>
                <a:gd name="connsiteX25" fmla="*/ 231421 w 1027088"/>
                <a:gd name="connsiteY25" fmla="*/ 740134 h 833010"/>
                <a:gd name="connsiteX26" fmla="*/ 220990 w 1027088"/>
                <a:gd name="connsiteY26" fmla="*/ 746186 h 833010"/>
                <a:gd name="connsiteX27" fmla="*/ 166863 w 1027088"/>
                <a:gd name="connsiteY27" fmla="*/ 558996 h 833010"/>
                <a:gd name="connsiteX28" fmla="*/ 0 w 1027088"/>
                <a:gd name="connsiteY28" fmla="*/ 401795 h 833010"/>
                <a:gd name="connsiteX29" fmla="*/ 166863 w 1027088"/>
                <a:gd name="connsiteY29" fmla="*/ 234029 h 833010"/>
                <a:gd name="connsiteX30" fmla="*/ 234063 w 1027088"/>
                <a:gd name="connsiteY30" fmla="*/ 248138 h 833010"/>
                <a:gd name="connsiteX31" fmla="*/ 511086 w 1027088"/>
                <a:gd name="connsiteY31" fmla="*/ 0 h 833010"/>
                <a:gd name="connsiteX32" fmla="*/ 768151 w 1027088"/>
                <a:gd name="connsiteY32" fmla="*/ 174619 h 833010"/>
                <a:gd name="connsiteX33" fmla="*/ 828698 w 1027088"/>
                <a:gd name="connsiteY33" fmla="*/ 167164 h 833010"/>
                <a:gd name="connsiteX34" fmla="*/ 1027088 w 1027088"/>
                <a:gd name="connsiteY34" fmla="*/ 365520 h 833010"/>
                <a:gd name="connsiteX35" fmla="*/ 828831 w 1027088"/>
                <a:gd name="connsiteY35" fmla="*/ 558996 h 833010"/>
                <a:gd name="connsiteX36" fmla="*/ 166863 w 1027088"/>
                <a:gd name="connsiteY36" fmla="*/ 558996 h 833010"/>
                <a:gd name="connsiteX37" fmla="*/ 166863 w 1027088"/>
                <a:gd name="connsiteY37" fmla="*/ 258101 h 833010"/>
                <a:gd name="connsiteX38" fmla="*/ 24072 w 1027088"/>
                <a:gd name="connsiteY38" fmla="*/ 401795 h 833010"/>
                <a:gd name="connsiteX39" fmla="*/ 166997 w 1027088"/>
                <a:gd name="connsiteY39" fmla="*/ 534891 h 833010"/>
                <a:gd name="connsiteX40" fmla="*/ 828698 w 1027088"/>
                <a:gd name="connsiteY40" fmla="*/ 534891 h 833010"/>
                <a:gd name="connsiteX41" fmla="*/ 1002983 w 1027088"/>
                <a:gd name="connsiteY41" fmla="*/ 365520 h 833010"/>
                <a:gd name="connsiteX42" fmla="*/ 828698 w 1027088"/>
                <a:gd name="connsiteY42" fmla="*/ 191235 h 833010"/>
                <a:gd name="connsiteX43" fmla="*/ 765008 w 1027088"/>
                <a:gd name="connsiteY43" fmla="*/ 200596 h 833010"/>
                <a:gd name="connsiteX44" fmla="*/ 749930 w 1027088"/>
                <a:gd name="connsiteY44" fmla="*/ 193576 h 833010"/>
                <a:gd name="connsiteX45" fmla="*/ 511086 w 1027088"/>
                <a:gd name="connsiteY45" fmla="*/ 24072 h 833010"/>
                <a:gd name="connsiteX46" fmla="*/ 255861 w 1027088"/>
                <a:gd name="connsiteY46" fmla="*/ 267663 h 833010"/>
                <a:gd name="connsiteX47" fmla="*/ 249442 w 1027088"/>
                <a:gd name="connsiteY47" fmla="*/ 277224 h 833010"/>
                <a:gd name="connsiteX48" fmla="*/ 237941 w 1027088"/>
                <a:gd name="connsiteY48" fmla="*/ 277024 h 833010"/>
                <a:gd name="connsiteX49" fmla="*/ 166863 w 1027088"/>
                <a:gd name="connsiteY49" fmla="*/ 258101 h 833010"/>
                <a:gd name="connsiteX0" fmla="*/ 338005 w 1027088"/>
                <a:gd name="connsiteY0" fmla="*/ 833010 h 833010"/>
                <a:gd name="connsiteX1" fmla="*/ 331987 w 1027088"/>
                <a:gd name="connsiteY1" fmla="*/ 831372 h 833010"/>
                <a:gd name="connsiteX2" fmla="*/ 327574 w 1027088"/>
                <a:gd name="connsiteY2" fmla="*/ 814957 h 833010"/>
                <a:gd name="connsiteX3" fmla="*/ 427872 w 1027088"/>
                <a:gd name="connsiteY3" fmla="*/ 641240 h 833010"/>
                <a:gd name="connsiteX4" fmla="*/ 444321 w 1027088"/>
                <a:gd name="connsiteY4" fmla="*/ 636827 h 833010"/>
                <a:gd name="connsiteX5" fmla="*/ 448734 w 1027088"/>
                <a:gd name="connsiteY5" fmla="*/ 653243 h 833010"/>
                <a:gd name="connsiteX6" fmla="*/ 348436 w 1027088"/>
                <a:gd name="connsiteY6" fmla="*/ 826959 h 833010"/>
                <a:gd name="connsiteX7" fmla="*/ 338005 w 1027088"/>
                <a:gd name="connsiteY7" fmla="*/ 833010 h 833010"/>
                <a:gd name="connsiteX8" fmla="*/ 555318 w 1027088"/>
                <a:gd name="connsiteY8" fmla="*/ 746186 h 833010"/>
                <a:gd name="connsiteX9" fmla="*/ 549300 w 1027088"/>
                <a:gd name="connsiteY9" fmla="*/ 744547 h 833010"/>
                <a:gd name="connsiteX10" fmla="*/ 544887 w 1027088"/>
                <a:gd name="connsiteY10" fmla="*/ 728132 h 833010"/>
                <a:gd name="connsiteX11" fmla="*/ 595036 w 1027088"/>
                <a:gd name="connsiteY11" fmla="*/ 641240 h 833010"/>
                <a:gd name="connsiteX12" fmla="*/ 611452 w 1027088"/>
                <a:gd name="connsiteY12" fmla="*/ 636827 h 833010"/>
                <a:gd name="connsiteX13" fmla="*/ 615865 w 1027088"/>
                <a:gd name="connsiteY13" fmla="*/ 653243 h 833010"/>
                <a:gd name="connsiteX14" fmla="*/ 565716 w 1027088"/>
                <a:gd name="connsiteY14" fmla="*/ 740134 h 833010"/>
                <a:gd name="connsiteX15" fmla="*/ 555318 w 1027088"/>
                <a:gd name="connsiteY15" fmla="*/ 746186 h 833010"/>
                <a:gd name="connsiteX16" fmla="*/ 220990 w 1027088"/>
                <a:gd name="connsiteY16" fmla="*/ 746186 h 833010"/>
                <a:gd name="connsiteX17" fmla="*/ 214973 w 1027088"/>
                <a:gd name="connsiteY17" fmla="*/ 744547 h 833010"/>
                <a:gd name="connsiteX18" fmla="*/ 210559 w 1027088"/>
                <a:gd name="connsiteY18" fmla="*/ 728132 h 833010"/>
                <a:gd name="connsiteX19" fmla="*/ 260709 w 1027088"/>
                <a:gd name="connsiteY19" fmla="*/ 641240 h 833010"/>
                <a:gd name="connsiteX20" fmla="*/ 277158 w 1027088"/>
                <a:gd name="connsiteY20" fmla="*/ 636827 h 833010"/>
                <a:gd name="connsiteX21" fmla="*/ 281571 w 1027088"/>
                <a:gd name="connsiteY21" fmla="*/ 653243 h 833010"/>
                <a:gd name="connsiteX22" fmla="*/ 231421 w 1027088"/>
                <a:gd name="connsiteY22" fmla="*/ 740134 h 833010"/>
                <a:gd name="connsiteX23" fmla="*/ 220990 w 1027088"/>
                <a:gd name="connsiteY23" fmla="*/ 746186 h 833010"/>
                <a:gd name="connsiteX24" fmla="*/ 166863 w 1027088"/>
                <a:gd name="connsiteY24" fmla="*/ 558996 h 833010"/>
                <a:gd name="connsiteX25" fmla="*/ 0 w 1027088"/>
                <a:gd name="connsiteY25" fmla="*/ 401795 h 833010"/>
                <a:gd name="connsiteX26" fmla="*/ 166863 w 1027088"/>
                <a:gd name="connsiteY26" fmla="*/ 234029 h 833010"/>
                <a:gd name="connsiteX27" fmla="*/ 234063 w 1027088"/>
                <a:gd name="connsiteY27" fmla="*/ 248138 h 833010"/>
                <a:gd name="connsiteX28" fmla="*/ 511086 w 1027088"/>
                <a:gd name="connsiteY28" fmla="*/ 0 h 833010"/>
                <a:gd name="connsiteX29" fmla="*/ 768151 w 1027088"/>
                <a:gd name="connsiteY29" fmla="*/ 174619 h 833010"/>
                <a:gd name="connsiteX30" fmla="*/ 828698 w 1027088"/>
                <a:gd name="connsiteY30" fmla="*/ 167164 h 833010"/>
                <a:gd name="connsiteX31" fmla="*/ 1027088 w 1027088"/>
                <a:gd name="connsiteY31" fmla="*/ 365520 h 833010"/>
                <a:gd name="connsiteX32" fmla="*/ 828831 w 1027088"/>
                <a:gd name="connsiteY32" fmla="*/ 558996 h 833010"/>
                <a:gd name="connsiteX33" fmla="*/ 166863 w 1027088"/>
                <a:gd name="connsiteY33" fmla="*/ 558996 h 833010"/>
                <a:gd name="connsiteX34" fmla="*/ 166863 w 1027088"/>
                <a:gd name="connsiteY34" fmla="*/ 258101 h 833010"/>
                <a:gd name="connsiteX35" fmla="*/ 24072 w 1027088"/>
                <a:gd name="connsiteY35" fmla="*/ 401795 h 833010"/>
                <a:gd name="connsiteX36" fmla="*/ 166997 w 1027088"/>
                <a:gd name="connsiteY36" fmla="*/ 534891 h 833010"/>
                <a:gd name="connsiteX37" fmla="*/ 828698 w 1027088"/>
                <a:gd name="connsiteY37" fmla="*/ 534891 h 833010"/>
                <a:gd name="connsiteX38" fmla="*/ 1002983 w 1027088"/>
                <a:gd name="connsiteY38" fmla="*/ 365520 h 833010"/>
                <a:gd name="connsiteX39" fmla="*/ 828698 w 1027088"/>
                <a:gd name="connsiteY39" fmla="*/ 191235 h 833010"/>
                <a:gd name="connsiteX40" fmla="*/ 765008 w 1027088"/>
                <a:gd name="connsiteY40" fmla="*/ 200596 h 833010"/>
                <a:gd name="connsiteX41" fmla="*/ 749930 w 1027088"/>
                <a:gd name="connsiteY41" fmla="*/ 193576 h 833010"/>
                <a:gd name="connsiteX42" fmla="*/ 511086 w 1027088"/>
                <a:gd name="connsiteY42" fmla="*/ 24072 h 833010"/>
                <a:gd name="connsiteX43" fmla="*/ 255861 w 1027088"/>
                <a:gd name="connsiteY43" fmla="*/ 267663 h 833010"/>
                <a:gd name="connsiteX44" fmla="*/ 249442 w 1027088"/>
                <a:gd name="connsiteY44" fmla="*/ 277224 h 833010"/>
                <a:gd name="connsiteX45" fmla="*/ 237941 w 1027088"/>
                <a:gd name="connsiteY45" fmla="*/ 277024 h 833010"/>
                <a:gd name="connsiteX46" fmla="*/ 166863 w 1027088"/>
                <a:gd name="connsiteY46" fmla="*/ 258101 h 833010"/>
                <a:gd name="connsiteX0" fmla="*/ 348436 w 1027088"/>
                <a:gd name="connsiteY0" fmla="*/ 826959 h 841934"/>
                <a:gd name="connsiteX1" fmla="*/ 331987 w 1027088"/>
                <a:gd name="connsiteY1" fmla="*/ 831372 h 841934"/>
                <a:gd name="connsiteX2" fmla="*/ 327574 w 1027088"/>
                <a:gd name="connsiteY2" fmla="*/ 814957 h 841934"/>
                <a:gd name="connsiteX3" fmla="*/ 427872 w 1027088"/>
                <a:gd name="connsiteY3" fmla="*/ 641240 h 841934"/>
                <a:gd name="connsiteX4" fmla="*/ 444321 w 1027088"/>
                <a:gd name="connsiteY4" fmla="*/ 636827 h 841934"/>
                <a:gd name="connsiteX5" fmla="*/ 448734 w 1027088"/>
                <a:gd name="connsiteY5" fmla="*/ 653243 h 841934"/>
                <a:gd name="connsiteX6" fmla="*/ 348436 w 1027088"/>
                <a:gd name="connsiteY6" fmla="*/ 826959 h 841934"/>
                <a:gd name="connsiteX7" fmla="*/ 555318 w 1027088"/>
                <a:gd name="connsiteY7" fmla="*/ 746186 h 841934"/>
                <a:gd name="connsiteX8" fmla="*/ 549300 w 1027088"/>
                <a:gd name="connsiteY8" fmla="*/ 744547 h 841934"/>
                <a:gd name="connsiteX9" fmla="*/ 544887 w 1027088"/>
                <a:gd name="connsiteY9" fmla="*/ 728132 h 841934"/>
                <a:gd name="connsiteX10" fmla="*/ 595036 w 1027088"/>
                <a:gd name="connsiteY10" fmla="*/ 641240 h 841934"/>
                <a:gd name="connsiteX11" fmla="*/ 611452 w 1027088"/>
                <a:gd name="connsiteY11" fmla="*/ 636827 h 841934"/>
                <a:gd name="connsiteX12" fmla="*/ 615865 w 1027088"/>
                <a:gd name="connsiteY12" fmla="*/ 653243 h 841934"/>
                <a:gd name="connsiteX13" fmla="*/ 565716 w 1027088"/>
                <a:gd name="connsiteY13" fmla="*/ 740134 h 841934"/>
                <a:gd name="connsiteX14" fmla="*/ 555318 w 1027088"/>
                <a:gd name="connsiteY14" fmla="*/ 746186 h 841934"/>
                <a:gd name="connsiteX15" fmla="*/ 220990 w 1027088"/>
                <a:gd name="connsiteY15" fmla="*/ 746186 h 841934"/>
                <a:gd name="connsiteX16" fmla="*/ 214973 w 1027088"/>
                <a:gd name="connsiteY16" fmla="*/ 744547 h 841934"/>
                <a:gd name="connsiteX17" fmla="*/ 210559 w 1027088"/>
                <a:gd name="connsiteY17" fmla="*/ 728132 h 841934"/>
                <a:gd name="connsiteX18" fmla="*/ 260709 w 1027088"/>
                <a:gd name="connsiteY18" fmla="*/ 641240 h 841934"/>
                <a:gd name="connsiteX19" fmla="*/ 277158 w 1027088"/>
                <a:gd name="connsiteY19" fmla="*/ 636827 h 841934"/>
                <a:gd name="connsiteX20" fmla="*/ 281571 w 1027088"/>
                <a:gd name="connsiteY20" fmla="*/ 653243 h 841934"/>
                <a:gd name="connsiteX21" fmla="*/ 231421 w 1027088"/>
                <a:gd name="connsiteY21" fmla="*/ 740134 h 841934"/>
                <a:gd name="connsiteX22" fmla="*/ 220990 w 1027088"/>
                <a:gd name="connsiteY22" fmla="*/ 746186 h 841934"/>
                <a:gd name="connsiteX23" fmla="*/ 166863 w 1027088"/>
                <a:gd name="connsiteY23" fmla="*/ 558996 h 841934"/>
                <a:gd name="connsiteX24" fmla="*/ 0 w 1027088"/>
                <a:gd name="connsiteY24" fmla="*/ 401795 h 841934"/>
                <a:gd name="connsiteX25" fmla="*/ 166863 w 1027088"/>
                <a:gd name="connsiteY25" fmla="*/ 234029 h 841934"/>
                <a:gd name="connsiteX26" fmla="*/ 234063 w 1027088"/>
                <a:gd name="connsiteY26" fmla="*/ 248138 h 841934"/>
                <a:gd name="connsiteX27" fmla="*/ 511086 w 1027088"/>
                <a:gd name="connsiteY27" fmla="*/ 0 h 841934"/>
                <a:gd name="connsiteX28" fmla="*/ 768151 w 1027088"/>
                <a:gd name="connsiteY28" fmla="*/ 174619 h 841934"/>
                <a:gd name="connsiteX29" fmla="*/ 828698 w 1027088"/>
                <a:gd name="connsiteY29" fmla="*/ 167164 h 841934"/>
                <a:gd name="connsiteX30" fmla="*/ 1027088 w 1027088"/>
                <a:gd name="connsiteY30" fmla="*/ 365520 h 841934"/>
                <a:gd name="connsiteX31" fmla="*/ 828831 w 1027088"/>
                <a:gd name="connsiteY31" fmla="*/ 558996 h 841934"/>
                <a:gd name="connsiteX32" fmla="*/ 166863 w 1027088"/>
                <a:gd name="connsiteY32" fmla="*/ 558996 h 841934"/>
                <a:gd name="connsiteX33" fmla="*/ 166863 w 1027088"/>
                <a:gd name="connsiteY33" fmla="*/ 258101 h 841934"/>
                <a:gd name="connsiteX34" fmla="*/ 24072 w 1027088"/>
                <a:gd name="connsiteY34" fmla="*/ 401795 h 841934"/>
                <a:gd name="connsiteX35" fmla="*/ 166997 w 1027088"/>
                <a:gd name="connsiteY35" fmla="*/ 534891 h 841934"/>
                <a:gd name="connsiteX36" fmla="*/ 828698 w 1027088"/>
                <a:gd name="connsiteY36" fmla="*/ 534891 h 841934"/>
                <a:gd name="connsiteX37" fmla="*/ 1002983 w 1027088"/>
                <a:gd name="connsiteY37" fmla="*/ 365520 h 841934"/>
                <a:gd name="connsiteX38" fmla="*/ 828698 w 1027088"/>
                <a:gd name="connsiteY38" fmla="*/ 191235 h 841934"/>
                <a:gd name="connsiteX39" fmla="*/ 765008 w 1027088"/>
                <a:gd name="connsiteY39" fmla="*/ 200596 h 841934"/>
                <a:gd name="connsiteX40" fmla="*/ 749930 w 1027088"/>
                <a:gd name="connsiteY40" fmla="*/ 193576 h 841934"/>
                <a:gd name="connsiteX41" fmla="*/ 511086 w 1027088"/>
                <a:gd name="connsiteY41" fmla="*/ 24072 h 841934"/>
                <a:gd name="connsiteX42" fmla="*/ 255861 w 1027088"/>
                <a:gd name="connsiteY42" fmla="*/ 267663 h 841934"/>
                <a:gd name="connsiteX43" fmla="*/ 249442 w 1027088"/>
                <a:gd name="connsiteY43" fmla="*/ 277224 h 841934"/>
                <a:gd name="connsiteX44" fmla="*/ 237941 w 1027088"/>
                <a:gd name="connsiteY44" fmla="*/ 277024 h 841934"/>
                <a:gd name="connsiteX45" fmla="*/ 166863 w 1027088"/>
                <a:gd name="connsiteY45" fmla="*/ 258101 h 841934"/>
                <a:gd name="connsiteX0" fmla="*/ 448734 w 1027088"/>
                <a:gd name="connsiteY0" fmla="*/ 653243 h 831372"/>
                <a:gd name="connsiteX1" fmla="*/ 331987 w 1027088"/>
                <a:gd name="connsiteY1" fmla="*/ 831372 h 831372"/>
                <a:gd name="connsiteX2" fmla="*/ 327574 w 1027088"/>
                <a:gd name="connsiteY2" fmla="*/ 814957 h 831372"/>
                <a:gd name="connsiteX3" fmla="*/ 427872 w 1027088"/>
                <a:gd name="connsiteY3" fmla="*/ 641240 h 831372"/>
                <a:gd name="connsiteX4" fmla="*/ 444321 w 1027088"/>
                <a:gd name="connsiteY4" fmla="*/ 636827 h 831372"/>
                <a:gd name="connsiteX5" fmla="*/ 448734 w 1027088"/>
                <a:gd name="connsiteY5" fmla="*/ 653243 h 831372"/>
                <a:gd name="connsiteX6" fmla="*/ 555318 w 1027088"/>
                <a:gd name="connsiteY6" fmla="*/ 746186 h 831372"/>
                <a:gd name="connsiteX7" fmla="*/ 549300 w 1027088"/>
                <a:gd name="connsiteY7" fmla="*/ 744547 h 831372"/>
                <a:gd name="connsiteX8" fmla="*/ 544887 w 1027088"/>
                <a:gd name="connsiteY8" fmla="*/ 728132 h 831372"/>
                <a:gd name="connsiteX9" fmla="*/ 595036 w 1027088"/>
                <a:gd name="connsiteY9" fmla="*/ 641240 h 831372"/>
                <a:gd name="connsiteX10" fmla="*/ 611452 w 1027088"/>
                <a:gd name="connsiteY10" fmla="*/ 636827 h 831372"/>
                <a:gd name="connsiteX11" fmla="*/ 615865 w 1027088"/>
                <a:gd name="connsiteY11" fmla="*/ 653243 h 831372"/>
                <a:gd name="connsiteX12" fmla="*/ 565716 w 1027088"/>
                <a:gd name="connsiteY12" fmla="*/ 740134 h 831372"/>
                <a:gd name="connsiteX13" fmla="*/ 555318 w 1027088"/>
                <a:gd name="connsiteY13" fmla="*/ 746186 h 831372"/>
                <a:gd name="connsiteX14" fmla="*/ 220990 w 1027088"/>
                <a:gd name="connsiteY14" fmla="*/ 746186 h 831372"/>
                <a:gd name="connsiteX15" fmla="*/ 214973 w 1027088"/>
                <a:gd name="connsiteY15" fmla="*/ 744547 h 831372"/>
                <a:gd name="connsiteX16" fmla="*/ 210559 w 1027088"/>
                <a:gd name="connsiteY16" fmla="*/ 728132 h 831372"/>
                <a:gd name="connsiteX17" fmla="*/ 260709 w 1027088"/>
                <a:gd name="connsiteY17" fmla="*/ 641240 h 831372"/>
                <a:gd name="connsiteX18" fmla="*/ 277158 w 1027088"/>
                <a:gd name="connsiteY18" fmla="*/ 636827 h 831372"/>
                <a:gd name="connsiteX19" fmla="*/ 281571 w 1027088"/>
                <a:gd name="connsiteY19" fmla="*/ 653243 h 831372"/>
                <a:gd name="connsiteX20" fmla="*/ 231421 w 1027088"/>
                <a:gd name="connsiteY20" fmla="*/ 740134 h 831372"/>
                <a:gd name="connsiteX21" fmla="*/ 220990 w 1027088"/>
                <a:gd name="connsiteY21" fmla="*/ 746186 h 831372"/>
                <a:gd name="connsiteX22" fmla="*/ 166863 w 1027088"/>
                <a:gd name="connsiteY22" fmla="*/ 558996 h 831372"/>
                <a:gd name="connsiteX23" fmla="*/ 0 w 1027088"/>
                <a:gd name="connsiteY23" fmla="*/ 401795 h 831372"/>
                <a:gd name="connsiteX24" fmla="*/ 166863 w 1027088"/>
                <a:gd name="connsiteY24" fmla="*/ 234029 h 831372"/>
                <a:gd name="connsiteX25" fmla="*/ 234063 w 1027088"/>
                <a:gd name="connsiteY25" fmla="*/ 248138 h 831372"/>
                <a:gd name="connsiteX26" fmla="*/ 511086 w 1027088"/>
                <a:gd name="connsiteY26" fmla="*/ 0 h 831372"/>
                <a:gd name="connsiteX27" fmla="*/ 768151 w 1027088"/>
                <a:gd name="connsiteY27" fmla="*/ 174619 h 831372"/>
                <a:gd name="connsiteX28" fmla="*/ 828698 w 1027088"/>
                <a:gd name="connsiteY28" fmla="*/ 167164 h 831372"/>
                <a:gd name="connsiteX29" fmla="*/ 1027088 w 1027088"/>
                <a:gd name="connsiteY29" fmla="*/ 365520 h 831372"/>
                <a:gd name="connsiteX30" fmla="*/ 828831 w 1027088"/>
                <a:gd name="connsiteY30" fmla="*/ 558996 h 831372"/>
                <a:gd name="connsiteX31" fmla="*/ 166863 w 1027088"/>
                <a:gd name="connsiteY31" fmla="*/ 558996 h 831372"/>
                <a:gd name="connsiteX32" fmla="*/ 166863 w 1027088"/>
                <a:gd name="connsiteY32" fmla="*/ 258101 h 831372"/>
                <a:gd name="connsiteX33" fmla="*/ 24072 w 1027088"/>
                <a:gd name="connsiteY33" fmla="*/ 401795 h 831372"/>
                <a:gd name="connsiteX34" fmla="*/ 166997 w 1027088"/>
                <a:gd name="connsiteY34" fmla="*/ 534891 h 831372"/>
                <a:gd name="connsiteX35" fmla="*/ 828698 w 1027088"/>
                <a:gd name="connsiteY35" fmla="*/ 534891 h 831372"/>
                <a:gd name="connsiteX36" fmla="*/ 1002983 w 1027088"/>
                <a:gd name="connsiteY36" fmla="*/ 365520 h 831372"/>
                <a:gd name="connsiteX37" fmla="*/ 828698 w 1027088"/>
                <a:gd name="connsiteY37" fmla="*/ 191235 h 831372"/>
                <a:gd name="connsiteX38" fmla="*/ 765008 w 1027088"/>
                <a:gd name="connsiteY38" fmla="*/ 200596 h 831372"/>
                <a:gd name="connsiteX39" fmla="*/ 749930 w 1027088"/>
                <a:gd name="connsiteY39" fmla="*/ 193576 h 831372"/>
                <a:gd name="connsiteX40" fmla="*/ 511086 w 1027088"/>
                <a:gd name="connsiteY40" fmla="*/ 24072 h 831372"/>
                <a:gd name="connsiteX41" fmla="*/ 255861 w 1027088"/>
                <a:gd name="connsiteY41" fmla="*/ 267663 h 831372"/>
                <a:gd name="connsiteX42" fmla="*/ 249442 w 1027088"/>
                <a:gd name="connsiteY42" fmla="*/ 277224 h 831372"/>
                <a:gd name="connsiteX43" fmla="*/ 237941 w 1027088"/>
                <a:gd name="connsiteY43" fmla="*/ 277024 h 831372"/>
                <a:gd name="connsiteX44" fmla="*/ 166863 w 1027088"/>
                <a:gd name="connsiteY44" fmla="*/ 258101 h 831372"/>
                <a:gd name="connsiteX0" fmla="*/ 444321 w 1027088"/>
                <a:gd name="connsiteY0" fmla="*/ 636827 h 842165"/>
                <a:gd name="connsiteX1" fmla="*/ 331987 w 1027088"/>
                <a:gd name="connsiteY1" fmla="*/ 831372 h 842165"/>
                <a:gd name="connsiteX2" fmla="*/ 327574 w 1027088"/>
                <a:gd name="connsiteY2" fmla="*/ 814957 h 842165"/>
                <a:gd name="connsiteX3" fmla="*/ 427872 w 1027088"/>
                <a:gd name="connsiteY3" fmla="*/ 641240 h 842165"/>
                <a:gd name="connsiteX4" fmla="*/ 444321 w 1027088"/>
                <a:gd name="connsiteY4" fmla="*/ 636827 h 842165"/>
                <a:gd name="connsiteX5" fmla="*/ 555318 w 1027088"/>
                <a:gd name="connsiteY5" fmla="*/ 746186 h 842165"/>
                <a:gd name="connsiteX6" fmla="*/ 549300 w 1027088"/>
                <a:gd name="connsiteY6" fmla="*/ 744547 h 842165"/>
                <a:gd name="connsiteX7" fmla="*/ 544887 w 1027088"/>
                <a:gd name="connsiteY7" fmla="*/ 728132 h 842165"/>
                <a:gd name="connsiteX8" fmla="*/ 595036 w 1027088"/>
                <a:gd name="connsiteY8" fmla="*/ 641240 h 842165"/>
                <a:gd name="connsiteX9" fmla="*/ 611452 w 1027088"/>
                <a:gd name="connsiteY9" fmla="*/ 636827 h 842165"/>
                <a:gd name="connsiteX10" fmla="*/ 615865 w 1027088"/>
                <a:gd name="connsiteY10" fmla="*/ 653243 h 842165"/>
                <a:gd name="connsiteX11" fmla="*/ 565716 w 1027088"/>
                <a:gd name="connsiteY11" fmla="*/ 740134 h 842165"/>
                <a:gd name="connsiteX12" fmla="*/ 555318 w 1027088"/>
                <a:gd name="connsiteY12" fmla="*/ 746186 h 842165"/>
                <a:gd name="connsiteX13" fmla="*/ 220990 w 1027088"/>
                <a:gd name="connsiteY13" fmla="*/ 746186 h 842165"/>
                <a:gd name="connsiteX14" fmla="*/ 214973 w 1027088"/>
                <a:gd name="connsiteY14" fmla="*/ 744547 h 842165"/>
                <a:gd name="connsiteX15" fmla="*/ 210559 w 1027088"/>
                <a:gd name="connsiteY15" fmla="*/ 728132 h 842165"/>
                <a:gd name="connsiteX16" fmla="*/ 260709 w 1027088"/>
                <a:gd name="connsiteY16" fmla="*/ 641240 h 842165"/>
                <a:gd name="connsiteX17" fmla="*/ 277158 w 1027088"/>
                <a:gd name="connsiteY17" fmla="*/ 636827 h 842165"/>
                <a:gd name="connsiteX18" fmla="*/ 281571 w 1027088"/>
                <a:gd name="connsiteY18" fmla="*/ 653243 h 842165"/>
                <a:gd name="connsiteX19" fmla="*/ 231421 w 1027088"/>
                <a:gd name="connsiteY19" fmla="*/ 740134 h 842165"/>
                <a:gd name="connsiteX20" fmla="*/ 220990 w 1027088"/>
                <a:gd name="connsiteY20" fmla="*/ 746186 h 842165"/>
                <a:gd name="connsiteX21" fmla="*/ 166863 w 1027088"/>
                <a:gd name="connsiteY21" fmla="*/ 558996 h 842165"/>
                <a:gd name="connsiteX22" fmla="*/ 0 w 1027088"/>
                <a:gd name="connsiteY22" fmla="*/ 401795 h 842165"/>
                <a:gd name="connsiteX23" fmla="*/ 166863 w 1027088"/>
                <a:gd name="connsiteY23" fmla="*/ 234029 h 842165"/>
                <a:gd name="connsiteX24" fmla="*/ 234063 w 1027088"/>
                <a:gd name="connsiteY24" fmla="*/ 248138 h 842165"/>
                <a:gd name="connsiteX25" fmla="*/ 511086 w 1027088"/>
                <a:gd name="connsiteY25" fmla="*/ 0 h 842165"/>
                <a:gd name="connsiteX26" fmla="*/ 768151 w 1027088"/>
                <a:gd name="connsiteY26" fmla="*/ 174619 h 842165"/>
                <a:gd name="connsiteX27" fmla="*/ 828698 w 1027088"/>
                <a:gd name="connsiteY27" fmla="*/ 167164 h 842165"/>
                <a:gd name="connsiteX28" fmla="*/ 1027088 w 1027088"/>
                <a:gd name="connsiteY28" fmla="*/ 365520 h 842165"/>
                <a:gd name="connsiteX29" fmla="*/ 828831 w 1027088"/>
                <a:gd name="connsiteY29" fmla="*/ 558996 h 842165"/>
                <a:gd name="connsiteX30" fmla="*/ 166863 w 1027088"/>
                <a:gd name="connsiteY30" fmla="*/ 558996 h 842165"/>
                <a:gd name="connsiteX31" fmla="*/ 166863 w 1027088"/>
                <a:gd name="connsiteY31" fmla="*/ 258101 h 842165"/>
                <a:gd name="connsiteX32" fmla="*/ 24072 w 1027088"/>
                <a:gd name="connsiteY32" fmla="*/ 401795 h 842165"/>
                <a:gd name="connsiteX33" fmla="*/ 166997 w 1027088"/>
                <a:gd name="connsiteY33" fmla="*/ 534891 h 842165"/>
                <a:gd name="connsiteX34" fmla="*/ 828698 w 1027088"/>
                <a:gd name="connsiteY34" fmla="*/ 534891 h 842165"/>
                <a:gd name="connsiteX35" fmla="*/ 1002983 w 1027088"/>
                <a:gd name="connsiteY35" fmla="*/ 365520 h 842165"/>
                <a:gd name="connsiteX36" fmla="*/ 828698 w 1027088"/>
                <a:gd name="connsiteY36" fmla="*/ 191235 h 842165"/>
                <a:gd name="connsiteX37" fmla="*/ 765008 w 1027088"/>
                <a:gd name="connsiteY37" fmla="*/ 200596 h 842165"/>
                <a:gd name="connsiteX38" fmla="*/ 749930 w 1027088"/>
                <a:gd name="connsiteY38" fmla="*/ 193576 h 842165"/>
                <a:gd name="connsiteX39" fmla="*/ 511086 w 1027088"/>
                <a:gd name="connsiteY39" fmla="*/ 24072 h 842165"/>
                <a:gd name="connsiteX40" fmla="*/ 255861 w 1027088"/>
                <a:gd name="connsiteY40" fmla="*/ 267663 h 842165"/>
                <a:gd name="connsiteX41" fmla="*/ 249442 w 1027088"/>
                <a:gd name="connsiteY41" fmla="*/ 277224 h 842165"/>
                <a:gd name="connsiteX42" fmla="*/ 237941 w 1027088"/>
                <a:gd name="connsiteY42" fmla="*/ 277024 h 842165"/>
                <a:gd name="connsiteX43" fmla="*/ 166863 w 1027088"/>
                <a:gd name="connsiteY43" fmla="*/ 258101 h 842165"/>
                <a:gd name="connsiteX0" fmla="*/ 427872 w 1027088"/>
                <a:gd name="connsiteY0" fmla="*/ 641240 h 841850"/>
                <a:gd name="connsiteX1" fmla="*/ 331987 w 1027088"/>
                <a:gd name="connsiteY1" fmla="*/ 831372 h 841850"/>
                <a:gd name="connsiteX2" fmla="*/ 327574 w 1027088"/>
                <a:gd name="connsiteY2" fmla="*/ 814957 h 841850"/>
                <a:gd name="connsiteX3" fmla="*/ 427872 w 1027088"/>
                <a:gd name="connsiteY3" fmla="*/ 641240 h 841850"/>
                <a:gd name="connsiteX4" fmla="*/ 555318 w 1027088"/>
                <a:gd name="connsiteY4" fmla="*/ 746186 h 841850"/>
                <a:gd name="connsiteX5" fmla="*/ 549300 w 1027088"/>
                <a:gd name="connsiteY5" fmla="*/ 744547 h 841850"/>
                <a:gd name="connsiteX6" fmla="*/ 544887 w 1027088"/>
                <a:gd name="connsiteY6" fmla="*/ 728132 h 841850"/>
                <a:gd name="connsiteX7" fmla="*/ 595036 w 1027088"/>
                <a:gd name="connsiteY7" fmla="*/ 641240 h 841850"/>
                <a:gd name="connsiteX8" fmla="*/ 611452 w 1027088"/>
                <a:gd name="connsiteY8" fmla="*/ 636827 h 841850"/>
                <a:gd name="connsiteX9" fmla="*/ 615865 w 1027088"/>
                <a:gd name="connsiteY9" fmla="*/ 653243 h 841850"/>
                <a:gd name="connsiteX10" fmla="*/ 565716 w 1027088"/>
                <a:gd name="connsiteY10" fmla="*/ 740134 h 841850"/>
                <a:gd name="connsiteX11" fmla="*/ 555318 w 1027088"/>
                <a:gd name="connsiteY11" fmla="*/ 746186 h 841850"/>
                <a:gd name="connsiteX12" fmla="*/ 220990 w 1027088"/>
                <a:gd name="connsiteY12" fmla="*/ 746186 h 841850"/>
                <a:gd name="connsiteX13" fmla="*/ 214973 w 1027088"/>
                <a:gd name="connsiteY13" fmla="*/ 744547 h 841850"/>
                <a:gd name="connsiteX14" fmla="*/ 210559 w 1027088"/>
                <a:gd name="connsiteY14" fmla="*/ 728132 h 841850"/>
                <a:gd name="connsiteX15" fmla="*/ 260709 w 1027088"/>
                <a:gd name="connsiteY15" fmla="*/ 641240 h 841850"/>
                <a:gd name="connsiteX16" fmla="*/ 277158 w 1027088"/>
                <a:gd name="connsiteY16" fmla="*/ 636827 h 841850"/>
                <a:gd name="connsiteX17" fmla="*/ 281571 w 1027088"/>
                <a:gd name="connsiteY17" fmla="*/ 653243 h 841850"/>
                <a:gd name="connsiteX18" fmla="*/ 231421 w 1027088"/>
                <a:gd name="connsiteY18" fmla="*/ 740134 h 841850"/>
                <a:gd name="connsiteX19" fmla="*/ 220990 w 1027088"/>
                <a:gd name="connsiteY19" fmla="*/ 746186 h 841850"/>
                <a:gd name="connsiteX20" fmla="*/ 166863 w 1027088"/>
                <a:gd name="connsiteY20" fmla="*/ 558996 h 841850"/>
                <a:gd name="connsiteX21" fmla="*/ 0 w 1027088"/>
                <a:gd name="connsiteY21" fmla="*/ 401795 h 841850"/>
                <a:gd name="connsiteX22" fmla="*/ 166863 w 1027088"/>
                <a:gd name="connsiteY22" fmla="*/ 234029 h 841850"/>
                <a:gd name="connsiteX23" fmla="*/ 234063 w 1027088"/>
                <a:gd name="connsiteY23" fmla="*/ 248138 h 841850"/>
                <a:gd name="connsiteX24" fmla="*/ 511086 w 1027088"/>
                <a:gd name="connsiteY24" fmla="*/ 0 h 841850"/>
                <a:gd name="connsiteX25" fmla="*/ 768151 w 1027088"/>
                <a:gd name="connsiteY25" fmla="*/ 174619 h 841850"/>
                <a:gd name="connsiteX26" fmla="*/ 828698 w 1027088"/>
                <a:gd name="connsiteY26" fmla="*/ 167164 h 841850"/>
                <a:gd name="connsiteX27" fmla="*/ 1027088 w 1027088"/>
                <a:gd name="connsiteY27" fmla="*/ 365520 h 841850"/>
                <a:gd name="connsiteX28" fmla="*/ 828831 w 1027088"/>
                <a:gd name="connsiteY28" fmla="*/ 558996 h 841850"/>
                <a:gd name="connsiteX29" fmla="*/ 166863 w 1027088"/>
                <a:gd name="connsiteY29" fmla="*/ 558996 h 841850"/>
                <a:gd name="connsiteX30" fmla="*/ 166863 w 1027088"/>
                <a:gd name="connsiteY30" fmla="*/ 258101 h 841850"/>
                <a:gd name="connsiteX31" fmla="*/ 24072 w 1027088"/>
                <a:gd name="connsiteY31" fmla="*/ 401795 h 841850"/>
                <a:gd name="connsiteX32" fmla="*/ 166997 w 1027088"/>
                <a:gd name="connsiteY32" fmla="*/ 534891 h 841850"/>
                <a:gd name="connsiteX33" fmla="*/ 828698 w 1027088"/>
                <a:gd name="connsiteY33" fmla="*/ 534891 h 841850"/>
                <a:gd name="connsiteX34" fmla="*/ 1002983 w 1027088"/>
                <a:gd name="connsiteY34" fmla="*/ 365520 h 841850"/>
                <a:gd name="connsiteX35" fmla="*/ 828698 w 1027088"/>
                <a:gd name="connsiteY35" fmla="*/ 191235 h 841850"/>
                <a:gd name="connsiteX36" fmla="*/ 765008 w 1027088"/>
                <a:gd name="connsiteY36" fmla="*/ 200596 h 841850"/>
                <a:gd name="connsiteX37" fmla="*/ 749930 w 1027088"/>
                <a:gd name="connsiteY37" fmla="*/ 193576 h 841850"/>
                <a:gd name="connsiteX38" fmla="*/ 511086 w 1027088"/>
                <a:gd name="connsiteY38" fmla="*/ 24072 h 841850"/>
                <a:gd name="connsiteX39" fmla="*/ 255861 w 1027088"/>
                <a:gd name="connsiteY39" fmla="*/ 267663 h 841850"/>
                <a:gd name="connsiteX40" fmla="*/ 249442 w 1027088"/>
                <a:gd name="connsiteY40" fmla="*/ 277224 h 841850"/>
                <a:gd name="connsiteX41" fmla="*/ 237941 w 1027088"/>
                <a:gd name="connsiteY41" fmla="*/ 277024 h 841850"/>
                <a:gd name="connsiteX42" fmla="*/ 166863 w 1027088"/>
                <a:gd name="connsiteY42" fmla="*/ 258101 h 841850"/>
                <a:gd name="connsiteX0" fmla="*/ 327574 w 1027088"/>
                <a:gd name="connsiteY0" fmla="*/ 814957 h 841850"/>
                <a:gd name="connsiteX1" fmla="*/ 331987 w 1027088"/>
                <a:gd name="connsiteY1" fmla="*/ 831372 h 841850"/>
                <a:gd name="connsiteX2" fmla="*/ 327574 w 1027088"/>
                <a:gd name="connsiteY2" fmla="*/ 814957 h 841850"/>
                <a:gd name="connsiteX3" fmla="*/ 555318 w 1027088"/>
                <a:gd name="connsiteY3" fmla="*/ 746186 h 841850"/>
                <a:gd name="connsiteX4" fmla="*/ 549300 w 1027088"/>
                <a:gd name="connsiteY4" fmla="*/ 744547 h 841850"/>
                <a:gd name="connsiteX5" fmla="*/ 544887 w 1027088"/>
                <a:gd name="connsiteY5" fmla="*/ 728132 h 841850"/>
                <a:gd name="connsiteX6" fmla="*/ 595036 w 1027088"/>
                <a:gd name="connsiteY6" fmla="*/ 641240 h 841850"/>
                <a:gd name="connsiteX7" fmla="*/ 611452 w 1027088"/>
                <a:gd name="connsiteY7" fmla="*/ 636827 h 841850"/>
                <a:gd name="connsiteX8" fmla="*/ 615865 w 1027088"/>
                <a:gd name="connsiteY8" fmla="*/ 653243 h 841850"/>
                <a:gd name="connsiteX9" fmla="*/ 565716 w 1027088"/>
                <a:gd name="connsiteY9" fmla="*/ 740134 h 841850"/>
                <a:gd name="connsiteX10" fmla="*/ 555318 w 1027088"/>
                <a:gd name="connsiteY10" fmla="*/ 746186 h 841850"/>
                <a:gd name="connsiteX11" fmla="*/ 220990 w 1027088"/>
                <a:gd name="connsiteY11" fmla="*/ 746186 h 841850"/>
                <a:gd name="connsiteX12" fmla="*/ 214973 w 1027088"/>
                <a:gd name="connsiteY12" fmla="*/ 744547 h 841850"/>
                <a:gd name="connsiteX13" fmla="*/ 210559 w 1027088"/>
                <a:gd name="connsiteY13" fmla="*/ 728132 h 841850"/>
                <a:gd name="connsiteX14" fmla="*/ 260709 w 1027088"/>
                <a:gd name="connsiteY14" fmla="*/ 641240 h 841850"/>
                <a:gd name="connsiteX15" fmla="*/ 277158 w 1027088"/>
                <a:gd name="connsiteY15" fmla="*/ 636827 h 841850"/>
                <a:gd name="connsiteX16" fmla="*/ 281571 w 1027088"/>
                <a:gd name="connsiteY16" fmla="*/ 653243 h 841850"/>
                <a:gd name="connsiteX17" fmla="*/ 231421 w 1027088"/>
                <a:gd name="connsiteY17" fmla="*/ 740134 h 841850"/>
                <a:gd name="connsiteX18" fmla="*/ 220990 w 1027088"/>
                <a:gd name="connsiteY18" fmla="*/ 746186 h 841850"/>
                <a:gd name="connsiteX19" fmla="*/ 166863 w 1027088"/>
                <a:gd name="connsiteY19" fmla="*/ 558996 h 841850"/>
                <a:gd name="connsiteX20" fmla="*/ 0 w 1027088"/>
                <a:gd name="connsiteY20" fmla="*/ 401795 h 841850"/>
                <a:gd name="connsiteX21" fmla="*/ 166863 w 1027088"/>
                <a:gd name="connsiteY21" fmla="*/ 234029 h 841850"/>
                <a:gd name="connsiteX22" fmla="*/ 234063 w 1027088"/>
                <a:gd name="connsiteY22" fmla="*/ 248138 h 841850"/>
                <a:gd name="connsiteX23" fmla="*/ 511086 w 1027088"/>
                <a:gd name="connsiteY23" fmla="*/ 0 h 841850"/>
                <a:gd name="connsiteX24" fmla="*/ 768151 w 1027088"/>
                <a:gd name="connsiteY24" fmla="*/ 174619 h 841850"/>
                <a:gd name="connsiteX25" fmla="*/ 828698 w 1027088"/>
                <a:gd name="connsiteY25" fmla="*/ 167164 h 841850"/>
                <a:gd name="connsiteX26" fmla="*/ 1027088 w 1027088"/>
                <a:gd name="connsiteY26" fmla="*/ 365520 h 841850"/>
                <a:gd name="connsiteX27" fmla="*/ 828831 w 1027088"/>
                <a:gd name="connsiteY27" fmla="*/ 558996 h 841850"/>
                <a:gd name="connsiteX28" fmla="*/ 166863 w 1027088"/>
                <a:gd name="connsiteY28" fmla="*/ 558996 h 841850"/>
                <a:gd name="connsiteX29" fmla="*/ 166863 w 1027088"/>
                <a:gd name="connsiteY29" fmla="*/ 258101 h 841850"/>
                <a:gd name="connsiteX30" fmla="*/ 24072 w 1027088"/>
                <a:gd name="connsiteY30" fmla="*/ 401795 h 841850"/>
                <a:gd name="connsiteX31" fmla="*/ 166997 w 1027088"/>
                <a:gd name="connsiteY31" fmla="*/ 534891 h 841850"/>
                <a:gd name="connsiteX32" fmla="*/ 828698 w 1027088"/>
                <a:gd name="connsiteY32" fmla="*/ 534891 h 841850"/>
                <a:gd name="connsiteX33" fmla="*/ 1002983 w 1027088"/>
                <a:gd name="connsiteY33" fmla="*/ 365520 h 841850"/>
                <a:gd name="connsiteX34" fmla="*/ 828698 w 1027088"/>
                <a:gd name="connsiteY34" fmla="*/ 191235 h 841850"/>
                <a:gd name="connsiteX35" fmla="*/ 765008 w 1027088"/>
                <a:gd name="connsiteY35" fmla="*/ 200596 h 841850"/>
                <a:gd name="connsiteX36" fmla="*/ 749930 w 1027088"/>
                <a:gd name="connsiteY36" fmla="*/ 193576 h 841850"/>
                <a:gd name="connsiteX37" fmla="*/ 511086 w 1027088"/>
                <a:gd name="connsiteY37" fmla="*/ 24072 h 841850"/>
                <a:gd name="connsiteX38" fmla="*/ 255861 w 1027088"/>
                <a:gd name="connsiteY38" fmla="*/ 267663 h 841850"/>
                <a:gd name="connsiteX39" fmla="*/ 249442 w 1027088"/>
                <a:gd name="connsiteY39" fmla="*/ 277224 h 841850"/>
                <a:gd name="connsiteX40" fmla="*/ 237941 w 1027088"/>
                <a:gd name="connsiteY40" fmla="*/ 277024 h 841850"/>
                <a:gd name="connsiteX41" fmla="*/ 166863 w 1027088"/>
                <a:gd name="connsiteY41" fmla="*/ 258101 h 841850"/>
                <a:gd name="connsiteX0" fmla="*/ 555318 w 1027088"/>
                <a:gd name="connsiteY0" fmla="*/ 746186 h 746186"/>
                <a:gd name="connsiteX1" fmla="*/ 549300 w 1027088"/>
                <a:gd name="connsiteY1" fmla="*/ 744547 h 746186"/>
                <a:gd name="connsiteX2" fmla="*/ 544887 w 1027088"/>
                <a:gd name="connsiteY2" fmla="*/ 728132 h 746186"/>
                <a:gd name="connsiteX3" fmla="*/ 595036 w 1027088"/>
                <a:gd name="connsiteY3" fmla="*/ 641240 h 746186"/>
                <a:gd name="connsiteX4" fmla="*/ 611452 w 1027088"/>
                <a:gd name="connsiteY4" fmla="*/ 636827 h 746186"/>
                <a:gd name="connsiteX5" fmla="*/ 615865 w 1027088"/>
                <a:gd name="connsiteY5" fmla="*/ 653243 h 746186"/>
                <a:gd name="connsiteX6" fmla="*/ 565716 w 1027088"/>
                <a:gd name="connsiteY6" fmla="*/ 740134 h 746186"/>
                <a:gd name="connsiteX7" fmla="*/ 555318 w 1027088"/>
                <a:gd name="connsiteY7" fmla="*/ 746186 h 746186"/>
                <a:gd name="connsiteX8" fmla="*/ 220990 w 1027088"/>
                <a:gd name="connsiteY8" fmla="*/ 746186 h 746186"/>
                <a:gd name="connsiteX9" fmla="*/ 214973 w 1027088"/>
                <a:gd name="connsiteY9" fmla="*/ 744547 h 746186"/>
                <a:gd name="connsiteX10" fmla="*/ 210559 w 1027088"/>
                <a:gd name="connsiteY10" fmla="*/ 728132 h 746186"/>
                <a:gd name="connsiteX11" fmla="*/ 260709 w 1027088"/>
                <a:gd name="connsiteY11" fmla="*/ 641240 h 746186"/>
                <a:gd name="connsiteX12" fmla="*/ 277158 w 1027088"/>
                <a:gd name="connsiteY12" fmla="*/ 636827 h 746186"/>
                <a:gd name="connsiteX13" fmla="*/ 281571 w 1027088"/>
                <a:gd name="connsiteY13" fmla="*/ 653243 h 746186"/>
                <a:gd name="connsiteX14" fmla="*/ 231421 w 1027088"/>
                <a:gd name="connsiteY14" fmla="*/ 740134 h 746186"/>
                <a:gd name="connsiteX15" fmla="*/ 220990 w 1027088"/>
                <a:gd name="connsiteY15" fmla="*/ 746186 h 746186"/>
                <a:gd name="connsiteX16" fmla="*/ 166863 w 1027088"/>
                <a:gd name="connsiteY16" fmla="*/ 558996 h 746186"/>
                <a:gd name="connsiteX17" fmla="*/ 0 w 1027088"/>
                <a:gd name="connsiteY17" fmla="*/ 401795 h 746186"/>
                <a:gd name="connsiteX18" fmla="*/ 166863 w 1027088"/>
                <a:gd name="connsiteY18" fmla="*/ 234029 h 746186"/>
                <a:gd name="connsiteX19" fmla="*/ 234063 w 1027088"/>
                <a:gd name="connsiteY19" fmla="*/ 248138 h 746186"/>
                <a:gd name="connsiteX20" fmla="*/ 511086 w 1027088"/>
                <a:gd name="connsiteY20" fmla="*/ 0 h 746186"/>
                <a:gd name="connsiteX21" fmla="*/ 768151 w 1027088"/>
                <a:gd name="connsiteY21" fmla="*/ 174619 h 746186"/>
                <a:gd name="connsiteX22" fmla="*/ 828698 w 1027088"/>
                <a:gd name="connsiteY22" fmla="*/ 167164 h 746186"/>
                <a:gd name="connsiteX23" fmla="*/ 1027088 w 1027088"/>
                <a:gd name="connsiteY23" fmla="*/ 365520 h 746186"/>
                <a:gd name="connsiteX24" fmla="*/ 828831 w 1027088"/>
                <a:gd name="connsiteY24" fmla="*/ 558996 h 746186"/>
                <a:gd name="connsiteX25" fmla="*/ 166863 w 1027088"/>
                <a:gd name="connsiteY25" fmla="*/ 558996 h 746186"/>
                <a:gd name="connsiteX26" fmla="*/ 166863 w 1027088"/>
                <a:gd name="connsiteY26" fmla="*/ 258101 h 746186"/>
                <a:gd name="connsiteX27" fmla="*/ 24072 w 1027088"/>
                <a:gd name="connsiteY27" fmla="*/ 401795 h 746186"/>
                <a:gd name="connsiteX28" fmla="*/ 166997 w 1027088"/>
                <a:gd name="connsiteY28" fmla="*/ 534891 h 746186"/>
                <a:gd name="connsiteX29" fmla="*/ 828698 w 1027088"/>
                <a:gd name="connsiteY29" fmla="*/ 534891 h 746186"/>
                <a:gd name="connsiteX30" fmla="*/ 1002983 w 1027088"/>
                <a:gd name="connsiteY30" fmla="*/ 365520 h 746186"/>
                <a:gd name="connsiteX31" fmla="*/ 828698 w 1027088"/>
                <a:gd name="connsiteY31" fmla="*/ 191235 h 746186"/>
                <a:gd name="connsiteX32" fmla="*/ 765008 w 1027088"/>
                <a:gd name="connsiteY32" fmla="*/ 200596 h 746186"/>
                <a:gd name="connsiteX33" fmla="*/ 749930 w 1027088"/>
                <a:gd name="connsiteY33" fmla="*/ 193576 h 746186"/>
                <a:gd name="connsiteX34" fmla="*/ 511086 w 1027088"/>
                <a:gd name="connsiteY34" fmla="*/ 24072 h 746186"/>
                <a:gd name="connsiteX35" fmla="*/ 255861 w 1027088"/>
                <a:gd name="connsiteY35" fmla="*/ 267663 h 746186"/>
                <a:gd name="connsiteX36" fmla="*/ 249442 w 1027088"/>
                <a:gd name="connsiteY36" fmla="*/ 277224 h 746186"/>
                <a:gd name="connsiteX37" fmla="*/ 237941 w 1027088"/>
                <a:gd name="connsiteY37" fmla="*/ 277024 h 746186"/>
                <a:gd name="connsiteX38" fmla="*/ 166863 w 1027088"/>
                <a:gd name="connsiteY38" fmla="*/ 258101 h 746186"/>
                <a:gd name="connsiteX0" fmla="*/ 555318 w 1027088"/>
                <a:gd name="connsiteY0" fmla="*/ 746186 h 752637"/>
                <a:gd name="connsiteX1" fmla="*/ 549300 w 1027088"/>
                <a:gd name="connsiteY1" fmla="*/ 744547 h 752637"/>
                <a:gd name="connsiteX2" fmla="*/ 595036 w 1027088"/>
                <a:gd name="connsiteY2" fmla="*/ 641240 h 752637"/>
                <a:gd name="connsiteX3" fmla="*/ 611452 w 1027088"/>
                <a:gd name="connsiteY3" fmla="*/ 636827 h 752637"/>
                <a:gd name="connsiteX4" fmla="*/ 615865 w 1027088"/>
                <a:gd name="connsiteY4" fmla="*/ 653243 h 752637"/>
                <a:gd name="connsiteX5" fmla="*/ 565716 w 1027088"/>
                <a:gd name="connsiteY5" fmla="*/ 740134 h 752637"/>
                <a:gd name="connsiteX6" fmla="*/ 555318 w 1027088"/>
                <a:gd name="connsiteY6" fmla="*/ 746186 h 752637"/>
                <a:gd name="connsiteX7" fmla="*/ 220990 w 1027088"/>
                <a:gd name="connsiteY7" fmla="*/ 746186 h 752637"/>
                <a:gd name="connsiteX8" fmla="*/ 214973 w 1027088"/>
                <a:gd name="connsiteY8" fmla="*/ 744547 h 752637"/>
                <a:gd name="connsiteX9" fmla="*/ 210559 w 1027088"/>
                <a:gd name="connsiteY9" fmla="*/ 728132 h 752637"/>
                <a:gd name="connsiteX10" fmla="*/ 260709 w 1027088"/>
                <a:gd name="connsiteY10" fmla="*/ 641240 h 752637"/>
                <a:gd name="connsiteX11" fmla="*/ 277158 w 1027088"/>
                <a:gd name="connsiteY11" fmla="*/ 636827 h 752637"/>
                <a:gd name="connsiteX12" fmla="*/ 281571 w 1027088"/>
                <a:gd name="connsiteY12" fmla="*/ 653243 h 752637"/>
                <a:gd name="connsiteX13" fmla="*/ 231421 w 1027088"/>
                <a:gd name="connsiteY13" fmla="*/ 740134 h 752637"/>
                <a:gd name="connsiteX14" fmla="*/ 220990 w 1027088"/>
                <a:gd name="connsiteY14" fmla="*/ 746186 h 752637"/>
                <a:gd name="connsiteX15" fmla="*/ 166863 w 1027088"/>
                <a:gd name="connsiteY15" fmla="*/ 558996 h 752637"/>
                <a:gd name="connsiteX16" fmla="*/ 0 w 1027088"/>
                <a:gd name="connsiteY16" fmla="*/ 401795 h 752637"/>
                <a:gd name="connsiteX17" fmla="*/ 166863 w 1027088"/>
                <a:gd name="connsiteY17" fmla="*/ 234029 h 752637"/>
                <a:gd name="connsiteX18" fmla="*/ 234063 w 1027088"/>
                <a:gd name="connsiteY18" fmla="*/ 248138 h 752637"/>
                <a:gd name="connsiteX19" fmla="*/ 511086 w 1027088"/>
                <a:gd name="connsiteY19" fmla="*/ 0 h 752637"/>
                <a:gd name="connsiteX20" fmla="*/ 768151 w 1027088"/>
                <a:gd name="connsiteY20" fmla="*/ 174619 h 752637"/>
                <a:gd name="connsiteX21" fmla="*/ 828698 w 1027088"/>
                <a:gd name="connsiteY21" fmla="*/ 167164 h 752637"/>
                <a:gd name="connsiteX22" fmla="*/ 1027088 w 1027088"/>
                <a:gd name="connsiteY22" fmla="*/ 365520 h 752637"/>
                <a:gd name="connsiteX23" fmla="*/ 828831 w 1027088"/>
                <a:gd name="connsiteY23" fmla="*/ 558996 h 752637"/>
                <a:gd name="connsiteX24" fmla="*/ 166863 w 1027088"/>
                <a:gd name="connsiteY24" fmla="*/ 558996 h 752637"/>
                <a:gd name="connsiteX25" fmla="*/ 166863 w 1027088"/>
                <a:gd name="connsiteY25" fmla="*/ 258101 h 752637"/>
                <a:gd name="connsiteX26" fmla="*/ 24072 w 1027088"/>
                <a:gd name="connsiteY26" fmla="*/ 401795 h 752637"/>
                <a:gd name="connsiteX27" fmla="*/ 166997 w 1027088"/>
                <a:gd name="connsiteY27" fmla="*/ 534891 h 752637"/>
                <a:gd name="connsiteX28" fmla="*/ 828698 w 1027088"/>
                <a:gd name="connsiteY28" fmla="*/ 534891 h 752637"/>
                <a:gd name="connsiteX29" fmla="*/ 1002983 w 1027088"/>
                <a:gd name="connsiteY29" fmla="*/ 365520 h 752637"/>
                <a:gd name="connsiteX30" fmla="*/ 828698 w 1027088"/>
                <a:gd name="connsiteY30" fmla="*/ 191235 h 752637"/>
                <a:gd name="connsiteX31" fmla="*/ 765008 w 1027088"/>
                <a:gd name="connsiteY31" fmla="*/ 200596 h 752637"/>
                <a:gd name="connsiteX32" fmla="*/ 749930 w 1027088"/>
                <a:gd name="connsiteY32" fmla="*/ 193576 h 752637"/>
                <a:gd name="connsiteX33" fmla="*/ 511086 w 1027088"/>
                <a:gd name="connsiteY33" fmla="*/ 24072 h 752637"/>
                <a:gd name="connsiteX34" fmla="*/ 255861 w 1027088"/>
                <a:gd name="connsiteY34" fmla="*/ 267663 h 752637"/>
                <a:gd name="connsiteX35" fmla="*/ 249442 w 1027088"/>
                <a:gd name="connsiteY35" fmla="*/ 277224 h 752637"/>
                <a:gd name="connsiteX36" fmla="*/ 237941 w 1027088"/>
                <a:gd name="connsiteY36" fmla="*/ 277024 h 752637"/>
                <a:gd name="connsiteX37" fmla="*/ 166863 w 1027088"/>
                <a:gd name="connsiteY37" fmla="*/ 258101 h 752637"/>
                <a:gd name="connsiteX0" fmla="*/ 565716 w 1027088"/>
                <a:gd name="connsiteY0" fmla="*/ 740134 h 754522"/>
                <a:gd name="connsiteX1" fmla="*/ 549300 w 1027088"/>
                <a:gd name="connsiteY1" fmla="*/ 744547 h 754522"/>
                <a:gd name="connsiteX2" fmla="*/ 595036 w 1027088"/>
                <a:gd name="connsiteY2" fmla="*/ 641240 h 754522"/>
                <a:gd name="connsiteX3" fmla="*/ 611452 w 1027088"/>
                <a:gd name="connsiteY3" fmla="*/ 636827 h 754522"/>
                <a:gd name="connsiteX4" fmla="*/ 615865 w 1027088"/>
                <a:gd name="connsiteY4" fmla="*/ 653243 h 754522"/>
                <a:gd name="connsiteX5" fmla="*/ 565716 w 1027088"/>
                <a:gd name="connsiteY5" fmla="*/ 740134 h 754522"/>
                <a:gd name="connsiteX6" fmla="*/ 220990 w 1027088"/>
                <a:gd name="connsiteY6" fmla="*/ 746186 h 754522"/>
                <a:gd name="connsiteX7" fmla="*/ 214973 w 1027088"/>
                <a:gd name="connsiteY7" fmla="*/ 744547 h 754522"/>
                <a:gd name="connsiteX8" fmla="*/ 210559 w 1027088"/>
                <a:gd name="connsiteY8" fmla="*/ 728132 h 754522"/>
                <a:gd name="connsiteX9" fmla="*/ 260709 w 1027088"/>
                <a:gd name="connsiteY9" fmla="*/ 641240 h 754522"/>
                <a:gd name="connsiteX10" fmla="*/ 277158 w 1027088"/>
                <a:gd name="connsiteY10" fmla="*/ 636827 h 754522"/>
                <a:gd name="connsiteX11" fmla="*/ 281571 w 1027088"/>
                <a:gd name="connsiteY11" fmla="*/ 653243 h 754522"/>
                <a:gd name="connsiteX12" fmla="*/ 231421 w 1027088"/>
                <a:gd name="connsiteY12" fmla="*/ 740134 h 754522"/>
                <a:gd name="connsiteX13" fmla="*/ 220990 w 1027088"/>
                <a:gd name="connsiteY13" fmla="*/ 746186 h 754522"/>
                <a:gd name="connsiteX14" fmla="*/ 166863 w 1027088"/>
                <a:gd name="connsiteY14" fmla="*/ 558996 h 754522"/>
                <a:gd name="connsiteX15" fmla="*/ 0 w 1027088"/>
                <a:gd name="connsiteY15" fmla="*/ 401795 h 754522"/>
                <a:gd name="connsiteX16" fmla="*/ 166863 w 1027088"/>
                <a:gd name="connsiteY16" fmla="*/ 234029 h 754522"/>
                <a:gd name="connsiteX17" fmla="*/ 234063 w 1027088"/>
                <a:gd name="connsiteY17" fmla="*/ 248138 h 754522"/>
                <a:gd name="connsiteX18" fmla="*/ 511086 w 1027088"/>
                <a:gd name="connsiteY18" fmla="*/ 0 h 754522"/>
                <a:gd name="connsiteX19" fmla="*/ 768151 w 1027088"/>
                <a:gd name="connsiteY19" fmla="*/ 174619 h 754522"/>
                <a:gd name="connsiteX20" fmla="*/ 828698 w 1027088"/>
                <a:gd name="connsiteY20" fmla="*/ 167164 h 754522"/>
                <a:gd name="connsiteX21" fmla="*/ 1027088 w 1027088"/>
                <a:gd name="connsiteY21" fmla="*/ 365520 h 754522"/>
                <a:gd name="connsiteX22" fmla="*/ 828831 w 1027088"/>
                <a:gd name="connsiteY22" fmla="*/ 558996 h 754522"/>
                <a:gd name="connsiteX23" fmla="*/ 166863 w 1027088"/>
                <a:gd name="connsiteY23" fmla="*/ 558996 h 754522"/>
                <a:gd name="connsiteX24" fmla="*/ 166863 w 1027088"/>
                <a:gd name="connsiteY24" fmla="*/ 258101 h 754522"/>
                <a:gd name="connsiteX25" fmla="*/ 24072 w 1027088"/>
                <a:gd name="connsiteY25" fmla="*/ 401795 h 754522"/>
                <a:gd name="connsiteX26" fmla="*/ 166997 w 1027088"/>
                <a:gd name="connsiteY26" fmla="*/ 534891 h 754522"/>
                <a:gd name="connsiteX27" fmla="*/ 828698 w 1027088"/>
                <a:gd name="connsiteY27" fmla="*/ 534891 h 754522"/>
                <a:gd name="connsiteX28" fmla="*/ 1002983 w 1027088"/>
                <a:gd name="connsiteY28" fmla="*/ 365520 h 754522"/>
                <a:gd name="connsiteX29" fmla="*/ 828698 w 1027088"/>
                <a:gd name="connsiteY29" fmla="*/ 191235 h 754522"/>
                <a:gd name="connsiteX30" fmla="*/ 765008 w 1027088"/>
                <a:gd name="connsiteY30" fmla="*/ 200596 h 754522"/>
                <a:gd name="connsiteX31" fmla="*/ 749930 w 1027088"/>
                <a:gd name="connsiteY31" fmla="*/ 193576 h 754522"/>
                <a:gd name="connsiteX32" fmla="*/ 511086 w 1027088"/>
                <a:gd name="connsiteY32" fmla="*/ 24072 h 754522"/>
                <a:gd name="connsiteX33" fmla="*/ 255861 w 1027088"/>
                <a:gd name="connsiteY33" fmla="*/ 267663 h 754522"/>
                <a:gd name="connsiteX34" fmla="*/ 249442 w 1027088"/>
                <a:gd name="connsiteY34" fmla="*/ 277224 h 754522"/>
                <a:gd name="connsiteX35" fmla="*/ 237941 w 1027088"/>
                <a:gd name="connsiteY35" fmla="*/ 277024 h 754522"/>
                <a:gd name="connsiteX36" fmla="*/ 166863 w 1027088"/>
                <a:gd name="connsiteY36" fmla="*/ 258101 h 754522"/>
                <a:gd name="connsiteX0" fmla="*/ 615865 w 1027088"/>
                <a:gd name="connsiteY0" fmla="*/ 653243 h 746186"/>
                <a:gd name="connsiteX1" fmla="*/ 549300 w 1027088"/>
                <a:gd name="connsiteY1" fmla="*/ 744547 h 746186"/>
                <a:gd name="connsiteX2" fmla="*/ 595036 w 1027088"/>
                <a:gd name="connsiteY2" fmla="*/ 641240 h 746186"/>
                <a:gd name="connsiteX3" fmla="*/ 611452 w 1027088"/>
                <a:gd name="connsiteY3" fmla="*/ 636827 h 746186"/>
                <a:gd name="connsiteX4" fmla="*/ 615865 w 1027088"/>
                <a:gd name="connsiteY4" fmla="*/ 653243 h 746186"/>
                <a:gd name="connsiteX5" fmla="*/ 220990 w 1027088"/>
                <a:gd name="connsiteY5" fmla="*/ 746186 h 746186"/>
                <a:gd name="connsiteX6" fmla="*/ 214973 w 1027088"/>
                <a:gd name="connsiteY6" fmla="*/ 744547 h 746186"/>
                <a:gd name="connsiteX7" fmla="*/ 210559 w 1027088"/>
                <a:gd name="connsiteY7" fmla="*/ 728132 h 746186"/>
                <a:gd name="connsiteX8" fmla="*/ 260709 w 1027088"/>
                <a:gd name="connsiteY8" fmla="*/ 641240 h 746186"/>
                <a:gd name="connsiteX9" fmla="*/ 277158 w 1027088"/>
                <a:gd name="connsiteY9" fmla="*/ 636827 h 746186"/>
                <a:gd name="connsiteX10" fmla="*/ 281571 w 1027088"/>
                <a:gd name="connsiteY10" fmla="*/ 653243 h 746186"/>
                <a:gd name="connsiteX11" fmla="*/ 231421 w 1027088"/>
                <a:gd name="connsiteY11" fmla="*/ 740134 h 746186"/>
                <a:gd name="connsiteX12" fmla="*/ 220990 w 1027088"/>
                <a:gd name="connsiteY12" fmla="*/ 746186 h 746186"/>
                <a:gd name="connsiteX13" fmla="*/ 166863 w 1027088"/>
                <a:gd name="connsiteY13" fmla="*/ 558996 h 746186"/>
                <a:gd name="connsiteX14" fmla="*/ 0 w 1027088"/>
                <a:gd name="connsiteY14" fmla="*/ 401795 h 746186"/>
                <a:gd name="connsiteX15" fmla="*/ 166863 w 1027088"/>
                <a:gd name="connsiteY15" fmla="*/ 234029 h 746186"/>
                <a:gd name="connsiteX16" fmla="*/ 234063 w 1027088"/>
                <a:gd name="connsiteY16" fmla="*/ 248138 h 746186"/>
                <a:gd name="connsiteX17" fmla="*/ 511086 w 1027088"/>
                <a:gd name="connsiteY17" fmla="*/ 0 h 746186"/>
                <a:gd name="connsiteX18" fmla="*/ 768151 w 1027088"/>
                <a:gd name="connsiteY18" fmla="*/ 174619 h 746186"/>
                <a:gd name="connsiteX19" fmla="*/ 828698 w 1027088"/>
                <a:gd name="connsiteY19" fmla="*/ 167164 h 746186"/>
                <a:gd name="connsiteX20" fmla="*/ 1027088 w 1027088"/>
                <a:gd name="connsiteY20" fmla="*/ 365520 h 746186"/>
                <a:gd name="connsiteX21" fmla="*/ 828831 w 1027088"/>
                <a:gd name="connsiteY21" fmla="*/ 558996 h 746186"/>
                <a:gd name="connsiteX22" fmla="*/ 166863 w 1027088"/>
                <a:gd name="connsiteY22" fmla="*/ 558996 h 746186"/>
                <a:gd name="connsiteX23" fmla="*/ 166863 w 1027088"/>
                <a:gd name="connsiteY23" fmla="*/ 258101 h 746186"/>
                <a:gd name="connsiteX24" fmla="*/ 24072 w 1027088"/>
                <a:gd name="connsiteY24" fmla="*/ 401795 h 746186"/>
                <a:gd name="connsiteX25" fmla="*/ 166997 w 1027088"/>
                <a:gd name="connsiteY25" fmla="*/ 534891 h 746186"/>
                <a:gd name="connsiteX26" fmla="*/ 828698 w 1027088"/>
                <a:gd name="connsiteY26" fmla="*/ 534891 h 746186"/>
                <a:gd name="connsiteX27" fmla="*/ 1002983 w 1027088"/>
                <a:gd name="connsiteY27" fmla="*/ 365520 h 746186"/>
                <a:gd name="connsiteX28" fmla="*/ 828698 w 1027088"/>
                <a:gd name="connsiteY28" fmla="*/ 191235 h 746186"/>
                <a:gd name="connsiteX29" fmla="*/ 765008 w 1027088"/>
                <a:gd name="connsiteY29" fmla="*/ 200596 h 746186"/>
                <a:gd name="connsiteX30" fmla="*/ 749930 w 1027088"/>
                <a:gd name="connsiteY30" fmla="*/ 193576 h 746186"/>
                <a:gd name="connsiteX31" fmla="*/ 511086 w 1027088"/>
                <a:gd name="connsiteY31" fmla="*/ 24072 h 746186"/>
                <a:gd name="connsiteX32" fmla="*/ 255861 w 1027088"/>
                <a:gd name="connsiteY32" fmla="*/ 267663 h 746186"/>
                <a:gd name="connsiteX33" fmla="*/ 249442 w 1027088"/>
                <a:gd name="connsiteY33" fmla="*/ 277224 h 746186"/>
                <a:gd name="connsiteX34" fmla="*/ 237941 w 1027088"/>
                <a:gd name="connsiteY34" fmla="*/ 277024 h 746186"/>
                <a:gd name="connsiteX35" fmla="*/ 166863 w 1027088"/>
                <a:gd name="connsiteY35" fmla="*/ 258101 h 746186"/>
                <a:gd name="connsiteX0" fmla="*/ 615865 w 1027088"/>
                <a:gd name="connsiteY0" fmla="*/ 653243 h 746186"/>
                <a:gd name="connsiteX1" fmla="*/ 549300 w 1027088"/>
                <a:gd name="connsiteY1" fmla="*/ 744547 h 746186"/>
                <a:gd name="connsiteX2" fmla="*/ 595036 w 1027088"/>
                <a:gd name="connsiteY2" fmla="*/ 641240 h 746186"/>
                <a:gd name="connsiteX3" fmla="*/ 615865 w 1027088"/>
                <a:gd name="connsiteY3" fmla="*/ 653243 h 746186"/>
                <a:gd name="connsiteX4" fmla="*/ 220990 w 1027088"/>
                <a:gd name="connsiteY4" fmla="*/ 746186 h 746186"/>
                <a:gd name="connsiteX5" fmla="*/ 214973 w 1027088"/>
                <a:gd name="connsiteY5" fmla="*/ 744547 h 746186"/>
                <a:gd name="connsiteX6" fmla="*/ 210559 w 1027088"/>
                <a:gd name="connsiteY6" fmla="*/ 728132 h 746186"/>
                <a:gd name="connsiteX7" fmla="*/ 260709 w 1027088"/>
                <a:gd name="connsiteY7" fmla="*/ 641240 h 746186"/>
                <a:gd name="connsiteX8" fmla="*/ 277158 w 1027088"/>
                <a:gd name="connsiteY8" fmla="*/ 636827 h 746186"/>
                <a:gd name="connsiteX9" fmla="*/ 281571 w 1027088"/>
                <a:gd name="connsiteY9" fmla="*/ 653243 h 746186"/>
                <a:gd name="connsiteX10" fmla="*/ 231421 w 1027088"/>
                <a:gd name="connsiteY10" fmla="*/ 740134 h 746186"/>
                <a:gd name="connsiteX11" fmla="*/ 220990 w 1027088"/>
                <a:gd name="connsiteY11" fmla="*/ 746186 h 746186"/>
                <a:gd name="connsiteX12" fmla="*/ 166863 w 1027088"/>
                <a:gd name="connsiteY12" fmla="*/ 558996 h 746186"/>
                <a:gd name="connsiteX13" fmla="*/ 0 w 1027088"/>
                <a:gd name="connsiteY13" fmla="*/ 401795 h 746186"/>
                <a:gd name="connsiteX14" fmla="*/ 166863 w 1027088"/>
                <a:gd name="connsiteY14" fmla="*/ 234029 h 746186"/>
                <a:gd name="connsiteX15" fmla="*/ 234063 w 1027088"/>
                <a:gd name="connsiteY15" fmla="*/ 248138 h 746186"/>
                <a:gd name="connsiteX16" fmla="*/ 511086 w 1027088"/>
                <a:gd name="connsiteY16" fmla="*/ 0 h 746186"/>
                <a:gd name="connsiteX17" fmla="*/ 768151 w 1027088"/>
                <a:gd name="connsiteY17" fmla="*/ 174619 h 746186"/>
                <a:gd name="connsiteX18" fmla="*/ 828698 w 1027088"/>
                <a:gd name="connsiteY18" fmla="*/ 167164 h 746186"/>
                <a:gd name="connsiteX19" fmla="*/ 1027088 w 1027088"/>
                <a:gd name="connsiteY19" fmla="*/ 365520 h 746186"/>
                <a:gd name="connsiteX20" fmla="*/ 828831 w 1027088"/>
                <a:gd name="connsiteY20" fmla="*/ 558996 h 746186"/>
                <a:gd name="connsiteX21" fmla="*/ 166863 w 1027088"/>
                <a:gd name="connsiteY21" fmla="*/ 558996 h 746186"/>
                <a:gd name="connsiteX22" fmla="*/ 166863 w 1027088"/>
                <a:gd name="connsiteY22" fmla="*/ 258101 h 746186"/>
                <a:gd name="connsiteX23" fmla="*/ 24072 w 1027088"/>
                <a:gd name="connsiteY23" fmla="*/ 401795 h 746186"/>
                <a:gd name="connsiteX24" fmla="*/ 166997 w 1027088"/>
                <a:gd name="connsiteY24" fmla="*/ 534891 h 746186"/>
                <a:gd name="connsiteX25" fmla="*/ 828698 w 1027088"/>
                <a:gd name="connsiteY25" fmla="*/ 534891 h 746186"/>
                <a:gd name="connsiteX26" fmla="*/ 1002983 w 1027088"/>
                <a:gd name="connsiteY26" fmla="*/ 365520 h 746186"/>
                <a:gd name="connsiteX27" fmla="*/ 828698 w 1027088"/>
                <a:gd name="connsiteY27" fmla="*/ 191235 h 746186"/>
                <a:gd name="connsiteX28" fmla="*/ 765008 w 1027088"/>
                <a:gd name="connsiteY28" fmla="*/ 200596 h 746186"/>
                <a:gd name="connsiteX29" fmla="*/ 749930 w 1027088"/>
                <a:gd name="connsiteY29" fmla="*/ 193576 h 746186"/>
                <a:gd name="connsiteX30" fmla="*/ 511086 w 1027088"/>
                <a:gd name="connsiteY30" fmla="*/ 24072 h 746186"/>
                <a:gd name="connsiteX31" fmla="*/ 255861 w 1027088"/>
                <a:gd name="connsiteY31" fmla="*/ 267663 h 746186"/>
                <a:gd name="connsiteX32" fmla="*/ 249442 w 1027088"/>
                <a:gd name="connsiteY32" fmla="*/ 277224 h 746186"/>
                <a:gd name="connsiteX33" fmla="*/ 237941 w 1027088"/>
                <a:gd name="connsiteY33" fmla="*/ 277024 h 746186"/>
                <a:gd name="connsiteX34" fmla="*/ 166863 w 1027088"/>
                <a:gd name="connsiteY34" fmla="*/ 258101 h 746186"/>
                <a:gd name="connsiteX0" fmla="*/ 595036 w 1027088"/>
                <a:gd name="connsiteY0" fmla="*/ 641240 h 746186"/>
                <a:gd name="connsiteX1" fmla="*/ 549300 w 1027088"/>
                <a:gd name="connsiteY1" fmla="*/ 744547 h 746186"/>
                <a:gd name="connsiteX2" fmla="*/ 595036 w 1027088"/>
                <a:gd name="connsiteY2" fmla="*/ 641240 h 746186"/>
                <a:gd name="connsiteX3" fmla="*/ 220990 w 1027088"/>
                <a:gd name="connsiteY3" fmla="*/ 746186 h 746186"/>
                <a:gd name="connsiteX4" fmla="*/ 214973 w 1027088"/>
                <a:gd name="connsiteY4" fmla="*/ 744547 h 746186"/>
                <a:gd name="connsiteX5" fmla="*/ 210559 w 1027088"/>
                <a:gd name="connsiteY5" fmla="*/ 728132 h 746186"/>
                <a:gd name="connsiteX6" fmla="*/ 260709 w 1027088"/>
                <a:gd name="connsiteY6" fmla="*/ 641240 h 746186"/>
                <a:gd name="connsiteX7" fmla="*/ 277158 w 1027088"/>
                <a:gd name="connsiteY7" fmla="*/ 636827 h 746186"/>
                <a:gd name="connsiteX8" fmla="*/ 281571 w 1027088"/>
                <a:gd name="connsiteY8" fmla="*/ 653243 h 746186"/>
                <a:gd name="connsiteX9" fmla="*/ 231421 w 1027088"/>
                <a:gd name="connsiteY9" fmla="*/ 740134 h 746186"/>
                <a:gd name="connsiteX10" fmla="*/ 220990 w 1027088"/>
                <a:gd name="connsiteY10" fmla="*/ 746186 h 746186"/>
                <a:gd name="connsiteX11" fmla="*/ 166863 w 1027088"/>
                <a:gd name="connsiteY11" fmla="*/ 558996 h 746186"/>
                <a:gd name="connsiteX12" fmla="*/ 0 w 1027088"/>
                <a:gd name="connsiteY12" fmla="*/ 401795 h 746186"/>
                <a:gd name="connsiteX13" fmla="*/ 166863 w 1027088"/>
                <a:gd name="connsiteY13" fmla="*/ 234029 h 746186"/>
                <a:gd name="connsiteX14" fmla="*/ 234063 w 1027088"/>
                <a:gd name="connsiteY14" fmla="*/ 248138 h 746186"/>
                <a:gd name="connsiteX15" fmla="*/ 511086 w 1027088"/>
                <a:gd name="connsiteY15" fmla="*/ 0 h 746186"/>
                <a:gd name="connsiteX16" fmla="*/ 768151 w 1027088"/>
                <a:gd name="connsiteY16" fmla="*/ 174619 h 746186"/>
                <a:gd name="connsiteX17" fmla="*/ 828698 w 1027088"/>
                <a:gd name="connsiteY17" fmla="*/ 167164 h 746186"/>
                <a:gd name="connsiteX18" fmla="*/ 1027088 w 1027088"/>
                <a:gd name="connsiteY18" fmla="*/ 365520 h 746186"/>
                <a:gd name="connsiteX19" fmla="*/ 828831 w 1027088"/>
                <a:gd name="connsiteY19" fmla="*/ 558996 h 746186"/>
                <a:gd name="connsiteX20" fmla="*/ 166863 w 1027088"/>
                <a:gd name="connsiteY20" fmla="*/ 558996 h 746186"/>
                <a:gd name="connsiteX21" fmla="*/ 166863 w 1027088"/>
                <a:gd name="connsiteY21" fmla="*/ 258101 h 746186"/>
                <a:gd name="connsiteX22" fmla="*/ 24072 w 1027088"/>
                <a:gd name="connsiteY22" fmla="*/ 401795 h 746186"/>
                <a:gd name="connsiteX23" fmla="*/ 166997 w 1027088"/>
                <a:gd name="connsiteY23" fmla="*/ 534891 h 746186"/>
                <a:gd name="connsiteX24" fmla="*/ 828698 w 1027088"/>
                <a:gd name="connsiteY24" fmla="*/ 534891 h 746186"/>
                <a:gd name="connsiteX25" fmla="*/ 1002983 w 1027088"/>
                <a:gd name="connsiteY25" fmla="*/ 365520 h 746186"/>
                <a:gd name="connsiteX26" fmla="*/ 828698 w 1027088"/>
                <a:gd name="connsiteY26" fmla="*/ 191235 h 746186"/>
                <a:gd name="connsiteX27" fmla="*/ 765008 w 1027088"/>
                <a:gd name="connsiteY27" fmla="*/ 200596 h 746186"/>
                <a:gd name="connsiteX28" fmla="*/ 749930 w 1027088"/>
                <a:gd name="connsiteY28" fmla="*/ 193576 h 746186"/>
                <a:gd name="connsiteX29" fmla="*/ 511086 w 1027088"/>
                <a:gd name="connsiteY29" fmla="*/ 24072 h 746186"/>
                <a:gd name="connsiteX30" fmla="*/ 255861 w 1027088"/>
                <a:gd name="connsiteY30" fmla="*/ 267663 h 746186"/>
                <a:gd name="connsiteX31" fmla="*/ 249442 w 1027088"/>
                <a:gd name="connsiteY31" fmla="*/ 277224 h 746186"/>
                <a:gd name="connsiteX32" fmla="*/ 237941 w 1027088"/>
                <a:gd name="connsiteY32" fmla="*/ 277024 h 746186"/>
                <a:gd name="connsiteX33" fmla="*/ 166863 w 1027088"/>
                <a:gd name="connsiteY33" fmla="*/ 258101 h 746186"/>
                <a:gd name="connsiteX0" fmla="*/ 220990 w 1027088"/>
                <a:gd name="connsiteY0" fmla="*/ 746186 h 746186"/>
                <a:gd name="connsiteX1" fmla="*/ 214973 w 1027088"/>
                <a:gd name="connsiteY1" fmla="*/ 744547 h 746186"/>
                <a:gd name="connsiteX2" fmla="*/ 210559 w 1027088"/>
                <a:gd name="connsiteY2" fmla="*/ 728132 h 746186"/>
                <a:gd name="connsiteX3" fmla="*/ 260709 w 1027088"/>
                <a:gd name="connsiteY3" fmla="*/ 641240 h 746186"/>
                <a:gd name="connsiteX4" fmla="*/ 277158 w 1027088"/>
                <a:gd name="connsiteY4" fmla="*/ 636827 h 746186"/>
                <a:gd name="connsiteX5" fmla="*/ 281571 w 1027088"/>
                <a:gd name="connsiteY5" fmla="*/ 653243 h 746186"/>
                <a:gd name="connsiteX6" fmla="*/ 231421 w 1027088"/>
                <a:gd name="connsiteY6" fmla="*/ 740134 h 746186"/>
                <a:gd name="connsiteX7" fmla="*/ 220990 w 1027088"/>
                <a:gd name="connsiteY7" fmla="*/ 746186 h 746186"/>
                <a:gd name="connsiteX8" fmla="*/ 166863 w 1027088"/>
                <a:gd name="connsiteY8" fmla="*/ 558996 h 746186"/>
                <a:gd name="connsiteX9" fmla="*/ 0 w 1027088"/>
                <a:gd name="connsiteY9" fmla="*/ 401795 h 746186"/>
                <a:gd name="connsiteX10" fmla="*/ 166863 w 1027088"/>
                <a:gd name="connsiteY10" fmla="*/ 234029 h 746186"/>
                <a:gd name="connsiteX11" fmla="*/ 234063 w 1027088"/>
                <a:gd name="connsiteY11" fmla="*/ 248138 h 746186"/>
                <a:gd name="connsiteX12" fmla="*/ 511086 w 1027088"/>
                <a:gd name="connsiteY12" fmla="*/ 0 h 746186"/>
                <a:gd name="connsiteX13" fmla="*/ 768151 w 1027088"/>
                <a:gd name="connsiteY13" fmla="*/ 174619 h 746186"/>
                <a:gd name="connsiteX14" fmla="*/ 828698 w 1027088"/>
                <a:gd name="connsiteY14" fmla="*/ 167164 h 746186"/>
                <a:gd name="connsiteX15" fmla="*/ 1027088 w 1027088"/>
                <a:gd name="connsiteY15" fmla="*/ 365520 h 746186"/>
                <a:gd name="connsiteX16" fmla="*/ 828831 w 1027088"/>
                <a:gd name="connsiteY16" fmla="*/ 558996 h 746186"/>
                <a:gd name="connsiteX17" fmla="*/ 166863 w 1027088"/>
                <a:gd name="connsiteY17" fmla="*/ 558996 h 746186"/>
                <a:gd name="connsiteX18" fmla="*/ 166863 w 1027088"/>
                <a:gd name="connsiteY18" fmla="*/ 258101 h 746186"/>
                <a:gd name="connsiteX19" fmla="*/ 24072 w 1027088"/>
                <a:gd name="connsiteY19" fmla="*/ 401795 h 746186"/>
                <a:gd name="connsiteX20" fmla="*/ 166997 w 1027088"/>
                <a:gd name="connsiteY20" fmla="*/ 534891 h 746186"/>
                <a:gd name="connsiteX21" fmla="*/ 828698 w 1027088"/>
                <a:gd name="connsiteY21" fmla="*/ 534891 h 746186"/>
                <a:gd name="connsiteX22" fmla="*/ 1002983 w 1027088"/>
                <a:gd name="connsiteY22" fmla="*/ 365520 h 746186"/>
                <a:gd name="connsiteX23" fmla="*/ 828698 w 1027088"/>
                <a:gd name="connsiteY23" fmla="*/ 191235 h 746186"/>
                <a:gd name="connsiteX24" fmla="*/ 765008 w 1027088"/>
                <a:gd name="connsiteY24" fmla="*/ 200596 h 746186"/>
                <a:gd name="connsiteX25" fmla="*/ 749930 w 1027088"/>
                <a:gd name="connsiteY25" fmla="*/ 193576 h 746186"/>
                <a:gd name="connsiteX26" fmla="*/ 511086 w 1027088"/>
                <a:gd name="connsiteY26" fmla="*/ 24072 h 746186"/>
                <a:gd name="connsiteX27" fmla="*/ 255861 w 1027088"/>
                <a:gd name="connsiteY27" fmla="*/ 267663 h 746186"/>
                <a:gd name="connsiteX28" fmla="*/ 249442 w 1027088"/>
                <a:gd name="connsiteY28" fmla="*/ 277224 h 746186"/>
                <a:gd name="connsiteX29" fmla="*/ 237941 w 1027088"/>
                <a:gd name="connsiteY29" fmla="*/ 277024 h 746186"/>
                <a:gd name="connsiteX30" fmla="*/ 166863 w 1027088"/>
                <a:gd name="connsiteY30" fmla="*/ 258101 h 746186"/>
                <a:gd name="connsiteX0" fmla="*/ 231421 w 1027088"/>
                <a:gd name="connsiteY0" fmla="*/ 740134 h 748894"/>
                <a:gd name="connsiteX1" fmla="*/ 214973 w 1027088"/>
                <a:gd name="connsiteY1" fmla="*/ 744547 h 748894"/>
                <a:gd name="connsiteX2" fmla="*/ 210559 w 1027088"/>
                <a:gd name="connsiteY2" fmla="*/ 728132 h 748894"/>
                <a:gd name="connsiteX3" fmla="*/ 260709 w 1027088"/>
                <a:gd name="connsiteY3" fmla="*/ 641240 h 748894"/>
                <a:gd name="connsiteX4" fmla="*/ 277158 w 1027088"/>
                <a:gd name="connsiteY4" fmla="*/ 636827 h 748894"/>
                <a:gd name="connsiteX5" fmla="*/ 281571 w 1027088"/>
                <a:gd name="connsiteY5" fmla="*/ 653243 h 748894"/>
                <a:gd name="connsiteX6" fmla="*/ 231421 w 1027088"/>
                <a:gd name="connsiteY6" fmla="*/ 740134 h 748894"/>
                <a:gd name="connsiteX7" fmla="*/ 166863 w 1027088"/>
                <a:gd name="connsiteY7" fmla="*/ 558996 h 748894"/>
                <a:gd name="connsiteX8" fmla="*/ 0 w 1027088"/>
                <a:gd name="connsiteY8" fmla="*/ 401795 h 748894"/>
                <a:gd name="connsiteX9" fmla="*/ 166863 w 1027088"/>
                <a:gd name="connsiteY9" fmla="*/ 234029 h 748894"/>
                <a:gd name="connsiteX10" fmla="*/ 234063 w 1027088"/>
                <a:gd name="connsiteY10" fmla="*/ 248138 h 748894"/>
                <a:gd name="connsiteX11" fmla="*/ 511086 w 1027088"/>
                <a:gd name="connsiteY11" fmla="*/ 0 h 748894"/>
                <a:gd name="connsiteX12" fmla="*/ 768151 w 1027088"/>
                <a:gd name="connsiteY12" fmla="*/ 174619 h 748894"/>
                <a:gd name="connsiteX13" fmla="*/ 828698 w 1027088"/>
                <a:gd name="connsiteY13" fmla="*/ 167164 h 748894"/>
                <a:gd name="connsiteX14" fmla="*/ 1027088 w 1027088"/>
                <a:gd name="connsiteY14" fmla="*/ 365520 h 748894"/>
                <a:gd name="connsiteX15" fmla="*/ 828831 w 1027088"/>
                <a:gd name="connsiteY15" fmla="*/ 558996 h 748894"/>
                <a:gd name="connsiteX16" fmla="*/ 166863 w 1027088"/>
                <a:gd name="connsiteY16" fmla="*/ 558996 h 748894"/>
                <a:gd name="connsiteX17" fmla="*/ 166863 w 1027088"/>
                <a:gd name="connsiteY17" fmla="*/ 258101 h 748894"/>
                <a:gd name="connsiteX18" fmla="*/ 24072 w 1027088"/>
                <a:gd name="connsiteY18" fmla="*/ 401795 h 748894"/>
                <a:gd name="connsiteX19" fmla="*/ 166997 w 1027088"/>
                <a:gd name="connsiteY19" fmla="*/ 534891 h 748894"/>
                <a:gd name="connsiteX20" fmla="*/ 828698 w 1027088"/>
                <a:gd name="connsiteY20" fmla="*/ 534891 h 748894"/>
                <a:gd name="connsiteX21" fmla="*/ 1002983 w 1027088"/>
                <a:gd name="connsiteY21" fmla="*/ 365520 h 748894"/>
                <a:gd name="connsiteX22" fmla="*/ 828698 w 1027088"/>
                <a:gd name="connsiteY22" fmla="*/ 191235 h 748894"/>
                <a:gd name="connsiteX23" fmla="*/ 765008 w 1027088"/>
                <a:gd name="connsiteY23" fmla="*/ 200596 h 748894"/>
                <a:gd name="connsiteX24" fmla="*/ 749930 w 1027088"/>
                <a:gd name="connsiteY24" fmla="*/ 193576 h 748894"/>
                <a:gd name="connsiteX25" fmla="*/ 511086 w 1027088"/>
                <a:gd name="connsiteY25" fmla="*/ 24072 h 748894"/>
                <a:gd name="connsiteX26" fmla="*/ 255861 w 1027088"/>
                <a:gd name="connsiteY26" fmla="*/ 267663 h 748894"/>
                <a:gd name="connsiteX27" fmla="*/ 249442 w 1027088"/>
                <a:gd name="connsiteY27" fmla="*/ 277224 h 748894"/>
                <a:gd name="connsiteX28" fmla="*/ 237941 w 1027088"/>
                <a:gd name="connsiteY28" fmla="*/ 277024 h 748894"/>
                <a:gd name="connsiteX29" fmla="*/ 166863 w 1027088"/>
                <a:gd name="connsiteY29" fmla="*/ 258101 h 748894"/>
                <a:gd name="connsiteX0" fmla="*/ 281571 w 1027088"/>
                <a:gd name="connsiteY0" fmla="*/ 653243 h 744547"/>
                <a:gd name="connsiteX1" fmla="*/ 214973 w 1027088"/>
                <a:gd name="connsiteY1" fmla="*/ 744547 h 744547"/>
                <a:gd name="connsiteX2" fmla="*/ 210559 w 1027088"/>
                <a:gd name="connsiteY2" fmla="*/ 728132 h 744547"/>
                <a:gd name="connsiteX3" fmla="*/ 260709 w 1027088"/>
                <a:gd name="connsiteY3" fmla="*/ 641240 h 744547"/>
                <a:gd name="connsiteX4" fmla="*/ 277158 w 1027088"/>
                <a:gd name="connsiteY4" fmla="*/ 636827 h 744547"/>
                <a:gd name="connsiteX5" fmla="*/ 281571 w 1027088"/>
                <a:gd name="connsiteY5" fmla="*/ 653243 h 744547"/>
                <a:gd name="connsiteX6" fmla="*/ 166863 w 1027088"/>
                <a:gd name="connsiteY6" fmla="*/ 558996 h 744547"/>
                <a:gd name="connsiteX7" fmla="*/ 0 w 1027088"/>
                <a:gd name="connsiteY7" fmla="*/ 401795 h 744547"/>
                <a:gd name="connsiteX8" fmla="*/ 166863 w 1027088"/>
                <a:gd name="connsiteY8" fmla="*/ 234029 h 744547"/>
                <a:gd name="connsiteX9" fmla="*/ 234063 w 1027088"/>
                <a:gd name="connsiteY9" fmla="*/ 248138 h 744547"/>
                <a:gd name="connsiteX10" fmla="*/ 511086 w 1027088"/>
                <a:gd name="connsiteY10" fmla="*/ 0 h 744547"/>
                <a:gd name="connsiteX11" fmla="*/ 768151 w 1027088"/>
                <a:gd name="connsiteY11" fmla="*/ 174619 h 744547"/>
                <a:gd name="connsiteX12" fmla="*/ 828698 w 1027088"/>
                <a:gd name="connsiteY12" fmla="*/ 167164 h 744547"/>
                <a:gd name="connsiteX13" fmla="*/ 1027088 w 1027088"/>
                <a:gd name="connsiteY13" fmla="*/ 365520 h 744547"/>
                <a:gd name="connsiteX14" fmla="*/ 828831 w 1027088"/>
                <a:gd name="connsiteY14" fmla="*/ 558996 h 744547"/>
                <a:gd name="connsiteX15" fmla="*/ 166863 w 1027088"/>
                <a:gd name="connsiteY15" fmla="*/ 558996 h 744547"/>
                <a:gd name="connsiteX16" fmla="*/ 166863 w 1027088"/>
                <a:gd name="connsiteY16" fmla="*/ 258101 h 744547"/>
                <a:gd name="connsiteX17" fmla="*/ 24072 w 1027088"/>
                <a:gd name="connsiteY17" fmla="*/ 401795 h 744547"/>
                <a:gd name="connsiteX18" fmla="*/ 166997 w 1027088"/>
                <a:gd name="connsiteY18" fmla="*/ 534891 h 744547"/>
                <a:gd name="connsiteX19" fmla="*/ 828698 w 1027088"/>
                <a:gd name="connsiteY19" fmla="*/ 534891 h 744547"/>
                <a:gd name="connsiteX20" fmla="*/ 1002983 w 1027088"/>
                <a:gd name="connsiteY20" fmla="*/ 365520 h 744547"/>
                <a:gd name="connsiteX21" fmla="*/ 828698 w 1027088"/>
                <a:gd name="connsiteY21" fmla="*/ 191235 h 744547"/>
                <a:gd name="connsiteX22" fmla="*/ 765008 w 1027088"/>
                <a:gd name="connsiteY22" fmla="*/ 200596 h 744547"/>
                <a:gd name="connsiteX23" fmla="*/ 749930 w 1027088"/>
                <a:gd name="connsiteY23" fmla="*/ 193576 h 744547"/>
                <a:gd name="connsiteX24" fmla="*/ 511086 w 1027088"/>
                <a:gd name="connsiteY24" fmla="*/ 24072 h 744547"/>
                <a:gd name="connsiteX25" fmla="*/ 255861 w 1027088"/>
                <a:gd name="connsiteY25" fmla="*/ 267663 h 744547"/>
                <a:gd name="connsiteX26" fmla="*/ 249442 w 1027088"/>
                <a:gd name="connsiteY26" fmla="*/ 277224 h 744547"/>
                <a:gd name="connsiteX27" fmla="*/ 237941 w 1027088"/>
                <a:gd name="connsiteY27" fmla="*/ 277024 h 744547"/>
                <a:gd name="connsiteX28" fmla="*/ 166863 w 1027088"/>
                <a:gd name="connsiteY28" fmla="*/ 258101 h 744547"/>
                <a:gd name="connsiteX0" fmla="*/ 277158 w 1027088"/>
                <a:gd name="connsiteY0" fmla="*/ 636827 h 749274"/>
                <a:gd name="connsiteX1" fmla="*/ 214973 w 1027088"/>
                <a:gd name="connsiteY1" fmla="*/ 744547 h 749274"/>
                <a:gd name="connsiteX2" fmla="*/ 210559 w 1027088"/>
                <a:gd name="connsiteY2" fmla="*/ 728132 h 749274"/>
                <a:gd name="connsiteX3" fmla="*/ 260709 w 1027088"/>
                <a:gd name="connsiteY3" fmla="*/ 641240 h 749274"/>
                <a:gd name="connsiteX4" fmla="*/ 277158 w 1027088"/>
                <a:gd name="connsiteY4" fmla="*/ 636827 h 749274"/>
                <a:gd name="connsiteX5" fmla="*/ 166863 w 1027088"/>
                <a:gd name="connsiteY5" fmla="*/ 558996 h 749274"/>
                <a:gd name="connsiteX6" fmla="*/ 0 w 1027088"/>
                <a:gd name="connsiteY6" fmla="*/ 401795 h 749274"/>
                <a:gd name="connsiteX7" fmla="*/ 166863 w 1027088"/>
                <a:gd name="connsiteY7" fmla="*/ 234029 h 749274"/>
                <a:gd name="connsiteX8" fmla="*/ 234063 w 1027088"/>
                <a:gd name="connsiteY8" fmla="*/ 248138 h 749274"/>
                <a:gd name="connsiteX9" fmla="*/ 511086 w 1027088"/>
                <a:gd name="connsiteY9" fmla="*/ 0 h 749274"/>
                <a:gd name="connsiteX10" fmla="*/ 768151 w 1027088"/>
                <a:gd name="connsiteY10" fmla="*/ 174619 h 749274"/>
                <a:gd name="connsiteX11" fmla="*/ 828698 w 1027088"/>
                <a:gd name="connsiteY11" fmla="*/ 167164 h 749274"/>
                <a:gd name="connsiteX12" fmla="*/ 1027088 w 1027088"/>
                <a:gd name="connsiteY12" fmla="*/ 365520 h 749274"/>
                <a:gd name="connsiteX13" fmla="*/ 828831 w 1027088"/>
                <a:gd name="connsiteY13" fmla="*/ 558996 h 749274"/>
                <a:gd name="connsiteX14" fmla="*/ 166863 w 1027088"/>
                <a:gd name="connsiteY14" fmla="*/ 558996 h 749274"/>
                <a:gd name="connsiteX15" fmla="*/ 166863 w 1027088"/>
                <a:gd name="connsiteY15" fmla="*/ 258101 h 749274"/>
                <a:gd name="connsiteX16" fmla="*/ 24072 w 1027088"/>
                <a:gd name="connsiteY16" fmla="*/ 401795 h 749274"/>
                <a:gd name="connsiteX17" fmla="*/ 166997 w 1027088"/>
                <a:gd name="connsiteY17" fmla="*/ 534891 h 749274"/>
                <a:gd name="connsiteX18" fmla="*/ 828698 w 1027088"/>
                <a:gd name="connsiteY18" fmla="*/ 534891 h 749274"/>
                <a:gd name="connsiteX19" fmla="*/ 1002983 w 1027088"/>
                <a:gd name="connsiteY19" fmla="*/ 365520 h 749274"/>
                <a:gd name="connsiteX20" fmla="*/ 828698 w 1027088"/>
                <a:gd name="connsiteY20" fmla="*/ 191235 h 749274"/>
                <a:gd name="connsiteX21" fmla="*/ 765008 w 1027088"/>
                <a:gd name="connsiteY21" fmla="*/ 200596 h 749274"/>
                <a:gd name="connsiteX22" fmla="*/ 749930 w 1027088"/>
                <a:gd name="connsiteY22" fmla="*/ 193576 h 749274"/>
                <a:gd name="connsiteX23" fmla="*/ 511086 w 1027088"/>
                <a:gd name="connsiteY23" fmla="*/ 24072 h 749274"/>
                <a:gd name="connsiteX24" fmla="*/ 255861 w 1027088"/>
                <a:gd name="connsiteY24" fmla="*/ 267663 h 749274"/>
                <a:gd name="connsiteX25" fmla="*/ 249442 w 1027088"/>
                <a:gd name="connsiteY25" fmla="*/ 277224 h 749274"/>
                <a:gd name="connsiteX26" fmla="*/ 237941 w 1027088"/>
                <a:gd name="connsiteY26" fmla="*/ 277024 h 749274"/>
                <a:gd name="connsiteX27" fmla="*/ 166863 w 1027088"/>
                <a:gd name="connsiteY27" fmla="*/ 258101 h 749274"/>
                <a:gd name="connsiteX0" fmla="*/ 260709 w 1027088"/>
                <a:gd name="connsiteY0" fmla="*/ 641240 h 748979"/>
                <a:gd name="connsiteX1" fmla="*/ 214973 w 1027088"/>
                <a:gd name="connsiteY1" fmla="*/ 744547 h 748979"/>
                <a:gd name="connsiteX2" fmla="*/ 210559 w 1027088"/>
                <a:gd name="connsiteY2" fmla="*/ 728132 h 748979"/>
                <a:gd name="connsiteX3" fmla="*/ 260709 w 1027088"/>
                <a:gd name="connsiteY3" fmla="*/ 641240 h 748979"/>
                <a:gd name="connsiteX4" fmla="*/ 166863 w 1027088"/>
                <a:gd name="connsiteY4" fmla="*/ 558996 h 748979"/>
                <a:gd name="connsiteX5" fmla="*/ 0 w 1027088"/>
                <a:gd name="connsiteY5" fmla="*/ 401795 h 748979"/>
                <a:gd name="connsiteX6" fmla="*/ 166863 w 1027088"/>
                <a:gd name="connsiteY6" fmla="*/ 234029 h 748979"/>
                <a:gd name="connsiteX7" fmla="*/ 234063 w 1027088"/>
                <a:gd name="connsiteY7" fmla="*/ 248138 h 748979"/>
                <a:gd name="connsiteX8" fmla="*/ 511086 w 1027088"/>
                <a:gd name="connsiteY8" fmla="*/ 0 h 748979"/>
                <a:gd name="connsiteX9" fmla="*/ 768151 w 1027088"/>
                <a:gd name="connsiteY9" fmla="*/ 174619 h 748979"/>
                <a:gd name="connsiteX10" fmla="*/ 828698 w 1027088"/>
                <a:gd name="connsiteY10" fmla="*/ 167164 h 748979"/>
                <a:gd name="connsiteX11" fmla="*/ 1027088 w 1027088"/>
                <a:gd name="connsiteY11" fmla="*/ 365520 h 748979"/>
                <a:gd name="connsiteX12" fmla="*/ 828831 w 1027088"/>
                <a:gd name="connsiteY12" fmla="*/ 558996 h 748979"/>
                <a:gd name="connsiteX13" fmla="*/ 166863 w 1027088"/>
                <a:gd name="connsiteY13" fmla="*/ 558996 h 748979"/>
                <a:gd name="connsiteX14" fmla="*/ 166863 w 1027088"/>
                <a:gd name="connsiteY14" fmla="*/ 258101 h 748979"/>
                <a:gd name="connsiteX15" fmla="*/ 24072 w 1027088"/>
                <a:gd name="connsiteY15" fmla="*/ 401795 h 748979"/>
                <a:gd name="connsiteX16" fmla="*/ 166997 w 1027088"/>
                <a:gd name="connsiteY16" fmla="*/ 534891 h 748979"/>
                <a:gd name="connsiteX17" fmla="*/ 828698 w 1027088"/>
                <a:gd name="connsiteY17" fmla="*/ 534891 h 748979"/>
                <a:gd name="connsiteX18" fmla="*/ 1002983 w 1027088"/>
                <a:gd name="connsiteY18" fmla="*/ 365520 h 748979"/>
                <a:gd name="connsiteX19" fmla="*/ 828698 w 1027088"/>
                <a:gd name="connsiteY19" fmla="*/ 191235 h 748979"/>
                <a:gd name="connsiteX20" fmla="*/ 765008 w 1027088"/>
                <a:gd name="connsiteY20" fmla="*/ 200596 h 748979"/>
                <a:gd name="connsiteX21" fmla="*/ 749930 w 1027088"/>
                <a:gd name="connsiteY21" fmla="*/ 193576 h 748979"/>
                <a:gd name="connsiteX22" fmla="*/ 511086 w 1027088"/>
                <a:gd name="connsiteY22" fmla="*/ 24072 h 748979"/>
                <a:gd name="connsiteX23" fmla="*/ 255861 w 1027088"/>
                <a:gd name="connsiteY23" fmla="*/ 267663 h 748979"/>
                <a:gd name="connsiteX24" fmla="*/ 249442 w 1027088"/>
                <a:gd name="connsiteY24" fmla="*/ 277224 h 748979"/>
                <a:gd name="connsiteX25" fmla="*/ 237941 w 1027088"/>
                <a:gd name="connsiteY25" fmla="*/ 277024 h 748979"/>
                <a:gd name="connsiteX26" fmla="*/ 166863 w 1027088"/>
                <a:gd name="connsiteY26" fmla="*/ 258101 h 748979"/>
                <a:gd name="connsiteX0" fmla="*/ 210559 w 1027088"/>
                <a:gd name="connsiteY0" fmla="*/ 728132 h 748979"/>
                <a:gd name="connsiteX1" fmla="*/ 214973 w 1027088"/>
                <a:gd name="connsiteY1" fmla="*/ 744547 h 748979"/>
                <a:gd name="connsiteX2" fmla="*/ 210559 w 1027088"/>
                <a:gd name="connsiteY2" fmla="*/ 728132 h 748979"/>
                <a:gd name="connsiteX3" fmla="*/ 166863 w 1027088"/>
                <a:gd name="connsiteY3" fmla="*/ 558996 h 748979"/>
                <a:gd name="connsiteX4" fmla="*/ 0 w 1027088"/>
                <a:gd name="connsiteY4" fmla="*/ 401795 h 748979"/>
                <a:gd name="connsiteX5" fmla="*/ 166863 w 1027088"/>
                <a:gd name="connsiteY5" fmla="*/ 234029 h 748979"/>
                <a:gd name="connsiteX6" fmla="*/ 234063 w 1027088"/>
                <a:gd name="connsiteY6" fmla="*/ 248138 h 748979"/>
                <a:gd name="connsiteX7" fmla="*/ 511086 w 1027088"/>
                <a:gd name="connsiteY7" fmla="*/ 0 h 748979"/>
                <a:gd name="connsiteX8" fmla="*/ 768151 w 1027088"/>
                <a:gd name="connsiteY8" fmla="*/ 174619 h 748979"/>
                <a:gd name="connsiteX9" fmla="*/ 828698 w 1027088"/>
                <a:gd name="connsiteY9" fmla="*/ 167164 h 748979"/>
                <a:gd name="connsiteX10" fmla="*/ 1027088 w 1027088"/>
                <a:gd name="connsiteY10" fmla="*/ 365520 h 748979"/>
                <a:gd name="connsiteX11" fmla="*/ 828831 w 1027088"/>
                <a:gd name="connsiteY11" fmla="*/ 558996 h 748979"/>
                <a:gd name="connsiteX12" fmla="*/ 166863 w 1027088"/>
                <a:gd name="connsiteY12" fmla="*/ 558996 h 748979"/>
                <a:gd name="connsiteX13" fmla="*/ 166863 w 1027088"/>
                <a:gd name="connsiteY13" fmla="*/ 258101 h 748979"/>
                <a:gd name="connsiteX14" fmla="*/ 24072 w 1027088"/>
                <a:gd name="connsiteY14" fmla="*/ 401795 h 748979"/>
                <a:gd name="connsiteX15" fmla="*/ 166997 w 1027088"/>
                <a:gd name="connsiteY15" fmla="*/ 534891 h 748979"/>
                <a:gd name="connsiteX16" fmla="*/ 828698 w 1027088"/>
                <a:gd name="connsiteY16" fmla="*/ 534891 h 748979"/>
                <a:gd name="connsiteX17" fmla="*/ 1002983 w 1027088"/>
                <a:gd name="connsiteY17" fmla="*/ 365520 h 748979"/>
                <a:gd name="connsiteX18" fmla="*/ 828698 w 1027088"/>
                <a:gd name="connsiteY18" fmla="*/ 191235 h 748979"/>
                <a:gd name="connsiteX19" fmla="*/ 765008 w 1027088"/>
                <a:gd name="connsiteY19" fmla="*/ 200596 h 748979"/>
                <a:gd name="connsiteX20" fmla="*/ 749930 w 1027088"/>
                <a:gd name="connsiteY20" fmla="*/ 193576 h 748979"/>
                <a:gd name="connsiteX21" fmla="*/ 511086 w 1027088"/>
                <a:gd name="connsiteY21" fmla="*/ 24072 h 748979"/>
                <a:gd name="connsiteX22" fmla="*/ 255861 w 1027088"/>
                <a:gd name="connsiteY22" fmla="*/ 267663 h 748979"/>
                <a:gd name="connsiteX23" fmla="*/ 249442 w 1027088"/>
                <a:gd name="connsiteY23" fmla="*/ 277224 h 748979"/>
                <a:gd name="connsiteX24" fmla="*/ 237941 w 1027088"/>
                <a:gd name="connsiteY24" fmla="*/ 277024 h 748979"/>
                <a:gd name="connsiteX25" fmla="*/ 166863 w 1027088"/>
                <a:gd name="connsiteY25" fmla="*/ 258101 h 748979"/>
                <a:gd name="connsiteX0" fmla="*/ 166863 w 1027088"/>
                <a:gd name="connsiteY0" fmla="*/ 558996 h 558996"/>
                <a:gd name="connsiteX1" fmla="*/ 0 w 1027088"/>
                <a:gd name="connsiteY1" fmla="*/ 401795 h 558996"/>
                <a:gd name="connsiteX2" fmla="*/ 166863 w 1027088"/>
                <a:gd name="connsiteY2" fmla="*/ 234029 h 558996"/>
                <a:gd name="connsiteX3" fmla="*/ 234063 w 1027088"/>
                <a:gd name="connsiteY3" fmla="*/ 248138 h 558996"/>
                <a:gd name="connsiteX4" fmla="*/ 511086 w 1027088"/>
                <a:gd name="connsiteY4" fmla="*/ 0 h 558996"/>
                <a:gd name="connsiteX5" fmla="*/ 768151 w 1027088"/>
                <a:gd name="connsiteY5" fmla="*/ 174619 h 558996"/>
                <a:gd name="connsiteX6" fmla="*/ 828698 w 1027088"/>
                <a:gd name="connsiteY6" fmla="*/ 167164 h 558996"/>
                <a:gd name="connsiteX7" fmla="*/ 1027088 w 1027088"/>
                <a:gd name="connsiteY7" fmla="*/ 365520 h 558996"/>
                <a:gd name="connsiteX8" fmla="*/ 828831 w 1027088"/>
                <a:gd name="connsiteY8" fmla="*/ 558996 h 558996"/>
                <a:gd name="connsiteX9" fmla="*/ 166863 w 1027088"/>
                <a:gd name="connsiteY9" fmla="*/ 558996 h 558996"/>
                <a:gd name="connsiteX10" fmla="*/ 166863 w 1027088"/>
                <a:gd name="connsiteY10" fmla="*/ 258101 h 558996"/>
                <a:gd name="connsiteX11" fmla="*/ 24072 w 1027088"/>
                <a:gd name="connsiteY11" fmla="*/ 401795 h 558996"/>
                <a:gd name="connsiteX12" fmla="*/ 166997 w 1027088"/>
                <a:gd name="connsiteY12" fmla="*/ 534891 h 558996"/>
                <a:gd name="connsiteX13" fmla="*/ 828698 w 1027088"/>
                <a:gd name="connsiteY13" fmla="*/ 534891 h 558996"/>
                <a:gd name="connsiteX14" fmla="*/ 1002983 w 1027088"/>
                <a:gd name="connsiteY14" fmla="*/ 365520 h 558996"/>
                <a:gd name="connsiteX15" fmla="*/ 828698 w 1027088"/>
                <a:gd name="connsiteY15" fmla="*/ 191235 h 558996"/>
                <a:gd name="connsiteX16" fmla="*/ 765008 w 1027088"/>
                <a:gd name="connsiteY16" fmla="*/ 200596 h 558996"/>
                <a:gd name="connsiteX17" fmla="*/ 749930 w 1027088"/>
                <a:gd name="connsiteY17" fmla="*/ 193576 h 558996"/>
                <a:gd name="connsiteX18" fmla="*/ 511086 w 1027088"/>
                <a:gd name="connsiteY18" fmla="*/ 24072 h 558996"/>
                <a:gd name="connsiteX19" fmla="*/ 255861 w 1027088"/>
                <a:gd name="connsiteY19" fmla="*/ 267663 h 558996"/>
                <a:gd name="connsiteX20" fmla="*/ 249442 w 1027088"/>
                <a:gd name="connsiteY20" fmla="*/ 277224 h 558996"/>
                <a:gd name="connsiteX21" fmla="*/ 237941 w 1027088"/>
                <a:gd name="connsiteY21" fmla="*/ 277024 h 558996"/>
                <a:gd name="connsiteX22" fmla="*/ 166863 w 1027088"/>
                <a:gd name="connsiteY22" fmla="*/ 258101 h 558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27088" h="558996">
                  <a:moveTo>
                    <a:pt x="166863" y="558996"/>
                  </a:moveTo>
                  <a:cubicBezTo>
                    <a:pt x="70108" y="557792"/>
                    <a:pt x="0" y="491662"/>
                    <a:pt x="0" y="401795"/>
                  </a:cubicBezTo>
                  <a:cubicBezTo>
                    <a:pt x="0" y="309286"/>
                    <a:pt x="74856" y="234029"/>
                    <a:pt x="166863" y="234029"/>
                  </a:cubicBezTo>
                  <a:cubicBezTo>
                    <a:pt x="189965" y="234029"/>
                    <a:pt x="212900" y="238877"/>
                    <a:pt x="234063" y="248138"/>
                  </a:cubicBezTo>
                  <a:cubicBezTo>
                    <a:pt x="255694" y="109793"/>
                    <a:pt x="376553" y="0"/>
                    <a:pt x="511086" y="0"/>
                  </a:cubicBezTo>
                  <a:cubicBezTo>
                    <a:pt x="620779" y="0"/>
                    <a:pt x="722783" y="69707"/>
                    <a:pt x="768151" y="174619"/>
                  </a:cubicBezTo>
                  <a:cubicBezTo>
                    <a:pt x="788177" y="169504"/>
                    <a:pt x="811914" y="167164"/>
                    <a:pt x="828698" y="167164"/>
                  </a:cubicBezTo>
                  <a:cubicBezTo>
                    <a:pt x="938056" y="167164"/>
                    <a:pt x="1027088" y="256162"/>
                    <a:pt x="1027088" y="365520"/>
                  </a:cubicBezTo>
                  <a:cubicBezTo>
                    <a:pt x="1027088" y="472839"/>
                    <a:pt x="940029" y="557792"/>
                    <a:pt x="828831" y="558996"/>
                  </a:cubicBezTo>
                  <a:lnTo>
                    <a:pt x="166863" y="558996"/>
                  </a:lnTo>
                  <a:close/>
                  <a:moveTo>
                    <a:pt x="166863" y="258101"/>
                  </a:moveTo>
                  <a:cubicBezTo>
                    <a:pt x="88129" y="258101"/>
                    <a:pt x="24072" y="322559"/>
                    <a:pt x="24072" y="401795"/>
                  </a:cubicBezTo>
                  <a:cubicBezTo>
                    <a:pt x="24072" y="477888"/>
                    <a:pt x="84184" y="533888"/>
                    <a:pt x="166997" y="534891"/>
                  </a:cubicBezTo>
                  <a:lnTo>
                    <a:pt x="828698" y="534891"/>
                  </a:lnTo>
                  <a:cubicBezTo>
                    <a:pt x="926388" y="533888"/>
                    <a:pt x="1002983" y="459466"/>
                    <a:pt x="1002983" y="365520"/>
                  </a:cubicBezTo>
                  <a:cubicBezTo>
                    <a:pt x="1002983" y="269401"/>
                    <a:pt x="924817" y="191235"/>
                    <a:pt x="828698" y="191235"/>
                  </a:cubicBezTo>
                  <a:cubicBezTo>
                    <a:pt x="807434" y="191235"/>
                    <a:pt x="781257" y="195080"/>
                    <a:pt x="765008" y="200596"/>
                  </a:cubicBezTo>
                  <a:cubicBezTo>
                    <a:pt x="758890" y="202736"/>
                    <a:pt x="752304" y="199560"/>
                    <a:pt x="749930" y="193576"/>
                  </a:cubicBezTo>
                  <a:cubicBezTo>
                    <a:pt x="710479" y="92208"/>
                    <a:pt x="614494" y="24072"/>
                    <a:pt x="511086" y="24072"/>
                  </a:cubicBezTo>
                  <a:cubicBezTo>
                    <a:pt x="383072" y="24072"/>
                    <a:pt x="268599" y="133363"/>
                    <a:pt x="255861" y="267663"/>
                  </a:cubicBezTo>
                  <a:cubicBezTo>
                    <a:pt x="255460" y="271741"/>
                    <a:pt x="253052" y="275319"/>
                    <a:pt x="249442" y="277224"/>
                  </a:cubicBezTo>
                  <a:cubicBezTo>
                    <a:pt x="245864" y="279130"/>
                    <a:pt x="241485" y="279063"/>
                    <a:pt x="237941" y="277024"/>
                  </a:cubicBezTo>
                  <a:cubicBezTo>
                    <a:pt x="216243" y="264620"/>
                    <a:pt x="191670" y="258101"/>
                    <a:pt x="166863" y="258101"/>
                  </a:cubicBezTo>
                  <a:close/>
                </a:path>
              </a:pathLst>
            </a:custGeom>
            <a:solidFill>
              <a:schemeClr val="accent1"/>
            </a:solidFill>
            <a:ln w="33338" cap="flat">
              <a:noFill/>
              <a:prstDash val="solid"/>
              <a:miter/>
            </a:ln>
          </p:spPr>
          <p:txBody>
            <a:bodyPr rtlCol="0" anchor="ctr"/>
            <a:lstStyle/>
            <a:p>
              <a:endParaRPr lang="en-US" sz="1800" dirty="0">
                <a:solidFill>
                  <a:schemeClr val="tx2"/>
                </a:solidFill>
                <a:latin typeface="IBM Plex Sans" panose="020B0503050203000203" pitchFamily="34" charset="0"/>
              </a:endParaRPr>
            </a:p>
          </p:txBody>
        </p:sp>
        <p:sp>
          <p:nvSpPr>
            <p:cNvPr id="32" name="Freeform 31">
              <a:extLst>
                <a:ext uri="{FF2B5EF4-FFF2-40B4-BE49-F238E27FC236}">
                  <a16:creationId xmlns:a16="http://schemas.microsoft.com/office/drawing/2014/main" id="{D5F4F9D1-3345-68E7-2032-214E44C57E9B}"/>
                </a:ext>
              </a:extLst>
            </p:cNvPr>
            <p:cNvSpPr>
              <a:spLocks noChangeAspect="1"/>
            </p:cNvSpPr>
            <p:nvPr/>
          </p:nvSpPr>
          <p:spPr>
            <a:xfrm>
              <a:off x="17384901" y="9821701"/>
              <a:ext cx="1069848" cy="582268"/>
            </a:xfrm>
            <a:custGeom>
              <a:avLst/>
              <a:gdLst>
                <a:gd name="connsiteX0" fmla="*/ 212632 w 1027087"/>
                <a:gd name="connsiteY0" fmla="*/ 814422 h 931436"/>
                <a:gd name="connsiteX1" fmla="*/ 179200 w 1027087"/>
                <a:gd name="connsiteY1" fmla="*/ 847855 h 931436"/>
                <a:gd name="connsiteX2" fmla="*/ 145767 w 1027087"/>
                <a:gd name="connsiteY2" fmla="*/ 814422 h 931436"/>
                <a:gd name="connsiteX3" fmla="*/ 179200 w 1027087"/>
                <a:gd name="connsiteY3" fmla="*/ 780989 h 931436"/>
                <a:gd name="connsiteX4" fmla="*/ 212632 w 1027087"/>
                <a:gd name="connsiteY4" fmla="*/ 814422 h 931436"/>
                <a:gd name="connsiteX5" fmla="*/ 296214 w 1027087"/>
                <a:gd name="connsiteY5" fmla="*/ 864571 h 931436"/>
                <a:gd name="connsiteX6" fmla="*/ 262781 w 1027087"/>
                <a:gd name="connsiteY6" fmla="*/ 898004 h 931436"/>
                <a:gd name="connsiteX7" fmla="*/ 296214 w 1027087"/>
                <a:gd name="connsiteY7" fmla="*/ 931436 h 931436"/>
                <a:gd name="connsiteX8" fmla="*/ 329647 w 1027087"/>
                <a:gd name="connsiteY8" fmla="*/ 898004 h 931436"/>
                <a:gd name="connsiteX9" fmla="*/ 296214 w 1027087"/>
                <a:gd name="connsiteY9" fmla="*/ 864571 h 931436"/>
                <a:gd name="connsiteX10" fmla="*/ 630542 w 1027087"/>
                <a:gd name="connsiteY10" fmla="*/ 864571 h 931436"/>
                <a:gd name="connsiteX11" fmla="*/ 597109 w 1027087"/>
                <a:gd name="connsiteY11" fmla="*/ 898004 h 931436"/>
                <a:gd name="connsiteX12" fmla="*/ 630542 w 1027087"/>
                <a:gd name="connsiteY12" fmla="*/ 931436 h 931436"/>
                <a:gd name="connsiteX13" fmla="*/ 663974 w 1027087"/>
                <a:gd name="connsiteY13" fmla="*/ 898004 h 931436"/>
                <a:gd name="connsiteX14" fmla="*/ 630542 w 1027087"/>
                <a:gd name="connsiteY14" fmla="*/ 864571 h 931436"/>
                <a:gd name="connsiteX15" fmla="*/ 513527 w 1027087"/>
                <a:gd name="connsiteY15" fmla="*/ 780989 h 931436"/>
                <a:gd name="connsiteX16" fmla="*/ 480094 w 1027087"/>
                <a:gd name="connsiteY16" fmla="*/ 814422 h 931436"/>
                <a:gd name="connsiteX17" fmla="*/ 513527 w 1027087"/>
                <a:gd name="connsiteY17" fmla="*/ 847855 h 931436"/>
                <a:gd name="connsiteX18" fmla="*/ 546960 w 1027087"/>
                <a:gd name="connsiteY18" fmla="*/ 814422 h 931436"/>
                <a:gd name="connsiteX19" fmla="*/ 513527 w 1027087"/>
                <a:gd name="connsiteY19" fmla="*/ 780989 h 931436"/>
                <a:gd name="connsiteX20" fmla="*/ 672333 w 1027087"/>
                <a:gd name="connsiteY20" fmla="*/ 833010 h 931436"/>
                <a:gd name="connsiteX21" fmla="*/ 666315 w 1027087"/>
                <a:gd name="connsiteY21" fmla="*/ 831372 h 931436"/>
                <a:gd name="connsiteX22" fmla="*/ 661902 w 1027087"/>
                <a:gd name="connsiteY22" fmla="*/ 814957 h 931436"/>
                <a:gd name="connsiteX23" fmla="*/ 762200 w 1027087"/>
                <a:gd name="connsiteY23" fmla="*/ 641240 h 931436"/>
                <a:gd name="connsiteX24" fmla="*/ 778615 w 1027087"/>
                <a:gd name="connsiteY24" fmla="*/ 636827 h 931436"/>
                <a:gd name="connsiteX25" fmla="*/ 783028 w 1027087"/>
                <a:gd name="connsiteY25" fmla="*/ 653243 h 931436"/>
                <a:gd name="connsiteX26" fmla="*/ 682730 w 1027087"/>
                <a:gd name="connsiteY26" fmla="*/ 826959 h 931436"/>
                <a:gd name="connsiteX27" fmla="*/ 672333 w 1027087"/>
                <a:gd name="connsiteY27" fmla="*/ 833010 h 931436"/>
                <a:gd name="connsiteX28" fmla="*/ 338005 w 1027087"/>
                <a:gd name="connsiteY28" fmla="*/ 833010 h 931436"/>
                <a:gd name="connsiteX29" fmla="*/ 331987 w 1027087"/>
                <a:gd name="connsiteY29" fmla="*/ 831372 h 931436"/>
                <a:gd name="connsiteX30" fmla="*/ 327574 w 1027087"/>
                <a:gd name="connsiteY30" fmla="*/ 814957 h 931436"/>
                <a:gd name="connsiteX31" fmla="*/ 427872 w 1027087"/>
                <a:gd name="connsiteY31" fmla="*/ 641240 h 931436"/>
                <a:gd name="connsiteX32" fmla="*/ 444321 w 1027087"/>
                <a:gd name="connsiteY32" fmla="*/ 636827 h 931436"/>
                <a:gd name="connsiteX33" fmla="*/ 448734 w 1027087"/>
                <a:gd name="connsiteY33" fmla="*/ 653243 h 931436"/>
                <a:gd name="connsiteX34" fmla="*/ 348436 w 1027087"/>
                <a:gd name="connsiteY34" fmla="*/ 826959 h 931436"/>
                <a:gd name="connsiteX35" fmla="*/ 338005 w 1027087"/>
                <a:gd name="connsiteY35" fmla="*/ 833010 h 931436"/>
                <a:gd name="connsiteX36" fmla="*/ 555318 w 1027087"/>
                <a:gd name="connsiteY36" fmla="*/ 746186 h 931436"/>
                <a:gd name="connsiteX37" fmla="*/ 549300 w 1027087"/>
                <a:gd name="connsiteY37" fmla="*/ 744547 h 931436"/>
                <a:gd name="connsiteX38" fmla="*/ 544887 w 1027087"/>
                <a:gd name="connsiteY38" fmla="*/ 728132 h 931436"/>
                <a:gd name="connsiteX39" fmla="*/ 595036 w 1027087"/>
                <a:gd name="connsiteY39" fmla="*/ 641240 h 931436"/>
                <a:gd name="connsiteX40" fmla="*/ 611452 w 1027087"/>
                <a:gd name="connsiteY40" fmla="*/ 636827 h 931436"/>
                <a:gd name="connsiteX41" fmla="*/ 615865 w 1027087"/>
                <a:gd name="connsiteY41" fmla="*/ 653243 h 931436"/>
                <a:gd name="connsiteX42" fmla="*/ 565716 w 1027087"/>
                <a:gd name="connsiteY42" fmla="*/ 740134 h 931436"/>
                <a:gd name="connsiteX43" fmla="*/ 555318 w 1027087"/>
                <a:gd name="connsiteY43" fmla="*/ 746186 h 931436"/>
                <a:gd name="connsiteX44" fmla="*/ 220990 w 1027087"/>
                <a:gd name="connsiteY44" fmla="*/ 746186 h 931436"/>
                <a:gd name="connsiteX45" fmla="*/ 214973 w 1027087"/>
                <a:gd name="connsiteY45" fmla="*/ 744547 h 931436"/>
                <a:gd name="connsiteX46" fmla="*/ 210559 w 1027087"/>
                <a:gd name="connsiteY46" fmla="*/ 728132 h 931436"/>
                <a:gd name="connsiteX47" fmla="*/ 260709 w 1027087"/>
                <a:gd name="connsiteY47" fmla="*/ 641240 h 931436"/>
                <a:gd name="connsiteX48" fmla="*/ 277158 w 1027087"/>
                <a:gd name="connsiteY48" fmla="*/ 636827 h 931436"/>
                <a:gd name="connsiteX49" fmla="*/ 281571 w 1027087"/>
                <a:gd name="connsiteY49" fmla="*/ 653243 h 931436"/>
                <a:gd name="connsiteX50" fmla="*/ 231421 w 1027087"/>
                <a:gd name="connsiteY50" fmla="*/ 740134 h 931436"/>
                <a:gd name="connsiteX51" fmla="*/ 220990 w 1027087"/>
                <a:gd name="connsiteY51" fmla="*/ 746186 h 931436"/>
                <a:gd name="connsiteX52" fmla="*/ 166863 w 1027087"/>
                <a:gd name="connsiteY52" fmla="*/ 558996 h 931436"/>
                <a:gd name="connsiteX53" fmla="*/ 0 w 1027087"/>
                <a:gd name="connsiteY53" fmla="*/ 401795 h 931436"/>
                <a:gd name="connsiteX54" fmla="*/ 166863 w 1027087"/>
                <a:gd name="connsiteY54" fmla="*/ 234029 h 931436"/>
                <a:gd name="connsiteX55" fmla="*/ 234063 w 1027087"/>
                <a:gd name="connsiteY55" fmla="*/ 248138 h 931436"/>
                <a:gd name="connsiteX56" fmla="*/ 511086 w 1027087"/>
                <a:gd name="connsiteY56" fmla="*/ 0 h 931436"/>
                <a:gd name="connsiteX57" fmla="*/ 768151 w 1027087"/>
                <a:gd name="connsiteY57" fmla="*/ 174619 h 931436"/>
                <a:gd name="connsiteX58" fmla="*/ 828698 w 1027087"/>
                <a:gd name="connsiteY58" fmla="*/ 167164 h 931436"/>
                <a:gd name="connsiteX59" fmla="*/ 1027088 w 1027087"/>
                <a:gd name="connsiteY59" fmla="*/ 365520 h 931436"/>
                <a:gd name="connsiteX60" fmla="*/ 828831 w 1027087"/>
                <a:gd name="connsiteY60" fmla="*/ 558996 h 931436"/>
                <a:gd name="connsiteX61" fmla="*/ 166863 w 1027087"/>
                <a:gd name="connsiteY61" fmla="*/ 558996 h 931436"/>
                <a:gd name="connsiteX62" fmla="*/ 166863 w 1027087"/>
                <a:gd name="connsiteY62" fmla="*/ 258101 h 931436"/>
                <a:gd name="connsiteX63" fmla="*/ 24072 w 1027087"/>
                <a:gd name="connsiteY63" fmla="*/ 401795 h 931436"/>
                <a:gd name="connsiteX64" fmla="*/ 166997 w 1027087"/>
                <a:gd name="connsiteY64" fmla="*/ 534891 h 931436"/>
                <a:gd name="connsiteX65" fmla="*/ 828698 w 1027087"/>
                <a:gd name="connsiteY65" fmla="*/ 534891 h 931436"/>
                <a:gd name="connsiteX66" fmla="*/ 1002983 w 1027087"/>
                <a:gd name="connsiteY66" fmla="*/ 365520 h 931436"/>
                <a:gd name="connsiteX67" fmla="*/ 828698 w 1027087"/>
                <a:gd name="connsiteY67" fmla="*/ 191235 h 931436"/>
                <a:gd name="connsiteX68" fmla="*/ 765008 w 1027087"/>
                <a:gd name="connsiteY68" fmla="*/ 200596 h 931436"/>
                <a:gd name="connsiteX69" fmla="*/ 749930 w 1027087"/>
                <a:gd name="connsiteY69" fmla="*/ 193576 h 931436"/>
                <a:gd name="connsiteX70" fmla="*/ 511086 w 1027087"/>
                <a:gd name="connsiteY70" fmla="*/ 24072 h 931436"/>
                <a:gd name="connsiteX71" fmla="*/ 255861 w 1027087"/>
                <a:gd name="connsiteY71" fmla="*/ 267663 h 931436"/>
                <a:gd name="connsiteX72" fmla="*/ 249442 w 1027087"/>
                <a:gd name="connsiteY72" fmla="*/ 277224 h 931436"/>
                <a:gd name="connsiteX73" fmla="*/ 237941 w 1027087"/>
                <a:gd name="connsiteY73" fmla="*/ 277024 h 931436"/>
                <a:gd name="connsiteX74" fmla="*/ 166863 w 1027087"/>
                <a:gd name="connsiteY74" fmla="*/ 258101 h 931436"/>
                <a:gd name="connsiteX0" fmla="*/ 212632 w 1027088"/>
                <a:gd name="connsiteY0" fmla="*/ 814422 h 931436"/>
                <a:gd name="connsiteX1" fmla="*/ 145767 w 1027088"/>
                <a:gd name="connsiteY1" fmla="*/ 814422 h 931436"/>
                <a:gd name="connsiteX2" fmla="*/ 179200 w 1027088"/>
                <a:gd name="connsiteY2" fmla="*/ 780989 h 931436"/>
                <a:gd name="connsiteX3" fmla="*/ 212632 w 1027088"/>
                <a:gd name="connsiteY3" fmla="*/ 814422 h 931436"/>
                <a:gd name="connsiteX4" fmla="*/ 296214 w 1027088"/>
                <a:gd name="connsiteY4" fmla="*/ 864571 h 931436"/>
                <a:gd name="connsiteX5" fmla="*/ 262781 w 1027088"/>
                <a:gd name="connsiteY5" fmla="*/ 898004 h 931436"/>
                <a:gd name="connsiteX6" fmla="*/ 296214 w 1027088"/>
                <a:gd name="connsiteY6" fmla="*/ 931436 h 931436"/>
                <a:gd name="connsiteX7" fmla="*/ 329647 w 1027088"/>
                <a:gd name="connsiteY7" fmla="*/ 898004 h 931436"/>
                <a:gd name="connsiteX8" fmla="*/ 296214 w 1027088"/>
                <a:gd name="connsiteY8" fmla="*/ 864571 h 931436"/>
                <a:gd name="connsiteX9" fmla="*/ 630542 w 1027088"/>
                <a:gd name="connsiteY9" fmla="*/ 864571 h 931436"/>
                <a:gd name="connsiteX10" fmla="*/ 597109 w 1027088"/>
                <a:gd name="connsiteY10" fmla="*/ 898004 h 931436"/>
                <a:gd name="connsiteX11" fmla="*/ 630542 w 1027088"/>
                <a:gd name="connsiteY11" fmla="*/ 931436 h 931436"/>
                <a:gd name="connsiteX12" fmla="*/ 663974 w 1027088"/>
                <a:gd name="connsiteY12" fmla="*/ 898004 h 931436"/>
                <a:gd name="connsiteX13" fmla="*/ 630542 w 1027088"/>
                <a:gd name="connsiteY13" fmla="*/ 864571 h 931436"/>
                <a:gd name="connsiteX14" fmla="*/ 513527 w 1027088"/>
                <a:gd name="connsiteY14" fmla="*/ 780989 h 931436"/>
                <a:gd name="connsiteX15" fmla="*/ 480094 w 1027088"/>
                <a:gd name="connsiteY15" fmla="*/ 814422 h 931436"/>
                <a:gd name="connsiteX16" fmla="*/ 513527 w 1027088"/>
                <a:gd name="connsiteY16" fmla="*/ 847855 h 931436"/>
                <a:gd name="connsiteX17" fmla="*/ 546960 w 1027088"/>
                <a:gd name="connsiteY17" fmla="*/ 814422 h 931436"/>
                <a:gd name="connsiteX18" fmla="*/ 513527 w 1027088"/>
                <a:gd name="connsiteY18" fmla="*/ 780989 h 931436"/>
                <a:gd name="connsiteX19" fmla="*/ 672333 w 1027088"/>
                <a:gd name="connsiteY19" fmla="*/ 833010 h 931436"/>
                <a:gd name="connsiteX20" fmla="*/ 666315 w 1027088"/>
                <a:gd name="connsiteY20" fmla="*/ 831372 h 931436"/>
                <a:gd name="connsiteX21" fmla="*/ 661902 w 1027088"/>
                <a:gd name="connsiteY21" fmla="*/ 814957 h 931436"/>
                <a:gd name="connsiteX22" fmla="*/ 762200 w 1027088"/>
                <a:gd name="connsiteY22" fmla="*/ 641240 h 931436"/>
                <a:gd name="connsiteX23" fmla="*/ 778615 w 1027088"/>
                <a:gd name="connsiteY23" fmla="*/ 636827 h 931436"/>
                <a:gd name="connsiteX24" fmla="*/ 783028 w 1027088"/>
                <a:gd name="connsiteY24" fmla="*/ 653243 h 931436"/>
                <a:gd name="connsiteX25" fmla="*/ 682730 w 1027088"/>
                <a:gd name="connsiteY25" fmla="*/ 826959 h 931436"/>
                <a:gd name="connsiteX26" fmla="*/ 672333 w 1027088"/>
                <a:gd name="connsiteY26" fmla="*/ 833010 h 931436"/>
                <a:gd name="connsiteX27" fmla="*/ 338005 w 1027088"/>
                <a:gd name="connsiteY27" fmla="*/ 833010 h 931436"/>
                <a:gd name="connsiteX28" fmla="*/ 331987 w 1027088"/>
                <a:gd name="connsiteY28" fmla="*/ 831372 h 931436"/>
                <a:gd name="connsiteX29" fmla="*/ 327574 w 1027088"/>
                <a:gd name="connsiteY29" fmla="*/ 814957 h 931436"/>
                <a:gd name="connsiteX30" fmla="*/ 427872 w 1027088"/>
                <a:gd name="connsiteY30" fmla="*/ 641240 h 931436"/>
                <a:gd name="connsiteX31" fmla="*/ 444321 w 1027088"/>
                <a:gd name="connsiteY31" fmla="*/ 636827 h 931436"/>
                <a:gd name="connsiteX32" fmla="*/ 448734 w 1027088"/>
                <a:gd name="connsiteY32" fmla="*/ 653243 h 931436"/>
                <a:gd name="connsiteX33" fmla="*/ 348436 w 1027088"/>
                <a:gd name="connsiteY33" fmla="*/ 826959 h 931436"/>
                <a:gd name="connsiteX34" fmla="*/ 338005 w 1027088"/>
                <a:gd name="connsiteY34" fmla="*/ 833010 h 931436"/>
                <a:gd name="connsiteX35" fmla="*/ 555318 w 1027088"/>
                <a:gd name="connsiteY35" fmla="*/ 746186 h 931436"/>
                <a:gd name="connsiteX36" fmla="*/ 549300 w 1027088"/>
                <a:gd name="connsiteY36" fmla="*/ 744547 h 931436"/>
                <a:gd name="connsiteX37" fmla="*/ 544887 w 1027088"/>
                <a:gd name="connsiteY37" fmla="*/ 728132 h 931436"/>
                <a:gd name="connsiteX38" fmla="*/ 595036 w 1027088"/>
                <a:gd name="connsiteY38" fmla="*/ 641240 h 931436"/>
                <a:gd name="connsiteX39" fmla="*/ 611452 w 1027088"/>
                <a:gd name="connsiteY39" fmla="*/ 636827 h 931436"/>
                <a:gd name="connsiteX40" fmla="*/ 615865 w 1027088"/>
                <a:gd name="connsiteY40" fmla="*/ 653243 h 931436"/>
                <a:gd name="connsiteX41" fmla="*/ 565716 w 1027088"/>
                <a:gd name="connsiteY41" fmla="*/ 740134 h 931436"/>
                <a:gd name="connsiteX42" fmla="*/ 555318 w 1027088"/>
                <a:gd name="connsiteY42" fmla="*/ 746186 h 931436"/>
                <a:gd name="connsiteX43" fmla="*/ 220990 w 1027088"/>
                <a:gd name="connsiteY43" fmla="*/ 746186 h 931436"/>
                <a:gd name="connsiteX44" fmla="*/ 214973 w 1027088"/>
                <a:gd name="connsiteY44" fmla="*/ 744547 h 931436"/>
                <a:gd name="connsiteX45" fmla="*/ 210559 w 1027088"/>
                <a:gd name="connsiteY45" fmla="*/ 728132 h 931436"/>
                <a:gd name="connsiteX46" fmla="*/ 260709 w 1027088"/>
                <a:gd name="connsiteY46" fmla="*/ 641240 h 931436"/>
                <a:gd name="connsiteX47" fmla="*/ 277158 w 1027088"/>
                <a:gd name="connsiteY47" fmla="*/ 636827 h 931436"/>
                <a:gd name="connsiteX48" fmla="*/ 281571 w 1027088"/>
                <a:gd name="connsiteY48" fmla="*/ 653243 h 931436"/>
                <a:gd name="connsiteX49" fmla="*/ 231421 w 1027088"/>
                <a:gd name="connsiteY49" fmla="*/ 740134 h 931436"/>
                <a:gd name="connsiteX50" fmla="*/ 220990 w 1027088"/>
                <a:gd name="connsiteY50" fmla="*/ 746186 h 931436"/>
                <a:gd name="connsiteX51" fmla="*/ 166863 w 1027088"/>
                <a:gd name="connsiteY51" fmla="*/ 558996 h 931436"/>
                <a:gd name="connsiteX52" fmla="*/ 0 w 1027088"/>
                <a:gd name="connsiteY52" fmla="*/ 401795 h 931436"/>
                <a:gd name="connsiteX53" fmla="*/ 166863 w 1027088"/>
                <a:gd name="connsiteY53" fmla="*/ 234029 h 931436"/>
                <a:gd name="connsiteX54" fmla="*/ 234063 w 1027088"/>
                <a:gd name="connsiteY54" fmla="*/ 248138 h 931436"/>
                <a:gd name="connsiteX55" fmla="*/ 511086 w 1027088"/>
                <a:gd name="connsiteY55" fmla="*/ 0 h 931436"/>
                <a:gd name="connsiteX56" fmla="*/ 768151 w 1027088"/>
                <a:gd name="connsiteY56" fmla="*/ 174619 h 931436"/>
                <a:gd name="connsiteX57" fmla="*/ 828698 w 1027088"/>
                <a:gd name="connsiteY57" fmla="*/ 167164 h 931436"/>
                <a:gd name="connsiteX58" fmla="*/ 1027088 w 1027088"/>
                <a:gd name="connsiteY58" fmla="*/ 365520 h 931436"/>
                <a:gd name="connsiteX59" fmla="*/ 828831 w 1027088"/>
                <a:gd name="connsiteY59" fmla="*/ 558996 h 931436"/>
                <a:gd name="connsiteX60" fmla="*/ 166863 w 1027088"/>
                <a:gd name="connsiteY60" fmla="*/ 558996 h 931436"/>
                <a:gd name="connsiteX61" fmla="*/ 166863 w 1027088"/>
                <a:gd name="connsiteY61" fmla="*/ 258101 h 931436"/>
                <a:gd name="connsiteX62" fmla="*/ 24072 w 1027088"/>
                <a:gd name="connsiteY62" fmla="*/ 401795 h 931436"/>
                <a:gd name="connsiteX63" fmla="*/ 166997 w 1027088"/>
                <a:gd name="connsiteY63" fmla="*/ 534891 h 931436"/>
                <a:gd name="connsiteX64" fmla="*/ 828698 w 1027088"/>
                <a:gd name="connsiteY64" fmla="*/ 534891 h 931436"/>
                <a:gd name="connsiteX65" fmla="*/ 1002983 w 1027088"/>
                <a:gd name="connsiteY65" fmla="*/ 365520 h 931436"/>
                <a:gd name="connsiteX66" fmla="*/ 828698 w 1027088"/>
                <a:gd name="connsiteY66" fmla="*/ 191235 h 931436"/>
                <a:gd name="connsiteX67" fmla="*/ 765008 w 1027088"/>
                <a:gd name="connsiteY67" fmla="*/ 200596 h 931436"/>
                <a:gd name="connsiteX68" fmla="*/ 749930 w 1027088"/>
                <a:gd name="connsiteY68" fmla="*/ 193576 h 931436"/>
                <a:gd name="connsiteX69" fmla="*/ 511086 w 1027088"/>
                <a:gd name="connsiteY69" fmla="*/ 24072 h 931436"/>
                <a:gd name="connsiteX70" fmla="*/ 255861 w 1027088"/>
                <a:gd name="connsiteY70" fmla="*/ 267663 h 931436"/>
                <a:gd name="connsiteX71" fmla="*/ 249442 w 1027088"/>
                <a:gd name="connsiteY71" fmla="*/ 277224 h 931436"/>
                <a:gd name="connsiteX72" fmla="*/ 237941 w 1027088"/>
                <a:gd name="connsiteY72" fmla="*/ 277024 h 931436"/>
                <a:gd name="connsiteX73" fmla="*/ 166863 w 1027088"/>
                <a:gd name="connsiteY73" fmla="*/ 258101 h 931436"/>
                <a:gd name="connsiteX0" fmla="*/ 179200 w 1027088"/>
                <a:gd name="connsiteY0" fmla="*/ 780989 h 931436"/>
                <a:gd name="connsiteX1" fmla="*/ 145767 w 1027088"/>
                <a:gd name="connsiteY1" fmla="*/ 814422 h 931436"/>
                <a:gd name="connsiteX2" fmla="*/ 179200 w 1027088"/>
                <a:gd name="connsiteY2" fmla="*/ 780989 h 931436"/>
                <a:gd name="connsiteX3" fmla="*/ 296214 w 1027088"/>
                <a:gd name="connsiteY3" fmla="*/ 864571 h 931436"/>
                <a:gd name="connsiteX4" fmla="*/ 262781 w 1027088"/>
                <a:gd name="connsiteY4" fmla="*/ 898004 h 931436"/>
                <a:gd name="connsiteX5" fmla="*/ 296214 w 1027088"/>
                <a:gd name="connsiteY5" fmla="*/ 931436 h 931436"/>
                <a:gd name="connsiteX6" fmla="*/ 329647 w 1027088"/>
                <a:gd name="connsiteY6" fmla="*/ 898004 h 931436"/>
                <a:gd name="connsiteX7" fmla="*/ 296214 w 1027088"/>
                <a:gd name="connsiteY7" fmla="*/ 864571 h 931436"/>
                <a:gd name="connsiteX8" fmla="*/ 630542 w 1027088"/>
                <a:gd name="connsiteY8" fmla="*/ 864571 h 931436"/>
                <a:gd name="connsiteX9" fmla="*/ 597109 w 1027088"/>
                <a:gd name="connsiteY9" fmla="*/ 898004 h 931436"/>
                <a:gd name="connsiteX10" fmla="*/ 630542 w 1027088"/>
                <a:gd name="connsiteY10" fmla="*/ 931436 h 931436"/>
                <a:gd name="connsiteX11" fmla="*/ 663974 w 1027088"/>
                <a:gd name="connsiteY11" fmla="*/ 898004 h 931436"/>
                <a:gd name="connsiteX12" fmla="*/ 630542 w 1027088"/>
                <a:gd name="connsiteY12" fmla="*/ 864571 h 931436"/>
                <a:gd name="connsiteX13" fmla="*/ 513527 w 1027088"/>
                <a:gd name="connsiteY13" fmla="*/ 780989 h 931436"/>
                <a:gd name="connsiteX14" fmla="*/ 480094 w 1027088"/>
                <a:gd name="connsiteY14" fmla="*/ 814422 h 931436"/>
                <a:gd name="connsiteX15" fmla="*/ 513527 w 1027088"/>
                <a:gd name="connsiteY15" fmla="*/ 847855 h 931436"/>
                <a:gd name="connsiteX16" fmla="*/ 546960 w 1027088"/>
                <a:gd name="connsiteY16" fmla="*/ 814422 h 931436"/>
                <a:gd name="connsiteX17" fmla="*/ 513527 w 1027088"/>
                <a:gd name="connsiteY17" fmla="*/ 780989 h 931436"/>
                <a:gd name="connsiteX18" fmla="*/ 672333 w 1027088"/>
                <a:gd name="connsiteY18" fmla="*/ 833010 h 931436"/>
                <a:gd name="connsiteX19" fmla="*/ 666315 w 1027088"/>
                <a:gd name="connsiteY19" fmla="*/ 831372 h 931436"/>
                <a:gd name="connsiteX20" fmla="*/ 661902 w 1027088"/>
                <a:gd name="connsiteY20" fmla="*/ 814957 h 931436"/>
                <a:gd name="connsiteX21" fmla="*/ 762200 w 1027088"/>
                <a:gd name="connsiteY21" fmla="*/ 641240 h 931436"/>
                <a:gd name="connsiteX22" fmla="*/ 778615 w 1027088"/>
                <a:gd name="connsiteY22" fmla="*/ 636827 h 931436"/>
                <a:gd name="connsiteX23" fmla="*/ 783028 w 1027088"/>
                <a:gd name="connsiteY23" fmla="*/ 653243 h 931436"/>
                <a:gd name="connsiteX24" fmla="*/ 682730 w 1027088"/>
                <a:gd name="connsiteY24" fmla="*/ 826959 h 931436"/>
                <a:gd name="connsiteX25" fmla="*/ 672333 w 1027088"/>
                <a:gd name="connsiteY25" fmla="*/ 833010 h 931436"/>
                <a:gd name="connsiteX26" fmla="*/ 338005 w 1027088"/>
                <a:gd name="connsiteY26" fmla="*/ 833010 h 931436"/>
                <a:gd name="connsiteX27" fmla="*/ 331987 w 1027088"/>
                <a:gd name="connsiteY27" fmla="*/ 831372 h 931436"/>
                <a:gd name="connsiteX28" fmla="*/ 327574 w 1027088"/>
                <a:gd name="connsiteY28" fmla="*/ 814957 h 931436"/>
                <a:gd name="connsiteX29" fmla="*/ 427872 w 1027088"/>
                <a:gd name="connsiteY29" fmla="*/ 641240 h 931436"/>
                <a:gd name="connsiteX30" fmla="*/ 444321 w 1027088"/>
                <a:gd name="connsiteY30" fmla="*/ 636827 h 931436"/>
                <a:gd name="connsiteX31" fmla="*/ 448734 w 1027088"/>
                <a:gd name="connsiteY31" fmla="*/ 653243 h 931436"/>
                <a:gd name="connsiteX32" fmla="*/ 348436 w 1027088"/>
                <a:gd name="connsiteY32" fmla="*/ 826959 h 931436"/>
                <a:gd name="connsiteX33" fmla="*/ 338005 w 1027088"/>
                <a:gd name="connsiteY33" fmla="*/ 833010 h 931436"/>
                <a:gd name="connsiteX34" fmla="*/ 555318 w 1027088"/>
                <a:gd name="connsiteY34" fmla="*/ 746186 h 931436"/>
                <a:gd name="connsiteX35" fmla="*/ 549300 w 1027088"/>
                <a:gd name="connsiteY35" fmla="*/ 744547 h 931436"/>
                <a:gd name="connsiteX36" fmla="*/ 544887 w 1027088"/>
                <a:gd name="connsiteY36" fmla="*/ 728132 h 931436"/>
                <a:gd name="connsiteX37" fmla="*/ 595036 w 1027088"/>
                <a:gd name="connsiteY37" fmla="*/ 641240 h 931436"/>
                <a:gd name="connsiteX38" fmla="*/ 611452 w 1027088"/>
                <a:gd name="connsiteY38" fmla="*/ 636827 h 931436"/>
                <a:gd name="connsiteX39" fmla="*/ 615865 w 1027088"/>
                <a:gd name="connsiteY39" fmla="*/ 653243 h 931436"/>
                <a:gd name="connsiteX40" fmla="*/ 565716 w 1027088"/>
                <a:gd name="connsiteY40" fmla="*/ 740134 h 931436"/>
                <a:gd name="connsiteX41" fmla="*/ 555318 w 1027088"/>
                <a:gd name="connsiteY41" fmla="*/ 746186 h 931436"/>
                <a:gd name="connsiteX42" fmla="*/ 220990 w 1027088"/>
                <a:gd name="connsiteY42" fmla="*/ 746186 h 931436"/>
                <a:gd name="connsiteX43" fmla="*/ 214973 w 1027088"/>
                <a:gd name="connsiteY43" fmla="*/ 744547 h 931436"/>
                <a:gd name="connsiteX44" fmla="*/ 210559 w 1027088"/>
                <a:gd name="connsiteY44" fmla="*/ 728132 h 931436"/>
                <a:gd name="connsiteX45" fmla="*/ 260709 w 1027088"/>
                <a:gd name="connsiteY45" fmla="*/ 641240 h 931436"/>
                <a:gd name="connsiteX46" fmla="*/ 277158 w 1027088"/>
                <a:gd name="connsiteY46" fmla="*/ 636827 h 931436"/>
                <a:gd name="connsiteX47" fmla="*/ 281571 w 1027088"/>
                <a:gd name="connsiteY47" fmla="*/ 653243 h 931436"/>
                <a:gd name="connsiteX48" fmla="*/ 231421 w 1027088"/>
                <a:gd name="connsiteY48" fmla="*/ 740134 h 931436"/>
                <a:gd name="connsiteX49" fmla="*/ 220990 w 1027088"/>
                <a:gd name="connsiteY49" fmla="*/ 746186 h 931436"/>
                <a:gd name="connsiteX50" fmla="*/ 166863 w 1027088"/>
                <a:gd name="connsiteY50" fmla="*/ 558996 h 931436"/>
                <a:gd name="connsiteX51" fmla="*/ 0 w 1027088"/>
                <a:gd name="connsiteY51" fmla="*/ 401795 h 931436"/>
                <a:gd name="connsiteX52" fmla="*/ 166863 w 1027088"/>
                <a:gd name="connsiteY52" fmla="*/ 234029 h 931436"/>
                <a:gd name="connsiteX53" fmla="*/ 234063 w 1027088"/>
                <a:gd name="connsiteY53" fmla="*/ 248138 h 931436"/>
                <a:gd name="connsiteX54" fmla="*/ 511086 w 1027088"/>
                <a:gd name="connsiteY54" fmla="*/ 0 h 931436"/>
                <a:gd name="connsiteX55" fmla="*/ 768151 w 1027088"/>
                <a:gd name="connsiteY55" fmla="*/ 174619 h 931436"/>
                <a:gd name="connsiteX56" fmla="*/ 828698 w 1027088"/>
                <a:gd name="connsiteY56" fmla="*/ 167164 h 931436"/>
                <a:gd name="connsiteX57" fmla="*/ 1027088 w 1027088"/>
                <a:gd name="connsiteY57" fmla="*/ 365520 h 931436"/>
                <a:gd name="connsiteX58" fmla="*/ 828831 w 1027088"/>
                <a:gd name="connsiteY58" fmla="*/ 558996 h 931436"/>
                <a:gd name="connsiteX59" fmla="*/ 166863 w 1027088"/>
                <a:gd name="connsiteY59" fmla="*/ 558996 h 931436"/>
                <a:gd name="connsiteX60" fmla="*/ 166863 w 1027088"/>
                <a:gd name="connsiteY60" fmla="*/ 258101 h 931436"/>
                <a:gd name="connsiteX61" fmla="*/ 24072 w 1027088"/>
                <a:gd name="connsiteY61" fmla="*/ 401795 h 931436"/>
                <a:gd name="connsiteX62" fmla="*/ 166997 w 1027088"/>
                <a:gd name="connsiteY62" fmla="*/ 534891 h 931436"/>
                <a:gd name="connsiteX63" fmla="*/ 828698 w 1027088"/>
                <a:gd name="connsiteY63" fmla="*/ 534891 h 931436"/>
                <a:gd name="connsiteX64" fmla="*/ 1002983 w 1027088"/>
                <a:gd name="connsiteY64" fmla="*/ 365520 h 931436"/>
                <a:gd name="connsiteX65" fmla="*/ 828698 w 1027088"/>
                <a:gd name="connsiteY65" fmla="*/ 191235 h 931436"/>
                <a:gd name="connsiteX66" fmla="*/ 765008 w 1027088"/>
                <a:gd name="connsiteY66" fmla="*/ 200596 h 931436"/>
                <a:gd name="connsiteX67" fmla="*/ 749930 w 1027088"/>
                <a:gd name="connsiteY67" fmla="*/ 193576 h 931436"/>
                <a:gd name="connsiteX68" fmla="*/ 511086 w 1027088"/>
                <a:gd name="connsiteY68" fmla="*/ 24072 h 931436"/>
                <a:gd name="connsiteX69" fmla="*/ 255861 w 1027088"/>
                <a:gd name="connsiteY69" fmla="*/ 267663 h 931436"/>
                <a:gd name="connsiteX70" fmla="*/ 249442 w 1027088"/>
                <a:gd name="connsiteY70" fmla="*/ 277224 h 931436"/>
                <a:gd name="connsiteX71" fmla="*/ 237941 w 1027088"/>
                <a:gd name="connsiteY71" fmla="*/ 277024 h 931436"/>
                <a:gd name="connsiteX72" fmla="*/ 166863 w 1027088"/>
                <a:gd name="connsiteY72" fmla="*/ 258101 h 931436"/>
                <a:gd name="connsiteX0" fmla="*/ 296214 w 1027088"/>
                <a:gd name="connsiteY0" fmla="*/ 864571 h 931436"/>
                <a:gd name="connsiteX1" fmla="*/ 262781 w 1027088"/>
                <a:gd name="connsiteY1" fmla="*/ 898004 h 931436"/>
                <a:gd name="connsiteX2" fmla="*/ 296214 w 1027088"/>
                <a:gd name="connsiteY2" fmla="*/ 931436 h 931436"/>
                <a:gd name="connsiteX3" fmla="*/ 329647 w 1027088"/>
                <a:gd name="connsiteY3" fmla="*/ 898004 h 931436"/>
                <a:gd name="connsiteX4" fmla="*/ 296214 w 1027088"/>
                <a:gd name="connsiteY4" fmla="*/ 864571 h 931436"/>
                <a:gd name="connsiteX5" fmla="*/ 630542 w 1027088"/>
                <a:gd name="connsiteY5" fmla="*/ 864571 h 931436"/>
                <a:gd name="connsiteX6" fmla="*/ 597109 w 1027088"/>
                <a:gd name="connsiteY6" fmla="*/ 898004 h 931436"/>
                <a:gd name="connsiteX7" fmla="*/ 630542 w 1027088"/>
                <a:gd name="connsiteY7" fmla="*/ 931436 h 931436"/>
                <a:gd name="connsiteX8" fmla="*/ 663974 w 1027088"/>
                <a:gd name="connsiteY8" fmla="*/ 898004 h 931436"/>
                <a:gd name="connsiteX9" fmla="*/ 630542 w 1027088"/>
                <a:gd name="connsiteY9" fmla="*/ 864571 h 931436"/>
                <a:gd name="connsiteX10" fmla="*/ 513527 w 1027088"/>
                <a:gd name="connsiteY10" fmla="*/ 780989 h 931436"/>
                <a:gd name="connsiteX11" fmla="*/ 480094 w 1027088"/>
                <a:gd name="connsiteY11" fmla="*/ 814422 h 931436"/>
                <a:gd name="connsiteX12" fmla="*/ 513527 w 1027088"/>
                <a:gd name="connsiteY12" fmla="*/ 847855 h 931436"/>
                <a:gd name="connsiteX13" fmla="*/ 546960 w 1027088"/>
                <a:gd name="connsiteY13" fmla="*/ 814422 h 931436"/>
                <a:gd name="connsiteX14" fmla="*/ 513527 w 1027088"/>
                <a:gd name="connsiteY14" fmla="*/ 780989 h 931436"/>
                <a:gd name="connsiteX15" fmla="*/ 672333 w 1027088"/>
                <a:gd name="connsiteY15" fmla="*/ 833010 h 931436"/>
                <a:gd name="connsiteX16" fmla="*/ 666315 w 1027088"/>
                <a:gd name="connsiteY16" fmla="*/ 831372 h 931436"/>
                <a:gd name="connsiteX17" fmla="*/ 661902 w 1027088"/>
                <a:gd name="connsiteY17" fmla="*/ 814957 h 931436"/>
                <a:gd name="connsiteX18" fmla="*/ 762200 w 1027088"/>
                <a:gd name="connsiteY18" fmla="*/ 641240 h 931436"/>
                <a:gd name="connsiteX19" fmla="*/ 778615 w 1027088"/>
                <a:gd name="connsiteY19" fmla="*/ 636827 h 931436"/>
                <a:gd name="connsiteX20" fmla="*/ 783028 w 1027088"/>
                <a:gd name="connsiteY20" fmla="*/ 653243 h 931436"/>
                <a:gd name="connsiteX21" fmla="*/ 682730 w 1027088"/>
                <a:gd name="connsiteY21" fmla="*/ 826959 h 931436"/>
                <a:gd name="connsiteX22" fmla="*/ 672333 w 1027088"/>
                <a:gd name="connsiteY22" fmla="*/ 833010 h 931436"/>
                <a:gd name="connsiteX23" fmla="*/ 338005 w 1027088"/>
                <a:gd name="connsiteY23" fmla="*/ 833010 h 931436"/>
                <a:gd name="connsiteX24" fmla="*/ 331987 w 1027088"/>
                <a:gd name="connsiteY24" fmla="*/ 831372 h 931436"/>
                <a:gd name="connsiteX25" fmla="*/ 327574 w 1027088"/>
                <a:gd name="connsiteY25" fmla="*/ 814957 h 931436"/>
                <a:gd name="connsiteX26" fmla="*/ 427872 w 1027088"/>
                <a:gd name="connsiteY26" fmla="*/ 641240 h 931436"/>
                <a:gd name="connsiteX27" fmla="*/ 444321 w 1027088"/>
                <a:gd name="connsiteY27" fmla="*/ 636827 h 931436"/>
                <a:gd name="connsiteX28" fmla="*/ 448734 w 1027088"/>
                <a:gd name="connsiteY28" fmla="*/ 653243 h 931436"/>
                <a:gd name="connsiteX29" fmla="*/ 348436 w 1027088"/>
                <a:gd name="connsiteY29" fmla="*/ 826959 h 931436"/>
                <a:gd name="connsiteX30" fmla="*/ 338005 w 1027088"/>
                <a:gd name="connsiteY30" fmla="*/ 833010 h 931436"/>
                <a:gd name="connsiteX31" fmla="*/ 555318 w 1027088"/>
                <a:gd name="connsiteY31" fmla="*/ 746186 h 931436"/>
                <a:gd name="connsiteX32" fmla="*/ 549300 w 1027088"/>
                <a:gd name="connsiteY32" fmla="*/ 744547 h 931436"/>
                <a:gd name="connsiteX33" fmla="*/ 544887 w 1027088"/>
                <a:gd name="connsiteY33" fmla="*/ 728132 h 931436"/>
                <a:gd name="connsiteX34" fmla="*/ 595036 w 1027088"/>
                <a:gd name="connsiteY34" fmla="*/ 641240 h 931436"/>
                <a:gd name="connsiteX35" fmla="*/ 611452 w 1027088"/>
                <a:gd name="connsiteY35" fmla="*/ 636827 h 931436"/>
                <a:gd name="connsiteX36" fmla="*/ 615865 w 1027088"/>
                <a:gd name="connsiteY36" fmla="*/ 653243 h 931436"/>
                <a:gd name="connsiteX37" fmla="*/ 565716 w 1027088"/>
                <a:gd name="connsiteY37" fmla="*/ 740134 h 931436"/>
                <a:gd name="connsiteX38" fmla="*/ 555318 w 1027088"/>
                <a:gd name="connsiteY38" fmla="*/ 746186 h 931436"/>
                <a:gd name="connsiteX39" fmla="*/ 220990 w 1027088"/>
                <a:gd name="connsiteY39" fmla="*/ 746186 h 931436"/>
                <a:gd name="connsiteX40" fmla="*/ 214973 w 1027088"/>
                <a:gd name="connsiteY40" fmla="*/ 744547 h 931436"/>
                <a:gd name="connsiteX41" fmla="*/ 210559 w 1027088"/>
                <a:gd name="connsiteY41" fmla="*/ 728132 h 931436"/>
                <a:gd name="connsiteX42" fmla="*/ 260709 w 1027088"/>
                <a:gd name="connsiteY42" fmla="*/ 641240 h 931436"/>
                <a:gd name="connsiteX43" fmla="*/ 277158 w 1027088"/>
                <a:gd name="connsiteY43" fmla="*/ 636827 h 931436"/>
                <a:gd name="connsiteX44" fmla="*/ 281571 w 1027088"/>
                <a:gd name="connsiteY44" fmla="*/ 653243 h 931436"/>
                <a:gd name="connsiteX45" fmla="*/ 231421 w 1027088"/>
                <a:gd name="connsiteY45" fmla="*/ 740134 h 931436"/>
                <a:gd name="connsiteX46" fmla="*/ 220990 w 1027088"/>
                <a:gd name="connsiteY46" fmla="*/ 746186 h 931436"/>
                <a:gd name="connsiteX47" fmla="*/ 166863 w 1027088"/>
                <a:gd name="connsiteY47" fmla="*/ 558996 h 931436"/>
                <a:gd name="connsiteX48" fmla="*/ 0 w 1027088"/>
                <a:gd name="connsiteY48" fmla="*/ 401795 h 931436"/>
                <a:gd name="connsiteX49" fmla="*/ 166863 w 1027088"/>
                <a:gd name="connsiteY49" fmla="*/ 234029 h 931436"/>
                <a:gd name="connsiteX50" fmla="*/ 234063 w 1027088"/>
                <a:gd name="connsiteY50" fmla="*/ 248138 h 931436"/>
                <a:gd name="connsiteX51" fmla="*/ 511086 w 1027088"/>
                <a:gd name="connsiteY51" fmla="*/ 0 h 931436"/>
                <a:gd name="connsiteX52" fmla="*/ 768151 w 1027088"/>
                <a:gd name="connsiteY52" fmla="*/ 174619 h 931436"/>
                <a:gd name="connsiteX53" fmla="*/ 828698 w 1027088"/>
                <a:gd name="connsiteY53" fmla="*/ 167164 h 931436"/>
                <a:gd name="connsiteX54" fmla="*/ 1027088 w 1027088"/>
                <a:gd name="connsiteY54" fmla="*/ 365520 h 931436"/>
                <a:gd name="connsiteX55" fmla="*/ 828831 w 1027088"/>
                <a:gd name="connsiteY55" fmla="*/ 558996 h 931436"/>
                <a:gd name="connsiteX56" fmla="*/ 166863 w 1027088"/>
                <a:gd name="connsiteY56" fmla="*/ 558996 h 931436"/>
                <a:gd name="connsiteX57" fmla="*/ 166863 w 1027088"/>
                <a:gd name="connsiteY57" fmla="*/ 258101 h 931436"/>
                <a:gd name="connsiteX58" fmla="*/ 24072 w 1027088"/>
                <a:gd name="connsiteY58" fmla="*/ 401795 h 931436"/>
                <a:gd name="connsiteX59" fmla="*/ 166997 w 1027088"/>
                <a:gd name="connsiteY59" fmla="*/ 534891 h 931436"/>
                <a:gd name="connsiteX60" fmla="*/ 828698 w 1027088"/>
                <a:gd name="connsiteY60" fmla="*/ 534891 h 931436"/>
                <a:gd name="connsiteX61" fmla="*/ 1002983 w 1027088"/>
                <a:gd name="connsiteY61" fmla="*/ 365520 h 931436"/>
                <a:gd name="connsiteX62" fmla="*/ 828698 w 1027088"/>
                <a:gd name="connsiteY62" fmla="*/ 191235 h 931436"/>
                <a:gd name="connsiteX63" fmla="*/ 765008 w 1027088"/>
                <a:gd name="connsiteY63" fmla="*/ 200596 h 931436"/>
                <a:gd name="connsiteX64" fmla="*/ 749930 w 1027088"/>
                <a:gd name="connsiteY64" fmla="*/ 193576 h 931436"/>
                <a:gd name="connsiteX65" fmla="*/ 511086 w 1027088"/>
                <a:gd name="connsiteY65" fmla="*/ 24072 h 931436"/>
                <a:gd name="connsiteX66" fmla="*/ 255861 w 1027088"/>
                <a:gd name="connsiteY66" fmla="*/ 267663 h 931436"/>
                <a:gd name="connsiteX67" fmla="*/ 249442 w 1027088"/>
                <a:gd name="connsiteY67" fmla="*/ 277224 h 931436"/>
                <a:gd name="connsiteX68" fmla="*/ 237941 w 1027088"/>
                <a:gd name="connsiteY68" fmla="*/ 277024 h 931436"/>
                <a:gd name="connsiteX69" fmla="*/ 166863 w 1027088"/>
                <a:gd name="connsiteY69" fmla="*/ 258101 h 931436"/>
                <a:gd name="connsiteX0" fmla="*/ 329647 w 1027088"/>
                <a:gd name="connsiteY0" fmla="*/ 898004 h 931436"/>
                <a:gd name="connsiteX1" fmla="*/ 262781 w 1027088"/>
                <a:gd name="connsiteY1" fmla="*/ 898004 h 931436"/>
                <a:gd name="connsiteX2" fmla="*/ 296214 w 1027088"/>
                <a:gd name="connsiteY2" fmla="*/ 931436 h 931436"/>
                <a:gd name="connsiteX3" fmla="*/ 329647 w 1027088"/>
                <a:gd name="connsiteY3" fmla="*/ 898004 h 931436"/>
                <a:gd name="connsiteX4" fmla="*/ 630542 w 1027088"/>
                <a:gd name="connsiteY4" fmla="*/ 864571 h 931436"/>
                <a:gd name="connsiteX5" fmla="*/ 597109 w 1027088"/>
                <a:gd name="connsiteY5" fmla="*/ 898004 h 931436"/>
                <a:gd name="connsiteX6" fmla="*/ 630542 w 1027088"/>
                <a:gd name="connsiteY6" fmla="*/ 931436 h 931436"/>
                <a:gd name="connsiteX7" fmla="*/ 663974 w 1027088"/>
                <a:gd name="connsiteY7" fmla="*/ 898004 h 931436"/>
                <a:gd name="connsiteX8" fmla="*/ 630542 w 1027088"/>
                <a:gd name="connsiteY8" fmla="*/ 864571 h 931436"/>
                <a:gd name="connsiteX9" fmla="*/ 513527 w 1027088"/>
                <a:gd name="connsiteY9" fmla="*/ 780989 h 931436"/>
                <a:gd name="connsiteX10" fmla="*/ 480094 w 1027088"/>
                <a:gd name="connsiteY10" fmla="*/ 814422 h 931436"/>
                <a:gd name="connsiteX11" fmla="*/ 513527 w 1027088"/>
                <a:gd name="connsiteY11" fmla="*/ 847855 h 931436"/>
                <a:gd name="connsiteX12" fmla="*/ 546960 w 1027088"/>
                <a:gd name="connsiteY12" fmla="*/ 814422 h 931436"/>
                <a:gd name="connsiteX13" fmla="*/ 513527 w 1027088"/>
                <a:gd name="connsiteY13" fmla="*/ 780989 h 931436"/>
                <a:gd name="connsiteX14" fmla="*/ 672333 w 1027088"/>
                <a:gd name="connsiteY14" fmla="*/ 833010 h 931436"/>
                <a:gd name="connsiteX15" fmla="*/ 666315 w 1027088"/>
                <a:gd name="connsiteY15" fmla="*/ 831372 h 931436"/>
                <a:gd name="connsiteX16" fmla="*/ 661902 w 1027088"/>
                <a:gd name="connsiteY16" fmla="*/ 814957 h 931436"/>
                <a:gd name="connsiteX17" fmla="*/ 762200 w 1027088"/>
                <a:gd name="connsiteY17" fmla="*/ 641240 h 931436"/>
                <a:gd name="connsiteX18" fmla="*/ 778615 w 1027088"/>
                <a:gd name="connsiteY18" fmla="*/ 636827 h 931436"/>
                <a:gd name="connsiteX19" fmla="*/ 783028 w 1027088"/>
                <a:gd name="connsiteY19" fmla="*/ 653243 h 931436"/>
                <a:gd name="connsiteX20" fmla="*/ 682730 w 1027088"/>
                <a:gd name="connsiteY20" fmla="*/ 826959 h 931436"/>
                <a:gd name="connsiteX21" fmla="*/ 672333 w 1027088"/>
                <a:gd name="connsiteY21" fmla="*/ 833010 h 931436"/>
                <a:gd name="connsiteX22" fmla="*/ 338005 w 1027088"/>
                <a:gd name="connsiteY22" fmla="*/ 833010 h 931436"/>
                <a:gd name="connsiteX23" fmla="*/ 331987 w 1027088"/>
                <a:gd name="connsiteY23" fmla="*/ 831372 h 931436"/>
                <a:gd name="connsiteX24" fmla="*/ 327574 w 1027088"/>
                <a:gd name="connsiteY24" fmla="*/ 814957 h 931436"/>
                <a:gd name="connsiteX25" fmla="*/ 427872 w 1027088"/>
                <a:gd name="connsiteY25" fmla="*/ 641240 h 931436"/>
                <a:gd name="connsiteX26" fmla="*/ 444321 w 1027088"/>
                <a:gd name="connsiteY26" fmla="*/ 636827 h 931436"/>
                <a:gd name="connsiteX27" fmla="*/ 448734 w 1027088"/>
                <a:gd name="connsiteY27" fmla="*/ 653243 h 931436"/>
                <a:gd name="connsiteX28" fmla="*/ 348436 w 1027088"/>
                <a:gd name="connsiteY28" fmla="*/ 826959 h 931436"/>
                <a:gd name="connsiteX29" fmla="*/ 338005 w 1027088"/>
                <a:gd name="connsiteY29" fmla="*/ 833010 h 931436"/>
                <a:gd name="connsiteX30" fmla="*/ 555318 w 1027088"/>
                <a:gd name="connsiteY30" fmla="*/ 746186 h 931436"/>
                <a:gd name="connsiteX31" fmla="*/ 549300 w 1027088"/>
                <a:gd name="connsiteY31" fmla="*/ 744547 h 931436"/>
                <a:gd name="connsiteX32" fmla="*/ 544887 w 1027088"/>
                <a:gd name="connsiteY32" fmla="*/ 728132 h 931436"/>
                <a:gd name="connsiteX33" fmla="*/ 595036 w 1027088"/>
                <a:gd name="connsiteY33" fmla="*/ 641240 h 931436"/>
                <a:gd name="connsiteX34" fmla="*/ 611452 w 1027088"/>
                <a:gd name="connsiteY34" fmla="*/ 636827 h 931436"/>
                <a:gd name="connsiteX35" fmla="*/ 615865 w 1027088"/>
                <a:gd name="connsiteY35" fmla="*/ 653243 h 931436"/>
                <a:gd name="connsiteX36" fmla="*/ 565716 w 1027088"/>
                <a:gd name="connsiteY36" fmla="*/ 740134 h 931436"/>
                <a:gd name="connsiteX37" fmla="*/ 555318 w 1027088"/>
                <a:gd name="connsiteY37" fmla="*/ 746186 h 931436"/>
                <a:gd name="connsiteX38" fmla="*/ 220990 w 1027088"/>
                <a:gd name="connsiteY38" fmla="*/ 746186 h 931436"/>
                <a:gd name="connsiteX39" fmla="*/ 214973 w 1027088"/>
                <a:gd name="connsiteY39" fmla="*/ 744547 h 931436"/>
                <a:gd name="connsiteX40" fmla="*/ 210559 w 1027088"/>
                <a:gd name="connsiteY40" fmla="*/ 728132 h 931436"/>
                <a:gd name="connsiteX41" fmla="*/ 260709 w 1027088"/>
                <a:gd name="connsiteY41" fmla="*/ 641240 h 931436"/>
                <a:gd name="connsiteX42" fmla="*/ 277158 w 1027088"/>
                <a:gd name="connsiteY42" fmla="*/ 636827 h 931436"/>
                <a:gd name="connsiteX43" fmla="*/ 281571 w 1027088"/>
                <a:gd name="connsiteY43" fmla="*/ 653243 h 931436"/>
                <a:gd name="connsiteX44" fmla="*/ 231421 w 1027088"/>
                <a:gd name="connsiteY44" fmla="*/ 740134 h 931436"/>
                <a:gd name="connsiteX45" fmla="*/ 220990 w 1027088"/>
                <a:gd name="connsiteY45" fmla="*/ 746186 h 931436"/>
                <a:gd name="connsiteX46" fmla="*/ 166863 w 1027088"/>
                <a:gd name="connsiteY46" fmla="*/ 558996 h 931436"/>
                <a:gd name="connsiteX47" fmla="*/ 0 w 1027088"/>
                <a:gd name="connsiteY47" fmla="*/ 401795 h 931436"/>
                <a:gd name="connsiteX48" fmla="*/ 166863 w 1027088"/>
                <a:gd name="connsiteY48" fmla="*/ 234029 h 931436"/>
                <a:gd name="connsiteX49" fmla="*/ 234063 w 1027088"/>
                <a:gd name="connsiteY49" fmla="*/ 248138 h 931436"/>
                <a:gd name="connsiteX50" fmla="*/ 511086 w 1027088"/>
                <a:gd name="connsiteY50" fmla="*/ 0 h 931436"/>
                <a:gd name="connsiteX51" fmla="*/ 768151 w 1027088"/>
                <a:gd name="connsiteY51" fmla="*/ 174619 h 931436"/>
                <a:gd name="connsiteX52" fmla="*/ 828698 w 1027088"/>
                <a:gd name="connsiteY52" fmla="*/ 167164 h 931436"/>
                <a:gd name="connsiteX53" fmla="*/ 1027088 w 1027088"/>
                <a:gd name="connsiteY53" fmla="*/ 365520 h 931436"/>
                <a:gd name="connsiteX54" fmla="*/ 828831 w 1027088"/>
                <a:gd name="connsiteY54" fmla="*/ 558996 h 931436"/>
                <a:gd name="connsiteX55" fmla="*/ 166863 w 1027088"/>
                <a:gd name="connsiteY55" fmla="*/ 558996 h 931436"/>
                <a:gd name="connsiteX56" fmla="*/ 166863 w 1027088"/>
                <a:gd name="connsiteY56" fmla="*/ 258101 h 931436"/>
                <a:gd name="connsiteX57" fmla="*/ 24072 w 1027088"/>
                <a:gd name="connsiteY57" fmla="*/ 401795 h 931436"/>
                <a:gd name="connsiteX58" fmla="*/ 166997 w 1027088"/>
                <a:gd name="connsiteY58" fmla="*/ 534891 h 931436"/>
                <a:gd name="connsiteX59" fmla="*/ 828698 w 1027088"/>
                <a:gd name="connsiteY59" fmla="*/ 534891 h 931436"/>
                <a:gd name="connsiteX60" fmla="*/ 1002983 w 1027088"/>
                <a:gd name="connsiteY60" fmla="*/ 365520 h 931436"/>
                <a:gd name="connsiteX61" fmla="*/ 828698 w 1027088"/>
                <a:gd name="connsiteY61" fmla="*/ 191235 h 931436"/>
                <a:gd name="connsiteX62" fmla="*/ 765008 w 1027088"/>
                <a:gd name="connsiteY62" fmla="*/ 200596 h 931436"/>
                <a:gd name="connsiteX63" fmla="*/ 749930 w 1027088"/>
                <a:gd name="connsiteY63" fmla="*/ 193576 h 931436"/>
                <a:gd name="connsiteX64" fmla="*/ 511086 w 1027088"/>
                <a:gd name="connsiteY64" fmla="*/ 24072 h 931436"/>
                <a:gd name="connsiteX65" fmla="*/ 255861 w 1027088"/>
                <a:gd name="connsiteY65" fmla="*/ 267663 h 931436"/>
                <a:gd name="connsiteX66" fmla="*/ 249442 w 1027088"/>
                <a:gd name="connsiteY66" fmla="*/ 277224 h 931436"/>
                <a:gd name="connsiteX67" fmla="*/ 237941 w 1027088"/>
                <a:gd name="connsiteY67" fmla="*/ 277024 h 931436"/>
                <a:gd name="connsiteX68" fmla="*/ 166863 w 1027088"/>
                <a:gd name="connsiteY68" fmla="*/ 258101 h 931436"/>
                <a:gd name="connsiteX0" fmla="*/ 296214 w 1027088"/>
                <a:gd name="connsiteY0" fmla="*/ 931436 h 931436"/>
                <a:gd name="connsiteX1" fmla="*/ 262781 w 1027088"/>
                <a:gd name="connsiteY1" fmla="*/ 898004 h 931436"/>
                <a:gd name="connsiteX2" fmla="*/ 296214 w 1027088"/>
                <a:gd name="connsiteY2" fmla="*/ 931436 h 931436"/>
                <a:gd name="connsiteX3" fmla="*/ 630542 w 1027088"/>
                <a:gd name="connsiteY3" fmla="*/ 864571 h 931436"/>
                <a:gd name="connsiteX4" fmla="*/ 597109 w 1027088"/>
                <a:gd name="connsiteY4" fmla="*/ 898004 h 931436"/>
                <a:gd name="connsiteX5" fmla="*/ 630542 w 1027088"/>
                <a:gd name="connsiteY5" fmla="*/ 931436 h 931436"/>
                <a:gd name="connsiteX6" fmla="*/ 663974 w 1027088"/>
                <a:gd name="connsiteY6" fmla="*/ 898004 h 931436"/>
                <a:gd name="connsiteX7" fmla="*/ 630542 w 1027088"/>
                <a:gd name="connsiteY7" fmla="*/ 864571 h 931436"/>
                <a:gd name="connsiteX8" fmla="*/ 513527 w 1027088"/>
                <a:gd name="connsiteY8" fmla="*/ 780989 h 931436"/>
                <a:gd name="connsiteX9" fmla="*/ 480094 w 1027088"/>
                <a:gd name="connsiteY9" fmla="*/ 814422 h 931436"/>
                <a:gd name="connsiteX10" fmla="*/ 513527 w 1027088"/>
                <a:gd name="connsiteY10" fmla="*/ 847855 h 931436"/>
                <a:gd name="connsiteX11" fmla="*/ 546960 w 1027088"/>
                <a:gd name="connsiteY11" fmla="*/ 814422 h 931436"/>
                <a:gd name="connsiteX12" fmla="*/ 513527 w 1027088"/>
                <a:gd name="connsiteY12" fmla="*/ 780989 h 931436"/>
                <a:gd name="connsiteX13" fmla="*/ 672333 w 1027088"/>
                <a:gd name="connsiteY13" fmla="*/ 833010 h 931436"/>
                <a:gd name="connsiteX14" fmla="*/ 666315 w 1027088"/>
                <a:gd name="connsiteY14" fmla="*/ 831372 h 931436"/>
                <a:gd name="connsiteX15" fmla="*/ 661902 w 1027088"/>
                <a:gd name="connsiteY15" fmla="*/ 814957 h 931436"/>
                <a:gd name="connsiteX16" fmla="*/ 762200 w 1027088"/>
                <a:gd name="connsiteY16" fmla="*/ 641240 h 931436"/>
                <a:gd name="connsiteX17" fmla="*/ 778615 w 1027088"/>
                <a:gd name="connsiteY17" fmla="*/ 636827 h 931436"/>
                <a:gd name="connsiteX18" fmla="*/ 783028 w 1027088"/>
                <a:gd name="connsiteY18" fmla="*/ 653243 h 931436"/>
                <a:gd name="connsiteX19" fmla="*/ 682730 w 1027088"/>
                <a:gd name="connsiteY19" fmla="*/ 826959 h 931436"/>
                <a:gd name="connsiteX20" fmla="*/ 672333 w 1027088"/>
                <a:gd name="connsiteY20" fmla="*/ 833010 h 931436"/>
                <a:gd name="connsiteX21" fmla="*/ 338005 w 1027088"/>
                <a:gd name="connsiteY21" fmla="*/ 833010 h 931436"/>
                <a:gd name="connsiteX22" fmla="*/ 331987 w 1027088"/>
                <a:gd name="connsiteY22" fmla="*/ 831372 h 931436"/>
                <a:gd name="connsiteX23" fmla="*/ 327574 w 1027088"/>
                <a:gd name="connsiteY23" fmla="*/ 814957 h 931436"/>
                <a:gd name="connsiteX24" fmla="*/ 427872 w 1027088"/>
                <a:gd name="connsiteY24" fmla="*/ 641240 h 931436"/>
                <a:gd name="connsiteX25" fmla="*/ 444321 w 1027088"/>
                <a:gd name="connsiteY25" fmla="*/ 636827 h 931436"/>
                <a:gd name="connsiteX26" fmla="*/ 448734 w 1027088"/>
                <a:gd name="connsiteY26" fmla="*/ 653243 h 931436"/>
                <a:gd name="connsiteX27" fmla="*/ 348436 w 1027088"/>
                <a:gd name="connsiteY27" fmla="*/ 826959 h 931436"/>
                <a:gd name="connsiteX28" fmla="*/ 338005 w 1027088"/>
                <a:gd name="connsiteY28" fmla="*/ 833010 h 931436"/>
                <a:gd name="connsiteX29" fmla="*/ 555318 w 1027088"/>
                <a:gd name="connsiteY29" fmla="*/ 746186 h 931436"/>
                <a:gd name="connsiteX30" fmla="*/ 549300 w 1027088"/>
                <a:gd name="connsiteY30" fmla="*/ 744547 h 931436"/>
                <a:gd name="connsiteX31" fmla="*/ 544887 w 1027088"/>
                <a:gd name="connsiteY31" fmla="*/ 728132 h 931436"/>
                <a:gd name="connsiteX32" fmla="*/ 595036 w 1027088"/>
                <a:gd name="connsiteY32" fmla="*/ 641240 h 931436"/>
                <a:gd name="connsiteX33" fmla="*/ 611452 w 1027088"/>
                <a:gd name="connsiteY33" fmla="*/ 636827 h 931436"/>
                <a:gd name="connsiteX34" fmla="*/ 615865 w 1027088"/>
                <a:gd name="connsiteY34" fmla="*/ 653243 h 931436"/>
                <a:gd name="connsiteX35" fmla="*/ 565716 w 1027088"/>
                <a:gd name="connsiteY35" fmla="*/ 740134 h 931436"/>
                <a:gd name="connsiteX36" fmla="*/ 555318 w 1027088"/>
                <a:gd name="connsiteY36" fmla="*/ 746186 h 931436"/>
                <a:gd name="connsiteX37" fmla="*/ 220990 w 1027088"/>
                <a:gd name="connsiteY37" fmla="*/ 746186 h 931436"/>
                <a:gd name="connsiteX38" fmla="*/ 214973 w 1027088"/>
                <a:gd name="connsiteY38" fmla="*/ 744547 h 931436"/>
                <a:gd name="connsiteX39" fmla="*/ 210559 w 1027088"/>
                <a:gd name="connsiteY39" fmla="*/ 728132 h 931436"/>
                <a:gd name="connsiteX40" fmla="*/ 260709 w 1027088"/>
                <a:gd name="connsiteY40" fmla="*/ 641240 h 931436"/>
                <a:gd name="connsiteX41" fmla="*/ 277158 w 1027088"/>
                <a:gd name="connsiteY41" fmla="*/ 636827 h 931436"/>
                <a:gd name="connsiteX42" fmla="*/ 281571 w 1027088"/>
                <a:gd name="connsiteY42" fmla="*/ 653243 h 931436"/>
                <a:gd name="connsiteX43" fmla="*/ 231421 w 1027088"/>
                <a:gd name="connsiteY43" fmla="*/ 740134 h 931436"/>
                <a:gd name="connsiteX44" fmla="*/ 220990 w 1027088"/>
                <a:gd name="connsiteY44" fmla="*/ 746186 h 931436"/>
                <a:gd name="connsiteX45" fmla="*/ 166863 w 1027088"/>
                <a:gd name="connsiteY45" fmla="*/ 558996 h 931436"/>
                <a:gd name="connsiteX46" fmla="*/ 0 w 1027088"/>
                <a:gd name="connsiteY46" fmla="*/ 401795 h 931436"/>
                <a:gd name="connsiteX47" fmla="*/ 166863 w 1027088"/>
                <a:gd name="connsiteY47" fmla="*/ 234029 h 931436"/>
                <a:gd name="connsiteX48" fmla="*/ 234063 w 1027088"/>
                <a:gd name="connsiteY48" fmla="*/ 248138 h 931436"/>
                <a:gd name="connsiteX49" fmla="*/ 511086 w 1027088"/>
                <a:gd name="connsiteY49" fmla="*/ 0 h 931436"/>
                <a:gd name="connsiteX50" fmla="*/ 768151 w 1027088"/>
                <a:gd name="connsiteY50" fmla="*/ 174619 h 931436"/>
                <a:gd name="connsiteX51" fmla="*/ 828698 w 1027088"/>
                <a:gd name="connsiteY51" fmla="*/ 167164 h 931436"/>
                <a:gd name="connsiteX52" fmla="*/ 1027088 w 1027088"/>
                <a:gd name="connsiteY52" fmla="*/ 365520 h 931436"/>
                <a:gd name="connsiteX53" fmla="*/ 828831 w 1027088"/>
                <a:gd name="connsiteY53" fmla="*/ 558996 h 931436"/>
                <a:gd name="connsiteX54" fmla="*/ 166863 w 1027088"/>
                <a:gd name="connsiteY54" fmla="*/ 558996 h 931436"/>
                <a:gd name="connsiteX55" fmla="*/ 166863 w 1027088"/>
                <a:gd name="connsiteY55" fmla="*/ 258101 h 931436"/>
                <a:gd name="connsiteX56" fmla="*/ 24072 w 1027088"/>
                <a:gd name="connsiteY56" fmla="*/ 401795 h 931436"/>
                <a:gd name="connsiteX57" fmla="*/ 166997 w 1027088"/>
                <a:gd name="connsiteY57" fmla="*/ 534891 h 931436"/>
                <a:gd name="connsiteX58" fmla="*/ 828698 w 1027088"/>
                <a:gd name="connsiteY58" fmla="*/ 534891 h 931436"/>
                <a:gd name="connsiteX59" fmla="*/ 1002983 w 1027088"/>
                <a:gd name="connsiteY59" fmla="*/ 365520 h 931436"/>
                <a:gd name="connsiteX60" fmla="*/ 828698 w 1027088"/>
                <a:gd name="connsiteY60" fmla="*/ 191235 h 931436"/>
                <a:gd name="connsiteX61" fmla="*/ 765008 w 1027088"/>
                <a:gd name="connsiteY61" fmla="*/ 200596 h 931436"/>
                <a:gd name="connsiteX62" fmla="*/ 749930 w 1027088"/>
                <a:gd name="connsiteY62" fmla="*/ 193576 h 931436"/>
                <a:gd name="connsiteX63" fmla="*/ 511086 w 1027088"/>
                <a:gd name="connsiteY63" fmla="*/ 24072 h 931436"/>
                <a:gd name="connsiteX64" fmla="*/ 255861 w 1027088"/>
                <a:gd name="connsiteY64" fmla="*/ 267663 h 931436"/>
                <a:gd name="connsiteX65" fmla="*/ 249442 w 1027088"/>
                <a:gd name="connsiteY65" fmla="*/ 277224 h 931436"/>
                <a:gd name="connsiteX66" fmla="*/ 237941 w 1027088"/>
                <a:gd name="connsiteY66" fmla="*/ 277024 h 931436"/>
                <a:gd name="connsiteX67" fmla="*/ 166863 w 1027088"/>
                <a:gd name="connsiteY67" fmla="*/ 258101 h 931436"/>
                <a:gd name="connsiteX0" fmla="*/ 630542 w 1027088"/>
                <a:gd name="connsiteY0" fmla="*/ 864571 h 931436"/>
                <a:gd name="connsiteX1" fmla="*/ 597109 w 1027088"/>
                <a:gd name="connsiteY1" fmla="*/ 898004 h 931436"/>
                <a:gd name="connsiteX2" fmla="*/ 630542 w 1027088"/>
                <a:gd name="connsiteY2" fmla="*/ 931436 h 931436"/>
                <a:gd name="connsiteX3" fmla="*/ 663974 w 1027088"/>
                <a:gd name="connsiteY3" fmla="*/ 898004 h 931436"/>
                <a:gd name="connsiteX4" fmla="*/ 630542 w 1027088"/>
                <a:gd name="connsiteY4" fmla="*/ 864571 h 931436"/>
                <a:gd name="connsiteX5" fmla="*/ 513527 w 1027088"/>
                <a:gd name="connsiteY5" fmla="*/ 780989 h 931436"/>
                <a:gd name="connsiteX6" fmla="*/ 480094 w 1027088"/>
                <a:gd name="connsiteY6" fmla="*/ 814422 h 931436"/>
                <a:gd name="connsiteX7" fmla="*/ 513527 w 1027088"/>
                <a:gd name="connsiteY7" fmla="*/ 847855 h 931436"/>
                <a:gd name="connsiteX8" fmla="*/ 546960 w 1027088"/>
                <a:gd name="connsiteY8" fmla="*/ 814422 h 931436"/>
                <a:gd name="connsiteX9" fmla="*/ 513527 w 1027088"/>
                <a:gd name="connsiteY9" fmla="*/ 780989 h 931436"/>
                <a:gd name="connsiteX10" fmla="*/ 672333 w 1027088"/>
                <a:gd name="connsiteY10" fmla="*/ 833010 h 931436"/>
                <a:gd name="connsiteX11" fmla="*/ 666315 w 1027088"/>
                <a:gd name="connsiteY11" fmla="*/ 831372 h 931436"/>
                <a:gd name="connsiteX12" fmla="*/ 661902 w 1027088"/>
                <a:gd name="connsiteY12" fmla="*/ 814957 h 931436"/>
                <a:gd name="connsiteX13" fmla="*/ 762200 w 1027088"/>
                <a:gd name="connsiteY13" fmla="*/ 641240 h 931436"/>
                <a:gd name="connsiteX14" fmla="*/ 778615 w 1027088"/>
                <a:gd name="connsiteY14" fmla="*/ 636827 h 931436"/>
                <a:gd name="connsiteX15" fmla="*/ 783028 w 1027088"/>
                <a:gd name="connsiteY15" fmla="*/ 653243 h 931436"/>
                <a:gd name="connsiteX16" fmla="*/ 682730 w 1027088"/>
                <a:gd name="connsiteY16" fmla="*/ 826959 h 931436"/>
                <a:gd name="connsiteX17" fmla="*/ 672333 w 1027088"/>
                <a:gd name="connsiteY17" fmla="*/ 833010 h 931436"/>
                <a:gd name="connsiteX18" fmla="*/ 338005 w 1027088"/>
                <a:gd name="connsiteY18" fmla="*/ 833010 h 931436"/>
                <a:gd name="connsiteX19" fmla="*/ 331987 w 1027088"/>
                <a:gd name="connsiteY19" fmla="*/ 831372 h 931436"/>
                <a:gd name="connsiteX20" fmla="*/ 327574 w 1027088"/>
                <a:gd name="connsiteY20" fmla="*/ 814957 h 931436"/>
                <a:gd name="connsiteX21" fmla="*/ 427872 w 1027088"/>
                <a:gd name="connsiteY21" fmla="*/ 641240 h 931436"/>
                <a:gd name="connsiteX22" fmla="*/ 444321 w 1027088"/>
                <a:gd name="connsiteY22" fmla="*/ 636827 h 931436"/>
                <a:gd name="connsiteX23" fmla="*/ 448734 w 1027088"/>
                <a:gd name="connsiteY23" fmla="*/ 653243 h 931436"/>
                <a:gd name="connsiteX24" fmla="*/ 348436 w 1027088"/>
                <a:gd name="connsiteY24" fmla="*/ 826959 h 931436"/>
                <a:gd name="connsiteX25" fmla="*/ 338005 w 1027088"/>
                <a:gd name="connsiteY25" fmla="*/ 833010 h 931436"/>
                <a:gd name="connsiteX26" fmla="*/ 555318 w 1027088"/>
                <a:gd name="connsiteY26" fmla="*/ 746186 h 931436"/>
                <a:gd name="connsiteX27" fmla="*/ 549300 w 1027088"/>
                <a:gd name="connsiteY27" fmla="*/ 744547 h 931436"/>
                <a:gd name="connsiteX28" fmla="*/ 544887 w 1027088"/>
                <a:gd name="connsiteY28" fmla="*/ 728132 h 931436"/>
                <a:gd name="connsiteX29" fmla="*/ 595036 w 1027088"/>
                <a:gd name="connsiteY29" fmla="*/ 641240 h 931436"/>
                <a:gd name="connsiteX30" fmla="*/ 611452 w 1027088"/>
                <a:gd name="connsiteY30" fmla="*/ 636827 h 931436"/>
                <a:gd name="connsiteX31" fmla="*/ 615865 w 1027088"/>
                <a:gd name="connsiteY31" fmla="*/ 653243 h 931436"/>
                <a:gd name="connsiteX32" fmla="*/ 565716 w 1027088"/>
                <a:gd name="connsiteY32" fmla="*/ 740134 h 931436"/>
                <a:gd name="connsiteX33" fmla="*/ 555318 w 1027088"/>
                <a:gd name="connsiteY33" fmla="*/ 746186 h 931436"/>
                <a:gd name="connsiteX34" fmla="*/ 220990 w 1027088"/>
                <a:gd name="connsiteY34" fmla="*/ 746186 h 931436"/>
                <a:gd name="connsiteX35" fmla="*/ 214973 w 1027088"/>
                <a:gd name="connsiteY35" fmla="*/ 744547 h 931436"/>
                <a:gd name="connsiteX36" fmla="*/ 210559 w 1027088"/>
                <a:gd name="connsiteY36" fmla="*/ 728132 h 931436"/>
                <a:gd name="connsiteX37" fmla="*/ 260709 w 1027088"/>
                <a:gd name="connsiteY37" fmla="*/ 641240 h 931436"/>
                <a:gd name="connsiteX38" fmla="*/ 277158 w 1027088"/>
                <a:gd name="connsiteY38" fmla="*/ 636827 h 931436"/>
                <a:gd name="connsiteX39" fmla="*/ 281571 w 1027088"/>
                <a:gd name="connsiteY39" fmla="*/ 653243 h 931436"/>
                <a:gd name="connsiteX40" fmla="*/ 231421 w 1027088"/>
                <a:gd name="connsiteY40" fmla="*/ 740134 h 931436"/>
                <a:gd name="connsiteX41" fmla="*/ 220990 w 1027088"/>
                <a:gd name="connsiteY41" fmla="*/ 746186 h 931436"/>
                <a:gd name="connsiteX42" fmla="*/ 166863 w 1027088"/>
                <a:gd name="connsiteY42" fmla="*/ 558996 h 931436"/>
                <a:gd name="connsiteX43" fmla="*/ 0 w 1027088"/>
                <a:gd name="connsiteY43" fmla="*/ 401795 h 931436"/>
                <a:gd name="connsiteX44" fmla="*/ 166863 w 1027088"/>
                <a:gd name="connsiteY44" fmla="*/ 234029 h 931436"/>
                <a:gd name="connsiteX45" fmla="*/ 234063 w 1027088"/>
                <a:gd name="connsiteY45" fmla="*/ 248138 h 931436"/>
                <a:gd name="connsiteX46" fmla="*/ 511086 w 1027088"/>
                <a:gd name="connsiteY46" fmla="*/ 0 h 931436"/>
                <a:gd name="connsiteX47" fmla="*/ 768151 w 1027088"/>
                <a:gd name="connsiteY47" fmla="*/ 174619 h 931436"/>
                <a:gd name="connsiteX48" fmla="*/ 828698 w 1027088"/>
                <a:gd name="connsiteY48" fmla="*/ 167164 h 931436"/>
                <a:gd name="connsiteX49" fmla="*/ 1027088 w 1027088"/>
                <a:gd name="connsiteY49" fmla="*/ 365520 h 931436"/>
                <a:gd name="connsiteX50" fmla="*/ 828831 w 1027088"/>
                <a:gd name="connsiteY50" fmla="*/ 558996 h 931436"/>
                <a:gd name="connsiteX51" fmla="*/ 166863 w 1027088"/>
                <a:gd name="connsiteY51" fmla="*/ 558996 h 931436"/>
                <a:gd name="connsiteX52" fmla="*/ 166863 w 1027088"/>
                <a:gd name="connsiteY52" fmla="*/ 258101 h 931436"/>
                <a:gd name="connsiteX53" fmla="*/ 24072 w 1027088"/>
                <a:gd name="connsiteY53" fmla="*/ 401795 h 931436"/>
                <a:gd name="connsiteX54" fmla="*/ 166997 w 1027088"/>
                <a:gd name="connsiteY54" fmla="*/ 534891 h 931436"/>
                <a:gd name="connsiteX55" fmla="*/ 828698 w 1027088"/>
                <a:gd name="connsiteY55" fmla="*/ 534891 h 931436"/>
                <a:gd name="connsiteX56" fmla="*/ 1002983 w 1027088"/>
                <a:gd name="connsiteY56" fmla="*/ 365520 h 931436"/>
                <a:gd name="connsiteX57" fmla="*/ 828698 w 1027088"/>
                <a:gd name="connsiteY57" fmla="*/ 191235 h 931436"/>
                <a:gd name="connsiteX58" fmla="*/ 765008 w 1027088"/>
                <a:gd name="connsiteY58" fmla="*/ 200596 h 931436"/>
                <a:gd name="connsiteX59" fmla="*/ 749930 w 1027088"/>
                <a:gd name="connsiteY59" fmla="*/ 193576 h 931436"/>
                <a:gd name="connsiteX60" fmla="*/ 511086 w 1027088"/>
                <a:gd name="connsiteY60" fmla="*/ 24072 h 931436"/>
                <a:gd name="connsiteX61" fmla="*/ 255861 w 1027088"/>
                <a:gd name="connsiteY61" fmla="*/ 267663 h 931436"/>
                <a:gd name="connsiteX62" fmla="*/ 249442 w 1027088"/>
                <a:gd name="connsiteY62" fmla="*/ 277224 h 931436"/>
                <a:gd name="connsiteX63" fmla="*/ 237941 w 1027088"/>
                <a:gd name="connsiteY63" fmla="*/ 277024 h 931436"/>
                <a:gd name="connsiteX64" fmla="*/ 166863 w 1027088"/>
                <a:gd name="connsiteY64" fmla="*/ 258101 h 931436"/>
                <a:gd name="connsiteX0" fmla="*/ 663974 w 1027088"/>
                <a:gd name="connsiteY0" fmla="*/ 898004 h 931436"/>
                <a:gd name="connsiteX1" fmla="*/ 597109 w 1027088"/>
                <a:gd name="connsiteY1" fmla="*/ 898004 h 931436"/>
                <a:gd name="connsiteX2" fmla="*/ 630542 w 1027088"/>
                <a:gd name="connsiteY2" fmla="*/ 931436 h 931436"/>
                <a:gd name="connsiteX3" fmla="*/ 663974 w 1027088"/>
                <a:gd name="connsiteY3" fmla="*/ 898004 h 931436"/>
                <a:gd name="connsiteX4" fmla="*/ 513527 w 1027088"/>
                <a:gd name="connsiteY4" fmla="*/ 780989 h 931436"/>
                <a:gd name="connsiteX5" fmla="*/ 480094 w 1027088"/>
                <a:gd name="connsiteY5" fmla="*/ 814422 h 931436"/>
                <a:gd name="connsiteX6" fmla="*/ 513527 w 1027088"/>
                <a:gd name="connsiteY6" fmla="*/ 847855 h 931436"/>
                <a:gd name="connsiteX7" fmla="*/ 546960 w 1027088"/>
                <a:gd name="connsiteY7" fmla="*/ 814422 h 931436"/>
                <a:gd name="connsiteX8" fmla="*/ 513527 w 1027088"/>
                <a:gd name="connsiteY8" fmla="*/ 780989 h 931436"/>
                <a:gd name="connsiteX9" fmla="*/ 672333 w 1027088"/>
                <a:gd name="connsiteY9" fmla="*/ 833010 h 931436"/>
                <a:gd name="connsiteX10" fmla="*/ 666315 w 1027088"/>
                <a:gd name="connsiteY10" fmla="*/ 831372 h 931436"/>
                <a:gd name="connsiteX11" fmla="*/ 661902 w 1027088"/>
                <a:gd name="connsiteY11" fmla="*/ 814957 h 931436"/>
                <a:gd name="connsiteX12" fmla="*/ 762200 w 1027088"/>
                <a:gd name="connsiteY12" fmla="*/ 641240 h 931436"/>
                <a:gd name="connsiteX13" fmla="*/ 778615 w 1027088"/>
                <a:gd name="connsiteY13" fmla="*/ 636827 h 931436"/>
                <a:gd name="connsiteX14" fmla="*/ 783028 w 1027088"/>
                <a:gd name="connsiteY14" fmla="*/ 653243 h 931436"/>
                <a:gd name="connsiteX15" fmla="*/ 682730 w 1027088"/>
                <a:gd name="connsiteY15" fmla="*/ 826959 h 931436"/>
                <a:gd name="connsiteX16" fmla="*/ 672333 w 1027088"/>
                <a:gd name="connsiteY16" fmla="*/ 833010 h 931436"/>
                <a:gd name="connsiteX17" fmla="*/ 338005 w 1027088"/>
                <a:gd name="connsiteY17" fmla="*/ 833010 h 931436"/>
                <a:gd name="connsiteX18" fmla="*/ 331987 w 1027088"/>
                <a:gd name="connsiteY18" fmla="*/ 831372 h 931436"/>
                <a:gd name="connsiteX19" fmla="*/ 327574 w 1027088"/>
                <a:gd name="connsiteY19" fmla="*/ 814957 h 931436"/>
                <a:gd name="connsiteX20" fmla="*/ 427872 w 1027088"/>
                <a:gd name="connsiteY20" fmla="*/ 641240 h 931436"/>
                <a:gd name="connsiteX21" fmla="*/ 444321 w 1027088"/>
                <a:gd name="connsiteY21" fmla="*/ 636827 h 931436"/>
                <a:gd name="connsiteX22" fmla="*/ 448734 w 1027088"/>
                <a:gd name="connsiteY22" fmla="*/ 653243 h 931436"/>
                <a:gd name="connsiteX23" fmla="*/ 348436 w 1027088"/>
                <a:gd name="connsiteY23" fmla="*/ 826959 h 931436"/>
                <a:gd name="connsiteX24" fmla="*/ 338005 w 1027088"/>
                <a:gd name="connsiteY24" fmla="*/ 833010 h 931436"/>
                <a:gd name="connsiteX25" fmla="*/ 555318 w 1027088"/>
                <a:gd name="connsiteY25" fmla="*/ 746186 h 931436"/>
                <a:gd name="connsiteX26" fmla="*/ 549300 w 1027088"/>
                <a:gd name="connsiteY26" fmla="*/ 744547 h 931436"/>
                <a:gd name="connsiteX27" fmla="*/ 544887 w 1027088"/>
                <a:gd name="connsiteY27" fmla="*/ 728132 h 931436"/>
                <a:gd name="connsiteX28" fmla="*/ 595036 w 1027088"/>
                <a:gd name="connsiteY28" fmla="*/ 641240 h 931436"/>
                <a:gd name="connsiteX29" fmla="*/ 611452 w 1027088"/>
                <a:gd name="connsiteY29" fmla="*/ 636827 h 931436"/>
                <a:gd name="connsiteX30" fmla="*/ 615865 w 1027088"/>
                <a:gd name="connsiteY30" fmla="*/ 653243 h 931436"/>
                <a:gd name="connsiteX31" fmla="*/ 565716 w 1027088"/>
                <a:gd name="connsiteY31" fmla="*/ 740134 h 931436"/>
                <a:gd name="connsiteX32" fmla="*/ 555318 w 1027088"/>
                <a:gd name="connsiteY32" fmla="*/ 746186 h 931436"/>
                <a:gd name="connsiteX33" fmla="*/ 220990 w 1027088"/>
                <a:gd name="connsiteY33" fmla="*/ 746186 h 931436"/>
                <a:gd name="connsiteX34" fmla="*/ 214973 w 1027088"/>
                <a:gd name="connsiteY34" fmla="*/ 744547 h 931436"/>
                <a:gd name="connsiteX35" fmla="*/ 210559 w 1027088"/>
                <a:gd name="connsiteY35" fmla="*/ 728132 h 931436"/>
                <a:gd name="connsiteX36" fmla="*/ 260709 w 1027088"/>
                <a:gd name="connsiteY36" fmla="*/ 641240 h 931436"/>
                <a:gd name="connsiteX37" fmla="*/ 277158 w 1027088"/>
                <a:gd name="connsiteY37" fmla="*/ 636827 h 931436"/>
                <a:gd name="connsiteX38" fmla="*/ 281571 w 1027088"/>
                <a:gd name="connsiteY38" fmla="*/ 653243 h 931436"/>
                <a:gd name="connsiteX39" fmla="*/ 231421 w 1027088"/>
                <a:gd name="connsiteY39" fmla="*/ 740134 h 931436"/>
                <a:gd name="connsiteX40" fmla="*/ 220990 w 1027088"/>
                <a:gd name="connsiteY40" fmla="*/ 746186 h 931436"/>
                <a:gd name="connsiteX41" fmla="*/ 166863 w 1027088"/>
                <a:gd name="connsiteY41" fmla="*/ 558996 h 931436"/>
                <a:gd name="connsiteX42" fmla="*/ 0 w 1027088"/>
                <a:gd name="connsiteY42" fmla="*/ 401795 h 931436"/>
                <a:gd name="connsiteX43" fmla="*/ 166863 w 1027088"/>
                <a:gd name="connsiteY43" fmla="*/ 234029 h 931436"/>
                <a:gd name="connsiteX44" fmla="*/ 234063 w 1027088"/>
                <a:gd name="connsiteY44" fmla="*/ 248138 h 931436"/>
                <a:gd name="connsiteX45" fmla="*/ 511086 w 1027088"/>
                <a:gd name="connsiteY45" fmla="*/ 0 h 931436"/>
                <a:gd name="connsiteX46" fmla="*/ 768151 w 1027088"/>
                <a:gd name="connsiteY46" fmla="*/ 174619 h 931436"/>
                <a:gd name="connsiteX47" fmla="*/ 828698 w 1027088"/>
                <a:gd name="connsiteY47" fmla="*/ 167164 h 931436"/>
                <a:gd name="connsiteX48" fmla="*/ 1027088 w 1027088"/>
                <a:gd name="connsiteY48" fmla="*/ 365520 h 931436"/>
                <a:gd name="connsiteX49" fmla="*/ 828831 w 1027088"/>
                <a:gd name="connsiteY49" fmla="*/ 558996 h 931436"/>
                <a:gd name="connsiteX50" fmla="*/ 166863 w 1027088"/>
                <a:gd name="connsiteY50" fmla="*/ 558996 h 931436"/>
                <a:gd name="connsiteX51" fmla="*/ 166863 w 1027088"/>
                <a:gd name="connsiteY51" fmla="*/ 258101 h 931436"/>
                <a:gd name="connsiteX52" fmla="*/ 24072 w 1027088"/>
                <a:gd name="connsiteY52" fmla="*/ 401795 h 931436"/>
                <a:gd name="connsiteX53" fmla="*/ 166997 w 1027088"/>
                <a:gd name="connsiteY53" fmla="*/ 534891 h 931436"/>
                <a:gd name="connsiteX54" fmla="*/ 828698 w 1027088"/>
                <a:gd name="connsiteY54" fmla="*/ 534891 h 931436"/>
                <a:gd name="connsiteX55" fmla="*/ 1002983 w 1027088"/>
                <a:gd name="connsiteY55" fmla="*/ 365520 h 931436"/>
                <a:gd name="connsiteX56" fmla="*/ 828698 w 1027088"/>
                <a:gd name="connsiteY56" fmla="*/ 191235 h 931436"/>
                <a:gd name="connsiteX57" fmla="*/ 765008 w 1027088"/>
                <a:gd name="connsiteY57" fmla="*/ 200596 h 931436"/>
                <a:gd name="connsiteX58" fmla="*/ 749930 w 1027088"/>
                <a:gd name="connsiteY58" fmla="*/ 193576 h 931436"/>
                <a:gd name="connsiteX59" fmla="*/ 511086 w 1027088"/>
                <a:gd name="connsiteY59" fmla="*/ 24072 h 931436"/>
                <a:gd name="connsiteX60" fmla="*/ 255861 w 1027088"/>
                <a:gd name="connsiteY60" fmla="*/ 267663 h 931436"/>
                <a:gd name="connsiteX61" fmla="*/ 249442 w 1027088"/>
                <a:gd name="connsiteY61" fmla="*/ 277224 h 931436"/>
                <a:gd name="connsiteX62" fmla="*/ 237941 w 1027088"/>
                <a:gd name="connsiteY62" fmla="*/ 277024 h 931436"/>
                <a:gd name="connsiteX63" fmla="*/ 166863 w 1027088"/>
                <a:gd name="connsiteY63" fmla="*/ 258101 h 931436"/>
                <a:gd name="connsiteX0" fmla="*/ 663974 w 1027088"/>
                <a:gd name="connsiteY0" fmla="*/ 898004 h 898004"/>
                <a:gd name="connsiteX1" fmla="*/ 597109 w 1027088"/>
                <a:gd name="connsiteY1" fmla="*/ 898004 h 898004"/>
                <a:gd name="connsiteX2" fmla="*/ 663974 w 1027088"/>
                <a:gd name="connsiteY2" fmla="*/ 898004 h 898004"/>
                <a:gd name="connsiteX3" fmla="*/ 513527 w 1027088"/>
                <a:gd name="connsiteY3" fmla="*/ 780989 h 898004"/>
                <a:gd name="connsiteX4" fmla="*/ 480094 w 1027088"/>
                <a:gd name="connsiteY4" fmla="*/ 814422 h 898004"/>
                <a:gd name="connsiteX5" fmla="*/ 513527 w 1027088"/>
                <a:gd name="connsiteY5" fmla="*/ 847855 h 898004"/>
                <a:gd name="connsiteX6" fmla="*/ 546960 w 1027088"/>
                <a:gd name="connsiteY6" fmla="*/ 814422 h 898004"/>
                <a:gd name="connsiteX7" fmla="*/ 513527 w 1027088"/>
                <a:gd name="connsiteY7" fmla="*/ 780989 h 898004"/>
                <a:gd name="connsiteX8" fmla="*/ 672333 w 1027088"/>
                <a:gd name="connsiteY8" fmla="*/ 833010 h 898004"/>
                <a:gd name="connsiteX9" fmla="*/ 666315 w 1027088"/>
                <a:gd name="connsiteY9" fmla="*/ 831372 h 898004"/>
                <a:gd name="connsiteX10" fmla="*/ 661902 w 1027088"/>
                <a:gd name="connsiteY10" fmla="*/ 814957 h 898004"/>
                <a:gd name="connsiteX11" fmla="*/ 762200 w 1027088"/>
                <a:gd name="connsiteY11" fmla="*/ 641240 h 898004"/>
                <a:gd name="connsiteX12" fmla="*/ 778615 w 1027088"/>
                <a:gd name="connsiteY12" fmla="*/ 636827 h 898004"/>
                <a:gd name="connsiteX13" fmla="*/ 783028 w 1027088"/>
                <a:gd name="connsiteY13" fmla="*/ 653243 h 898004"/>
                <a:gd name="connsiteX14" fmla="*/ 682730 w 1027088"/>
                <a:gd name="connsiteY14" fmla="*/ 826959 h 898004"/>
                <a:gd name="connsiteX15" fmla="*/ 672333 w 1027088"/>
                <a:gd name="connsiteY15" fmla="*/ 833010 h 898004"/>
                <a:gd name="connsiteX16" fmla="*/ 338005 w 1027088"/>
                <a:gd name="connsiteY16" fmla="*/ 833010 h 898004"/>
                <a:gd name="connsiteX17" fmla="*/ 331987 w 1027088"/>
                <a:gd name="connsiteY17" fmla="*/ 831372 h 898004"/>
                <a:gd name="connsiteX18" fmla="*/ 327574 w 1027088"/>
                <a:gd name="connsiteY18" fmla="*/ 814957 h 898004"/>
                <a:gd name="connsiteX19" fmla="*/ 427872 w 1027088"/>
                <a:gd name="connsiteY19" fmla="*/ 641240 h 898004"/>
                <a:gd name="connsiteX20" fmla="*/ 444321 w 1027088"/>
                <a:gd name="connsiteY20" fmla="*/ 636827 h 898004"/>
                <a:gd name="connsiteX21" fmla="*/ 448734 w 1027088"/>
                <a:gd name="connsiteY21" fmla="*/ 653243 h 898004"/>
                <a:gd name="connsiteX22" fmla="*/ 348436 w 1027088"/>
                <a:gd name="connsiteY22" fmla="*/ 826959 h 898004"/>
                <a:gd name="connsiteX23" fmla="*/ 338005 w 1027088"/>
                <a:gd name="connsiteY23" fmla="*/ 833010 h 898004"/>
                <a:gd name="connsiteX24" fmla="*/ 555318 w 1027088"/>
                <a:gd name="connsiteY24" fmla="*/ 746186 h 898004"/>
                <a:gd name="connsiteX25" fmla="*/ 549300 w 1027088"/>
                <a:gd name="connsiteY25" fmla="*/ 744547 h 898004"/>
                <a:gd name="connsiteX26" fmla="*/ 544887 w 1027088"/>
                <a:gd name="connsiteY26" fmla="*/ 728132 h 898004"/>
                <a:gd name="connsiteX27" fmla="*/ 595036 w 1027088"/>
                <a:gd name="connsiteY27" fmla="*/ 641240 h 898004"/>
                <a:gd name="connsiteX28" fmla="*/ 611452 w 1027088"/>
                <a:gd name="connsiteY28" fmla="*/ 636827 h 898004"/>
                <a:gd name="connsiteX29" fmla="*/ 615865 w 1027088"/>
                <a:gd name="connsiteY29" fmla="*/ 653243 h 898004"/>
                <a:gd name="connsiteX30" fmla="*/ 565716 w 1027088"/>
                <a:gd name="connsiteY30" fmla="*/ 740134 h 898004"/>
                <a:gd name="connsiteX31" fmla="*/ 555318 w 1027088"/>
                <a:gd name="connsiteY31" fmla="*/ 746186 h 898004"/>
                <a:gd name="connsiteX32" fmla="*/ 220990 w 1027088"/>
                <a:gd name="connsiteY32" fmla="*/ 746186 h 898004"/>
                <a:gd name="connsiteX33" fmla="*/ 214973 w 1027088"/>
                <a:gd name="connsiteY33" fmla="*/ 744547 h 898004"/>
                <a:gd name="connsiteX34" fmla="*/ 210559 w 1027088"/>
                <a:gd name="connsiteY34" fmla="*/ 728132 h 898004"/>
                <a:gd name="connsiteX35" fmla="*/ 260709 w 1027088"/>
                <a:gd name="connsiteY35" fmla="*/ 641240 h 898004"/>
                <a:gd name="connsiteX36" fmla="*/ 277158 w 1027088"/>
                <a:gd name="connsiteY36" fmla="*/ 636827 h 898004"/>
                <a:gd name="connsiteX37" fmla="*/ 281571 w 1027088"/>
                <a:gd name="connsiteY37" fmla="*/ 653243 h 898004"/>
                <a:gd name="connsiteX38" fmla="*/ 231421 w 1027088"/>
                <a:gd name="connsiteY38" fmla="*/ 740134 h 898004"/>
                <a:gd name="connsiteX39" fmla="*/ 220990 w 1027088"/>
                <a:gd name="connsiteY39" fmla="*/ 746186 h 898004"/>
                <a:gd name="connsiteX40" fmla="*/ 166863 w 1027088"/>
                <a:gd name="connsiteY40" fmla="*/ 558996 h 898004"/>
                <a:gd name="connsiteX41" fmla="*/ 0 w 1027088"/>
                <a:gd name="connsiteY41" fmla="*/ 401795 h 898004"/>
                <a:gd name="connsiteX42" fmla="*/ 166863 w 1027088"/>
                <a:gd name="connsiteY42" fmla="*/ 234029 h 898004"/>
                <a:gd name="connsiteX43" fmla="*/ 234063 w 1027088"/>
                <a:gd name="connsiteY43" fmla="*/ 248138 h 898004"/>
                <a:gd name="connsiteX44" fmla="*/ 511086 w 1027088"/>
                <a:gd name="connsiteY44" fmla="*/ 0 h 898004"/>
                <a:gd name="connsiteX45" fmla="*/ 768151 w 1027088"/>
                <a:gd name="connsiteY45" fmla="*/ 174619 h 898004"/>
                <a:gd name="connsiteX46" fmla="*/ 828698 w 1027088"/>
                <a:gd name="connsiteY46" fmla="*/ 167164 h 898004"/>
                <a:gd name="connsiteX47" fmla="*/ 1027088 w 1027088"/>
                <a:gd name="connsiteY47" fmla="*/ 365520 h 898004"/>
                <a:gd name="connsiteX48" fmla="*/ 828831 w 1027088"/>
                <a:gd name="connsiteY48" fmla="*/ 558996 h 898004"/>
                <a:gd name="connsiteX49" fmla="*/ 166863 w 1027088"/>
                <a:gd name="connsiteY49" fmla="*/ 558996 h 898004"/>
                <a:gd name="connsiteX50" fmla="*/ 166863 w 1027088"/>
                <a:gd name="connsiteY50" fmla="*/ 258101 h 898004"/>
                <a:gd name="connsiteX51" fmla="*/ 24072 w 1027088"/>
                <a:gd name="connsiteY51" fmla="*/ 401795 h 898004"/>
                <a:gd name="connsiteX52" fmla="*/ 166997 w 1027088"/>
                <a:gd name="connsiteY52" fmla="*/ 534891 h 898004"/>
                <a:gd name="connsiteX53" fmla="*/ 828698 w 1027088"/>
                <a:gd name="connsiteY53" fmla="*/ 534891 h 898004"/>
                <a:gd name="connsiteX54" fmla="*/ 1002983 w 1027088"/>
                <a:gd name="connsiteY54" fmla="*/ 365520 h 898004"/>
                <a:gd name="connsiteX55" fmla="*/ 828698 w 1027088"/>
                <a:gd name="connsiteY55" fmla="*/ 191235 h 898004"/>
                <a:gd name="connsiteX56" fmla="*/ 765008 w 1027088"/>
                <a:gd name="connsiteY56" fmla="*/ 200596 h 898004"/>
                <a:gd name="connsiteX57" fmla="*/ 749930 w 1027088"/>
                <a:gd name="connsiteY57" fmla="*/ 193576 h 898004"/>
                <a:gd name="connsiteX58" fmla="*/ 511086 w 1027088"/>
                <a:gd name="connsiteY58" fmla="*/ 24072 h 898004"/>
                <a:gd name="connsiteX59" fmla="*/ 255861 w 1027088"/>
                <a:gd name="connsiteY59" fmla="*/ 267663 h 898004"/>
                <a:gd name="connsiteX60" fmla="*/ 249442 w 1027088"/>
                <a:gd name="connsiteY60" fmla="*/ 277224 h 898004"/>
                <a:gd name="connsiteX61" fmla="*/ 237941 w 1027088"/>
                <a:gd name="connsiteY61" fmla="*/ 277024 h 898004"/>
                <a:gd name="connsiteX62" fmla="*/ 166863 w 1027088"/>
                <a:gd name="connsiteY62" fmla="*/ 258101 h 898004"/>
                <a:gd name="connsiteX0" fmla="*/ 513527 w 1027088"/>
                <a:gd name="connsiteY0" fmla="*/ 780989 h 847855"/>
                <a:gd name="connsiteX1" fmla="*/ 480094 w 1027088"/>
                <a:gd name="connsiteY1" fmla="*/ 814422 h 847855"/>
                <a:gd name="connsiteX2" fmla="*/ 513527 w 1027088"/>
                <a:gd name="connsiteY2" fmla="*/ 847855 h 847855"/>
                <a:gd name="connsiteX3" fmla="*/ 546960 w 1027088"/>
                <a:gd name="connsiteY3" fmla="*/ 814422 h 847855"/>
                <a:gd name="connsiteX4" fmla="*/ 513527 w 1027088"/>
                <a:gd name="connsiteY4" fmla="*/ 780989 h 847855"/>
                <a:gd name="connsiteX5" fmla="*/ 672333 w 1027088"/>
                <a:gd name="connsiteY5" fmla="*/ 833010 h 847855"/>
                <a:gd name="connsiteX6" fmla="*/ 666315 w 1027088"/>
                <a:gd name="connsiteY6" fmla="*/ 831372 h 847855"/>
                <a:gd name="connsiteX7" fmla="*/ 661902 w 1027088"/>
                <a:gd name="connsiteY7" fmla="*/ 814957 h 847855"/>
                <a:gd name="connsiteX8" fmla="*/ 762200 w 1027088"/>
                <a:gd name="connsiteY8" fmla="*/ 641240 h 847855"/>
                <a:gd name="connsiteX9" fmla="*/ 778615 w 1027088"/>
                <a:gd name="connsiteY9" fmla="*/ 636827 h 847855"/>
                <a:gd name="connsiteX10" fmla="*/ 783028 w 1027088"/>
                <a:gd name="connsiteY10" fmla="*/ 653243 h 847855"/>
                <a:gd name="connsiteX11" fmla="*/ 682730 w 1027088"/>
                <a:gd name="connsiteY11" fmla="*/ 826959 h 847855"/>
                <a:gd name="connsiteX12" fmla="*/ 672333 w 1027088"/>
                <a:gd name="connsiteY12" fmla="*/ 833010 h 847855"/>
                <a:gd name="connsiteX13" fmla="*/ 338005 w 1027088"/>
                <a:gd name="connsiteY13" fmla="*/ 833010 h 847855"/>
                <a:gd name="connsiteX14" fmla="*/ 331987 w 1027088"/>
                <a:gd name="connsiteY14" fmla="*/ 831372 h 847855"/>
                <a:gd name="connsiteX15" fmla="*/ 327574 w 1027088"/>
                <a:gd name="connsiteY15" fmla="*/ 814957 h 847855"/>
                <a:gd name="connsiteX16" fmla="*/ 427872 w 1027088"/>
                <a:gd name="connsiteY16" fmla="*/ 641240 h 847855"/>
                <a:gd name="connsiteX17" fmla="*/ 444321 w 1027088"/>
                <a:gd name="connsiteY17" fmla="*/ 636827 h 847855"/>
                <a:gd name="connsiteX18" fmla="*/ 448734 w 1027088"/>
                <a:gd name="connsiteY18" fmla="*/ 653243 h 847855"/>
                <a:gd name="connsiteX19" fmla="*/ 348436 w 1027088"/>
                <a:gd name="connsiteY19" fmla="*/ 826959 h 847855"/>
                <a:gd name="connsiteX20" fmla="*/ 338005 w 1027088"/>
                <a:gd name="connsiteY20" fmla="*/ 833010 h 847855"/>
                <a:gd name="connsiteX21" fmla="*/ 555318 w 1027088"/>
                <a:gd name="connsiteY21" fmla="*/ 746186 h 847855"/>
                <a:gd name="connsiteX22" fmla="*/ 549300 w 1027088"/>
                <a:gd name="connsiteY22" fmla="*/ 744547 h 847855"/>
                <a:gd name="connsiteX23" fmla="*/ 544887 w 1027088"/>
                <a:gd name="connsiteY23" fmla="*/ 728132 h 847855"/>
                <a:gd name="connsiteX24" fmla="*/ 595036 w 1027088"/>
                <a:gd name="connsiteY24" fmla="*/ 641240 h 847855"/>
                <a:gd name="connsiteX25" fmla="*/ 611452 w 1027088"/>
                <a:gd name="connsiteY25" fmla="*/ 636827 h 847855"/>
                <a:gd name="connsiteX26" fmla="*/ 615865 w 1027088"/>
                <a:gd name="connsiteY26" fmla="*/ 653243 h 847855"/>
                <a:gd name="connsiteX27" fmla="*/ 565716 w 1027088"/>
                <a:gd name="connsiteY27" fmla="*/ 740134 h 847855"/>
                <a:gd name="connsiteX28" fmla="*/ 555318 w 1027088"/>
                <a:gd name="connsiteY28" fmla="*/ 746186 h 847855"/>
                <a:gd name="connsiteX29" fmla="*/ 220990 w 1027088"/>
                <a:gd name="connsiteY29" fmla="*/ 746186 h 847855"/>
                <a:gd name="connsiteX30" fmla="*/ 214973 w 1027088"/>
                <a:gd name="connsiteY30" fmla="*/ 744547 h 847855"/>
                <a:gd name="connsiteX31" fmla="*/ 210559 w 1027088"/>
                <a:gd name="connsiteY31" fmla="*/ 728132 h 847855"/>
                <a:gd name="connsiteX32" fmla="*/ 260709 w 1027088"/>
                <a:gd name="connsiteY32" fmla="*/ 641240 h 847855"/>
                <a:gd name="connsiteX33" fmla="*/ 277158 w 1027088"/>
                <a:gd name="connsiteY33" fmla="*/ 636827 h 847855"/>
                <a:gd name="connsiteX34" fmla="*/ 281571 w 1027088"/>
                <a:gd name="connsiteY34" fmla="*/ 653243 h 847855"/>
                <a:gd name="connsiteX35" fmla="*/ 231421 w 1027088"/>
                <a:gd name="connsiteY35" fmla="*/ 740134 h 847855"/>
                <a:gd name="connsiteX36" fmla="*/ 220990 w 1027088"/>
                <a:gd name="connsiteY36" fmla="*/ 746186 h 847855"/>
                <a:gd name="connsiteX37" fmla="*/ 166863 w 1027088"/>
                <a:gd name="connsiteY37" fmla="*/ 558996 h 847855"/>
                <a:gd name="connsiteX38" fmla="*/ 0 w 1027088"/>
                <a:gd name="connsiteY38" fmla="*/ 401795 h 847855"/>
                <a:gd name="connsiteX39" fmla="*/ 166863 w 1027088"/>
                <a:gd name="connsiteY39" fmla="*/ 234029 h 847855"/>
                <a:gd name="connsiteX40" fmla="*/ 234063 w 1027088"/>
                <a:gd name="connsiteY40" fmla="*/ 248138 h 847855"/>
                <a:gd name="connsiteX41" fmla="*/ 511086 w 1027088"/>
                <a:gd name="connsiteY41" fmla="*/ 0 h 847855"/>
                <a:gd name="connsiteX42" fmla="*/ 768151 w 1027088"/>
                <a:gd name="connsiteY42" fmla="*/ 174619 h 847855"/>
                <a:gd name="connsiteX43" fmla="*/ 828698 w 1027088"/>
                <a:gd name="connsiteY43" fmla="*/ 167164 h 847855"/>
                <a:gd name="connsiteX44" fmla="*/ 1027088 w 1027088"/>
                <a:gd name="connsiteY44" fmla="*/ 365520 h 847855"/>
                <a:gd name="connsiteX45" fmla="*/ 828831 w 1027088"/>
                <a:gd name="connsiteY45" fmla="*/ 558996 h 847855"/>
                <a:gd name="connsiteX46" fmla="*/ 166863 w 1027088"/>
                <a:gd name="connsiteY46" fmla="*/ 558996 h 847855"/>
                <a:gd name="connsiteX47" fmla="*/ 166863 w 1027088"/>
                <a:gd name="connsiteY47" fmla="*/ 258101 h 847855"/>
                <a:gd name="connsiteX48" fmla="*/ 24072 w 1027088"/>
                <a:gd name="connsiteY48" fmla="*/ 401795 h 847855"/>
                <a:gd name="connsiteX49" fmla="*/ 166997 w 1027088"/>
                <a:gd name="connsiteY49" fmla="*/ 534891 h 847855"/>
                <a:gd name="connsiteX50" fmla="*/ 828698 w 1027088"/>
                <a:gd name="connsiteY50" fmla="*/ 534891 h 847855"/>
                <a:gd name="connsiteX51" fmla="*/ 1002983 w 1027088"/>
                <a:gd name="connsiteY51" fmla="*/ 365520 h 847855"/>
                <a:gd name="connsiteX52" fmla="*/ 828698 w 1027088"/>
                <a:gd name="connsiteY52" fmla="*/ 191235 h 847855"/>
                <a:gd name="connsiteX53" fmla="*/ 765008 w 1027088"/>
                <a:gd name="connsiteY53" fmla="*/ 200596 h 847855"/>
                <a:gd name="connsiteX54" fmla="*/ 749930 w 1027088"/>
                <a:gd name="connsiteY54" fmla="*/ 193576 h 847855"/>
                <a:gd name="connsiteX55" fmla="*/ 511086 w 1027088"/>
                <a:gd name="connsiteY55" fmla="*/ 24072 h 847855"/>
                <a:gd name="connsiteX56" fmla="*/ 255861 w 1027088"/>
                <a:gd name="connsiteY56" fmla="*/ 267663 h 847855"/>
                <a:gd name="connsiteX57" fmla="*/ 249442 w 1027088"/>
                <a:gd name="connsiteY57" fmla="*/ 277224 h 847855"/>
                <a:gd name="connsiteX58" fmla="*/ 237941 w 1027088"/>
                <a:gd name="connsiteY58" fmla="*/ 277024 h 847855"/>
                <a:gd name="connsiteX59" fmla="*/ 166863 w 1027088"/>
                <a:gd name="connsiteY59" fmla="*/ 258101 h 847855"/>
                <a:gd name="connsiteX0" fmla="*/ 546960 w 1027088"/>
                <a:gd name="connsiteY0" fmla="*/ 814422 h 847855"/>
                <a:gd name="connsiteX1" fmla="*/ 480094 w 1027088"/>
                <a:gd name="connsiteY1" fmla="*/ 814422 h 847855"/>
                <a:gd name="connsiteX2" fmla="*/ 513527 w 1027088"/>
                <a:gd name="connsiteY2" fmla="*/ 847855 h 847855"/>
                <a:gd name="connsiteX3" fmla="*/ 546960 w 1027088"/>
                <a:gd name="connsiteY3" fmla="*/ 814422 h 847855"/>
                <a:gd name="connsiteX4" fmla="*/ 672333 w 1027088"/>
                <a:gd name="connsiteY4" fmla="*/ 833010 h 847855"/>
                <a:gd name="connsiteX5" fmla="*/ 666315 w 1027088"/>
                <a:gd name="connsiteY5" fmla="*/ 831372 h 847855"/>
                <a:gd name="connsiteX6" fmla="*/ 661902 w 1027088"/>
                <a:gd name="connsiteY6" fmla="*/ 814957 h 847855"/>
                <a:gd name="connsiteX7" fmla="*/ 762200 w 1027088"/>
                <a:gd name="connsiteY7" fmla="*/ 641240 h 847855"/>
                <a:gd name="connsiteX8" fmla="*/ 778615 w 1027088"/>
                <a:gd name="connsiteY8" fmla="*/ 636827 h 847855"/>
                <a:gd name="connsiteX9" fmla="*/ 783028 w 1027088"/>
                <a:gd name="connsiteY9" fmla="*/ 653243 h 847855"/>
                <a:gd name="connsiteX10" fmla="*/ 682730 w 1027088"/>
                <a:gd name="connsiteY10" fmla="*/ 826959 h 847855"/>
                <a:gd name="connsiteX11" fmla="*/ 672333 w 1027088"/>
                <a:gd name="connsiteY11" fmla="*/ 833010 h 847855"/>
                <a:gd name="connsiteX12" fmla="*/ 338005 w 1027088"/>
                <a:gd name="connsiteY12" fmla="*/ 833010 h 847855"/>
                <a:gd name="connsiteX13" fmla="*/ 331987 w 1027088"/>
                <a:gd name="connsiteY13" fmla="*/ 831372 h 847855"/>
                <a:gd name="connsiteX14" fmla="*/ 327574 w 1027088"/>
                <a:gd name="connsiteY14" fmla="*/ 814957 h 847855"/>
                <a:gd name="connsiteX15" fmla="*/ 427872 w 1027088"/>
                <a:gd name="connsiteY15" fmla="*/ 641240 h 847855"/>
                <a:gd name="connsiteX16" fmla="*/ 444321 w 1027088"/>
                <a:gd name="connsiteY16" fmla="*/ 636827 h 847855"/>
                <a:gd name="connsiteX17" fmla="*/ 448734 w 1027088"/>
                <a:gd name="connsiteY17" fmla="*/ 653243 h 847855"/>
                <a:gd name="connsiteX18" fmla="*/ 348436 w 1027088"/>
                <a:gd name="connsiteY18" fmla="*/ 826959 h 847855"/>
                <a:gd name="connsiteX19" fmla="*/ 338005 w 1027088"/>
                <a:gd name="connsiteY19" fmla="*/ 833010 h 847855"/>
                <a:gd name="connsiteX20" fmla="*/ 555318 w 1027088"/>
                <a:gd name="connsiteY20" fmla="*/ 746186 h 847855"/>
                <a:gd name="connsiteX21" fmla="*/ 549300 w 1027088"/>
                <a:gd name="connsiteY21" fmla="*/ 744547 h 847855"/>
                <a:gd name="connsiteX22" fmla="*/ 544887 w 1027088"/>
                <a:gd name="connsiteY22" fmla="*/ 728132 h 847855"/>
                <a:gd name="connsiteX23" fmla="*/ 595036 w 1027088"/>
                <a:gd name="connsiteY23" fmla="*/ 641240 h 847855"/>
                <a:gd name="connsiteX24" fmla="*/ 611452 w 1027088"/>
                <a:gd name="connsiteY24" fmla="*/ 636827 h 847855"/>
                <a:gd name="connsiteX25" fmla="*/ 615865 w 1027088"/>
                <a:gd name="connsiteY25" fmla="*/ 653243 h 847855"/>
                <a:gd name="connsiteX26" fmla="*/ 565716 w 1027088"/>
                <a:gd name="connsiteY26" fmla="*/ 740134 h 847855"/>
                <a:gd name="connsiteX27" fmla="*/ 555318 w 1027088"/>
                <a:gd name="connsiteY27" fmla="*/ 746186 h 847855"/>
                <a:gd name="connsiteX28" fmla="*/ 220990 w 1027088"/>
                <a:gd name="connsiteY28" fmla="*/ 746186 h 847855"/>
                <a:gd name="connsiteX29" fmla="*/ 214973 w 1027088"/>
                <a:gd name="connsiteY29" fmla="*/ 744547 h 847855"/>
                <a:gd name="connsiteX30" fmla="*/ 210559 w 1027088"/>
                <a:gd name="connsiteY30" fmla="*/ 728132 h 847855"/>
                <a:gd name="connsiteX31" fmla="*/ 260709 w 1027088"/>
                <a:gd name="connsiteY31" fmla="*/ 641240 h 847855"/>
                <a:gd name="connsiteX32" fmla="*/ 277158 w 1027088"/>
                <a:gd name="connsiteY32" fmla="*/ 636827 h 847855"/>
                <a:gd name="connsiteX33" fmla="*/ 281571 w 1027088"/>
                <a:gd name="connsiteY33" fmla="*/ 653243 h 847855"/>
                <a:gd name="connsiteX34" fmla="*/ 231421 w 1027088"/>
                <a:gd name="connsiteY34" fmla="*/ 740134 h 847855"/>
                <a:gd name="connsiteX35" fmla="*/ 220990 w 1027088"/>
                <a:gd name="connsiteY35" fmla="*/ 746186 h 847855"/>
                <a:gd name="connsiteX36" fmla="*/ 166863 w 1027088"/>
                <a:gd name="connsiteY36" fmla="*/ 558996 h 847855"/>
                <a:gd name="connsiteX37" fmla="*/ 0 w 1027088"/>
                <a:gd name="connsiteY37" fmla="*/ 401795 h 847855"/>
                <a:gd name="connsiteX38" fmla="*/ 166863 w 1027088"/>
                <a:gd name="connsiteY38" fmla="*/ 234029 h 847855"/>
                <a:gd name="connsiteX39" fmla="*/ 234063 w 1027088"/>
                <a:gd name="connsiteY39" fmla="*/ 248138 h 847855"/>
                <a:gd name="connsiteX40" fmla="*/ 511086 w 1027088"/>
                <a:gd name="connsiteY40" fmla="*/ 0 h 847855"/>
                <a:gd name="connsiteX41" fmla="*/ 768151 w 1027088"/>
                <a:gd name="connsiteY41" fmla="*/ 174619 h 847855"/>
                <a:gd name="connsiteX42" fmla="*/ 828698 w 1027088"/>
                <a:gd name="connsiteY42" fmla="*/ 167164 h 847855"/>
                <a:gd name="connsiteX43" fmla="*/ 1027088 w 1027088"/>
                <a:gd name="connsiteY43" fmla="*/ 365520 h 847855"/>
                <a:gd name="connsiteX44" fmla="*/ 828831 w 1027088"/>
                <a:gd name="connsiteY44" fmla="*/ 558996 h 847855"/>
                <a:gd name="connsiteX45" fmla="*/ 166863 w 1027088"/>
                <a:gd name="connsiteY45" fmla="*/ 558996 h 847855"/>
                <a:gd name="connsiteX46" fmla="*/ 166863 w 1027088"/>
                <a:gd name="connsiteY46" fmla="*/ 258101 h 847855"/>
                <a:gd name="connsiteX47" fmla="*/ 24072 w 1027088"/>
                <a:gd name="connsiteY47" fmla="*/ 401795 h 847855"/>
                <a:gd name="connsiteX48" fmla="*/ 166997 w 1027088"/>
                <a:gd name="connsiteY48" fmla="*/ 534891 h 847855"/>
                <a:gd name="connsiteX49" fmla="*/ 828698 w 1027088"/>
                <a:gd name="connsiteY49" fmla="*/ 534891 h 847855"/>
                <a:gd name="connsiteX50" fmla="*/ 1002983 w 1027088"/>
                <a:gd name="connsiteY50" fmla="*/ 365520 h 847855"/>
                <a:gd name="connsiteX51" fmla="*/ 828698 w 1027088"/>
                <a:gd name="connsiteY51" fmla="*/ 191235 h 847855"/>
                <a:gd name="connsiteX52" fmla="*/ 765008 w 1027088"/>
                <a:gd name="connsiteY52" fmla="*/ 200596 h 847855"/>
                <a:gd name="connsiteX53" fmla="*/ 749930 w 1027088"/>
                <a:gd name="connsiteY53" fmla="*/ 193576 h 847855"/>
                <a:gd name="connsiteX54" fmla="*/ 511086 w 1027088"/>
                <a:gd name="connsiteY54" fmla="*/ 24072 h 847855"/>
                <a:gd name="connsiteX55" fmla="*/ 255861 w 1027088"/>
                <a:gd name="connsiteY55" fmla="*/ 267663 h 847855"/>
                <a:gd name="connsiteX56" fmla="*/ 249442 w 1027088"/>
                <a:gd name="connsiteY56" fmla="*/ 277224 h 847855"/>
                <a:gd name="connsiteX57" fmla="*/ 237941 w 1027088"/>
                <a:gd name="connsiteY57" fmla="*/ 277024 h 847855"/>
                <a:gd name="connsiteX58" fmla="*/ 166863 w 1027088"/>
                <a:gd name="connsiteY58" fmla="*/ 258101 h 847855"/>
                <a:gd name="connsiteX0" fmla="*/ 546960 w 1027088"/>
                <a:gd name="connsiteY0" fmla="*/ 814422 h 847855"/>
                <a:gd name="connsiteX1" fmla="*/ 513527 w 1027088"/>
                <a:gd name="connsiteY1" fmla="*/ 847855 h 847855"/>
                <a:gd name="connsiteX2" fmla="*/ 546960 w 1027088"/>
                <a:gd name="connsiteY2" fmla="*/ 814422 h 847855"/>
                <a:gd name="connsiteX3" fmla="*/ 672333 w 1027088"/>
                <a:gd name="connsiteY3" fmla="*/ 833010 h 847855"/>
                <a:gd name="connsiteX4" fmla="*/ 666315 w 1027088"/>
                <a:gd name="connsiteY4" fmla="*/ 831372 h 847855"/>
                <a:gd name="connsiteX5" fmla="*/ 661902 w 1027088"/>
                <a:gd name="connsiteY5" fmla="*/ 814957 h 847855"/>
                <a:gd name="connsiteX6" fmla="*/ 762200 w 1027088"/>
                <a:gd name="connsiteY6" fmla="*/ 641240 h 847855"/>
                <a:gd name="connsiteX7" fmla="*/ 778615 w 1027088"/>
                <a:gd name="connsiteY7" fmla="*/ 636827 h 847855"/>
                <a:gd name="connsiteX8" fmla="*/ 783028 w 1027088"/>
                <a:gd name="connsiteY8" fmla="*/ 653243 h 847855"/>
                <a:gd name="connsiteX9" fmla="*/ 682730 w 1027088"/>
                <a:gd name="connsiteY9" fmla="*/ 826959 h 847855"/>
                <a:gd name="connsiteX10" fmla="*/ 672333 w 1027088"/>
                <a:gd name="connsiteY10" fmla="*/ 833010 h 847855"/>
                <a:gd name="connsiteX11" fmla="*/ 338005 w 1027088"/>
                <a:gd name="connsiteY11" fmla="*/ 833010 h 847855"/>
                <a:gd name="connsiteX12" fmla="*/ 331987 w 1027088"/>
                <a:gd name="connsiteY12" fmla="*/ 831372 h 847855"/>
                <a:gd name="connsiteX13" fmla="*/ 327574 w 1027088"/>
                <a:gd name="connsiteY13" fmla="*/ 814957 h 847855"/>
                <a:gd name="connsiteX14" fmla="*/ 427872 w 1027088"/>
                <a:gd name="connsiteY14" fmla="*/ 641240 h 847855"/>
                <a:gd name="connsiteX15" fmla="*/ 444321 w 1027088"/>
                <a:gd name="connsiteY15" fmla="*/ 636827 h 847855"/>
                <a:gd name="connsiteX16" fmla="*/ 448734 w 1027088"/>
                <a:gd name="connsiteY16" fmla="*/ 653243 h 847855"/>
                <a:gd name="connsiteX17" fmla="*/ 348436 w 1027088"/>
                <a:gd name="connsiteY17" fmla="*/ 826959 h 847855"/>
                <a:gd name="connsiteX18" fmla="*/ 338005 w 1027088"/>
                <a:gd name="connsiteY18" fmla="*/ 833010 h 847855"/>
                <a:gd name="connsiteX19" fmla="*/ 555318 w 1027088"/>
                <a:gd name="connsiteY19" fmla="*/ 746186 h 847855"/>
                <a:gd name="connsiteX20" fmla="*/ 549300 w 1027088"/>
                <a:gd name="connsiteY20" fmla="*/ 744547 h 847855"/>
                <a:gd name="connsiteX21" fmla="*/ 544887 w 1027088"/>
                <a:gd name="connsiteY21" fmla="*/ 728132 h 847855"/>
                <a:gd name="connsiteX22" fmla="*/ 595036 w 1027088"/>
                <a:gd name="connsiteY22" fmla="*/ 641240 h 847855"/>
                <a:gd name="connsiteX23" fmla="*/ 611452 w 1027088"/>
                <a:gd name="connsiteY23" fmla="*/ 636827 h 847855"/>
                <a:gd name="connsiteX24" fmla="*/ 615865 w 1027088"/>
                <a:gd name="connsiteY24" fmla="*/ 653243 h 847855"/>
                <a:gd name="connsiteX25" fmla="*/ 565716 w 1027088"/>
                <a:gd name="connsiteY25" fmla="*/ 740134 h 847855"/>
                <a:gd name="connsiteX26" fmla="*/ 555318 w 1027088"/>
                <a:gd name="connsiteY26" fmla="*/ 746186 h 847855"/>
                <a:gd name="connsiteX27" fmla="*/ 220990 w 1027088"/>
                <a:gd name="connsiteY27" fmla="*/ 746186 h 847855"/>
                <a:gd name="connsiteX28" fmla="*/ 214973 w 1027088"/>
                <a:gd name="connsiteY28" fmla="*/ 744547 h 847855"/>
                <a:gd name="connsiteX29" fmla="*/ 210559 w 1027088"/>
                <a:gd name="connsiteY29" fmla="*/ 728132 h 847855"/>
                <a:gd name="connsiteX30" fmla="*/ 260709 w 1027088"/>
                <a:gd name="connsiteY30" fmla="*/ 641240 h 847855"/>
                <a:gd name="connsiteX31" fmla="*/ 277158 w 1027088"/>
                <a:gd name="connsiteY31" fmla="*/ 636827 h 847855"/>
                <a:gd name="connsiteX32" fmla="*/ 281571 w 1027088"/>
                <a:gd name="connsiteY32" fmla="*/ 653243 h 847855"/>
                <a:gd name="connsiteX33" fmla="*/ 231421 w 1027088"/>
                <a:gd name="connsiteY33" fmla="*/ 740134 h 847855"/>
                <a:gd name="connsiteX34" fmla="*/ 220990 w 1027088"/>
                <a:gd name="connsiteY34" fmla="*/ 746186 h 847855"/>
                <a:gd name="connsiteX35" fmla="*/ 166863 w 1027088"/>
                <a:gd name="connsiteY35" fmla="*/ 558996 h 847855"/>
                <a:gd name="connsiteX36" fmla="*/ 0 w 1027088"/>
                <a:gd name="connsiteY36" fmla="*/ 401795 h 847855"/>
                <a:gd name="connsiteX37" fmla="*/ 166863 w 1027088"/>
                <a:gd name="connsiteY37" fmla="*/ 234029 h 847855"/>
                <a:gd name="connsiteX38" fmla="*/ 234063 w 1027088"/>
                <a:gd name="connsiteY38" fmla="*/ 248138 h 847855"/>
                <a:gd name="connsiteX39" fmla="*/ 511086 w 1027088"/>
                <a:gd name="connsiteY39" fmla="*/ 0 h 847855"/>
                <a:gd name="connsiteX40" fmla="*/ 768151 w 1027088"/>
                <a:gd name="connsiteY40" fmla="*/ 174619 h 847855"/>
                <a:gd name="connsiteX41" fmla="*/ 828698 w 1027088"/>
                <a:gd name="connsiteY41" fmla="*/ 167164 h 847855"/>
                <a:gd name="connsiteX42" fmla="*/ 1027088 w 1027088"/>
                <a:gd name="connsiteY42" fmla="*/ 365520 h 847855"/>
                <a:gd name="connsiteX43" fmla="*/ 828831 w 1027088"/>
                <a:gd name="connsiteY43" fmla="*/ 558996 h 847855"/>
                <a:gd name="connsiteX44" fmla="*/ 166863 w 1027088"/>
                <a:gd name="connsiteY44" fmla="*/ 558996 h 847855"/>
                <a:gd name="connsiteX45" fmla="*/ 166863 w 1027088"/>
                <a:gd name="connsiteY45" fmla="*/ 258101 h 847855"/>
                <a:gd name="connsiteX46" fmla="*/ 24072 w 1027088"/>
                <a:gd name="connsiteY46" fmla="*/ 401795 h 847855"/>
                <a:gd name="connsiteX47" fmla="*/ 166997 w 1027088"/>
                <a:gd name="connsiteY47" fmla="*/ 534891 h 847855"/>
                <a:gd name="connsiteX48" fmla="*/ 828698 w 1027088"/>
                <a:gd name="connsiteY48" fmla="*/ 534891 h 847855"/>
                <a:gd name="connsiteX49" fmla="*/ 1002983 w 1027088"/>
                <a:gd name="connsiteY49" fmla="*/ 365520 h 847855"/>
                <a:gd name="connsiteX50" fmla="*/ 828698 w 1027088"/>
                <a:gd name="connsiteY50" fmla="*/ 191235 h 847855"/>
                <a:gd name="connsiteX51" fmla="*/ 765008 w 1027088"/>
                <a:gd name="connsiteY51" fmla="*/ 200596 h 847855"/>
                <a:gd name="connsiteX52" fmla="*/ 749930 w 1027088"/>
                <a:gd name="connsiteY52" fmla="*/ 193576 h 847855"/>
                <a:gd name="connsiteX53" fmla="*/ 511086 w 1027088"/>
                <a:gd name="connsiteY53" fmla="*/ 24072 h 847855"/>
                <a:gd name="connsiteX54" fmla="*/ 255861 w 1027088"/>
                <a:gd name="connsiteY54" fmla="*/ 267663 h 847855"/>
                <a:gd name="connsiteX55" fmla="*/ 249442 w 1027088"/>
                <a:gd name="connsiteY55" fmla="*/ 277224 h 847855"/>
                <a:gd name="connsiteX56" fmla="*/ 237941 w 1027088"/>
                <a:gd name="connsiteY56" fmla="*/ 277024 h 847855"/>
                <a:gd name="connsiteX57" fmla="*/ 166863 w 1027088"/>
                <a:gd name="connsiteY57" fmla="*/ 258101 h 847855"/>
                <a:gd name="connsiteX0" fmla="*/ 672333 w 1027088"/>
                <a:gd name="connsiteY0" fmla="*/ 833010 h 833010"/>
                <a:gd name="connsiteX1" fmla="*/ 666315 w 1027088"/>
                <a:gd name="connsiteY1" fmla="*/ 831372 h 833010"/>
                <a:gd name="connsiteX2" fmla="*/ 661902 w 1027088"/>
                <a:gd name="connsiteY2" fmla="*/ 814957 h 833010"/>
                <a:gd name="connsiteX3" fmla="*/ 762200 w 1027088"/>
                <a:gd name="connsiteY3" fmla="*/ 641240 h 833010"/>
                <a:gd name="connsiteX4" fmla="*/ 778615 w 1027088"/>
                <a:gd name="connsiteY4" fmla="*/ 636827 h 833010"/>
                <a:gd name="connsiteX5" fmla="*/ 783028 w 1027088"/>
                <a:gd name="connsiteY5" fmla="*/ 653243 h 833010"/>
                <a:gd name="connsiteX6" fmla="*/ 682730 w 1027088"/>
                <a:gd name="connsiteY6" fmla="*/ 826959 h 833010"/>
                <a:gd name="connsiteX7" fmla="*/ 672333 w 1027088"/>
                <a:gd name="connsiteY7" fmla="*/ 833010 h 833010"/>
                <a:gd name="connsiteX8" fmla="*/ 338005 w 1027088"/>
                <a:gd name="connsiteY8" fmla="*/ 833010 h 833010"/>
                <a:gd name="connsiteX9" fmla="*/ 331987 w 1027088"/>
                <a:gd name="connsiteY9" fmla="*/ 831372 h 833010"/>
                <a:gd name="connsiteX10" fmla="*/ 327574 w 1027088"/>
                <a:gd name="connsiteY10" fmla="*/ 814957 h 833010"/>
                <a:gd name="connsiteX11" fmla="*/ 427872 w 1027088"/>
                <a:gd name="connsiteY11" fmla="*/ 641240 h 833010"/>
                <a:gd name="connsiteX12" fmla="*/ 444321 w 1027088"/>
                <a:gd name="connsiteY12" fmla="*/ 636827 h 833010"/>
                <a:gd name="connsiteX13" fmla="*/ 448734 w 1027088"/>
                <a:gd name="connsiteY13" fmla="*/ 653243 h 833010"/>
                <a:gd name="connsiteX14" fmla="*/ 348436 w 1027088"/>
                <a:gd name="connsiteY14" fmla="*/ 826959 h 833010"/>
                <a:gd name="connsiteX15" fmla="*/ 338005 w 1027088"/>
                <a:gd name="connsiteY15" fmla="*/ 833010 h 833010"/>
                <a:gd name="connsiteX16" fmla="*/ 555318 w 1027088"/>
                <a:gd name="connsiteY16" fmla="*/ 746186 h 833010"/>
                <a:gd name="connsiteX17" fmla="*/ 549300 w 1027088"/>
                <a:gd name="connsiteY17" fmla="*/ 744547 h 833010"/>
                <a:gd name="connsiteX18" fmla="*/ 544887 w 1027088"/>
                <a:gd name="connsiteY18" fmla="*/ 728132 h 833010"/>
                <a:gd name="connsiteX19" fmla="*/ 595036 w 1027088"/>
                <a:gd name="connsiteY19" fmla="*/ 641240 h 833010"/>
                <a:gd name="connsiteX20" fmla="*/ 611452 w 1027088"/>
                <a:gd name="connsiteY20" fmla="*/ 636827 h 833010"/>
                <a:gd name="connsiteX21" fmla="*/ 615865 w 1027088"/>
                <a:gd name="connsiteY21" fmla="*/ 653243 h 833010"/>
                <a:gd name="connsiteX22" fmla="*/ 565716 w 1027088"/>
                <a:gd name="connsiteY22" fmla="*/ 740134 h 833010"/>
                <a:gd name="connsiteX23" fmla="*/ 555318 w 1027088"/>
                <a:gd name="connsiteY23" fmla="*/ 746186 h 833010"/>
                <a:gd name="connsiteX24" fmla="*/ 220990 w 1027088"/>
                <a:gd name="connsiteY24" fmla="*/ 746186 h 833010"/>
                <a:gd name="connsiteX25" fmla="*/ 214973 w 1027088"/>
                <a:gd name="connsiteY25" fmla="*/ 744547 h 833010"/>
                <a:gd name="connsiteX26" fmla="*/ 210559 w 1027088"/>
                <a:gd name="connsiteY26" fmla="*/ 728132 h 833010"/>
                <a:gd name="connsiteX27" fmla="*/ 260709 w 1027088"/>
                <a:gd name="connsiteY27" fmla="*/ 641240 h 833010"/>
                <a:gd name="connsiteX28" fmla="*/ 277158 w 1027088"/>
                <a:gd name="connsiteY28" fmla="*/ 636827 h 833010"/>
                <a:gd name="connsiteX29" fmla="*/ 281571 w 1027088"/>
                <a:gd name="connsiteY29" fmla="*/ 653243 h 833010"/>
                <a:gd name="connsiteX30" fmla="*/ 231421 w 1027088"/>
                <a:gd name="connsiteY30" fmla="*/ 740134 h 833010"/>
                <a:gd name="connsiteX31" fmla="*/ 220990 w 1027088"/>
                <a:gd name="connsiteY31" fmla="*/ 746186 h 833010"/>
                <a:gd name="connsiteX32" fmla="*/ 166863 w 1027088"/>
                <a:gd name="connsiteY32" fmla="*/ 558996 h 833010"/>
                <a:gd name="connsiteX33" fmla="*/ 0 w 1027088"/>
                <a:gd name="connsiteY33" fmla="*/ 401795 h 833010"/>
                <a:gd name="connsiteX34" fmla="*/ 166863 w 1027088"/>
                <a:gd name="connsiteY34" fmla="*/ 234029 h 833010"/>
                <a:gd name="connsiteX35" fmla="*/ 234063 w 1027088"/>
                <a:gd name="connsiteY35" fmla="*/ 248138 h 833010"/>
                <a:gd name="connsiteX36" fmla="*/ 511086 w 1027088"/>
                <a:gd name="connsiteY36" fmla="*/ 0 h 833010"/>
                <a:gd name="connsiteX37" fmla="*/ 768151 w 1027088"/>
                <a:gd name="connsiteY37" fmla="*/ 174619 h 833010"/>
                <a:gd name="connsiteX38" fmla="*/ 828698 w 1027088"/>
                <a:gd name="connsiteY38" fmla="*/ 167164 h 833010"/>
                <a:gd name="connsiteX39" fmla="*/ 1027088 w 1027088"/>
                <a:gd name="connsiteY39" fmla="*/ 365520 h 833010"/>
                <a:gd name="connsiteX40" fmla="*/ 828831 w 1027088"/>
                <a:gd name="connsiteY40" fmla="*/ 558996 h 833010"/>
                <a:gd name="connsiteX41" fmla="*/ 166863 w 1027088"/>
                <a:gd name="connsiteY41" fmla="*/ 558996 h 833010"/>
                <a:gd name="connsiteX42" fmla="*/ 166863 w 1027088"/>
                <a:gd name="connsiteY42" fmla="*/ 258101 h 833010"/>
                <a:gd name="connsiteX43" fmla="*/ 24072 w 1027088"/>
                <a:gd name="connsiteY43" fmla="*/ 401795 h 833010"/>
                <a:gd name="connsiteX44" fmla="*/ 166997 w 1027088"/>
                <a:gd name="connsiteY44" fmla="*/ 534891 h 833010"/>
                <a:gd name="connsiteX45" fmla="*/ 828698 w 1027088"/>
                <a:gd name="connsiteY45" fmla="*/ 534891 h 833010"/>
                <a:gd name="connsiteX46" fmla="*/ 1002983 w 1027088"/>
                <a:gd name="connsiteY46" fmla="*/ 365520 h 833010"/>
                <a:gd name="connsiteX47" fmla="*/ 828698 w 1027088"/>
                <a:gd name="connsiteY47" fmla="*/ 191235 h 833010"/>
                <a:gd name="connsiteX48" fmla="*/ 765008 w 1027088"/>
                <a:gd name="connsiteY48" fmla="*/ 200596 h 833010"/>
                <a:gd name="connsiteX49" fmla="*/ 749930 w 1027088"/>
                <a:gd name="connsiteY49" fmla="*/ 193576 h 833010"/>
                <a:gd name="connsiteX50" fmla="*/ 511086 w 1027088"/>
                <a:gd name="connsiteY50" fmla="*/ 24072 h 833010"/>
                <a:gd name="connsiteX51" fmla="*/ 255861 w 1027088"/>
                <a:gd name="connsiteY51" fmla="*/ 267663 h 833010"/>
                <a:gd name="connsiteX52" fmla="*/ 249442 w 1027088"/>
                <a:gd name="connsiteY52" fmla="*/ 277224 h 833010"/>
                <a:gd name="connsiteX53" fmla="*/ 237941 w 1027088"/>
                <a:gd name="connsiteY53" fmla="*/ 277024 h 833010"/>
                <a:gd name="connsiteX54" fmla="*/ 166863 w 1027088"/>
                <a:gd name="connsiteY54" fmla="*/ 258101 h 833010"/>
                <a:gd name="connsiteX0" fmla="*/ 682730 w 1027088"/>
                <a:gd name="connsiteY0" fmla="*/ 826959 h 841934"/>
                <a:gd name="connsiteX1" fmla="*/ 666315 w 1027088"/>
                <a:gd name="connsiteY1" fmla="*/ 831372 h 841934"/>
                <a:gd name="connsiteX2" fmla="*/ 661902 w 1027088"/>
                <a:gd name="connsiteY2" fmla="*/ 814957 h 841934"/>
                <a:gd name="connsiteX3" fmla="*/ 762200 w 1027088"/>
                <a:gd name="connsiteY3" fmla="*/ 641240 h 841934"/>
                <a:gd name="connsiteX4" fmla="*/ 778615 w 1027088"/>
                <a:gd name="connsiteY4" fmla="*/ 636827 h 841934"/>
                <a:gd name="connsiteX5" fmla="*/ 783028 w 1027088"/>
                <a:gd name="connsiteY5" fmla="*/ 653243 h 841934"/>
                <a:gd name="connsiteX6" fmla="*/ 682730 w 1027088"/>
                <a:gd name="connsiteY6" fmla="*/ 826959 h 841934"/>
                <a:gd name="connsiteX7" fmla="*/ 338005 w 1027088"/>
                <a:gd name="connsiteY7" fmla="*/ 833010 h 841934"/>
                <a:gd name="connsiteX8" fmla="*/ 331987 w 1027088"/>
                <a:gd name="connsiteY8" fmla="*/ 831372 h 841934"/>
                <a:gd name="connsiteX9" fmla="*/ 327574 w 1027088"/>
                <a:gd name="connsiteY9" fmla="*/ 814957 h 841934"/>
                <a:gd name="connsiteX10" fmla="*/ 427872 w 1027088"/>
                <a:gd name="connsiteY10" fmla="*/ 641240 h 841934"/>
                <a:gd name="connsiteX11" fmla="*/ 444321 w 1027088"/>
                <a:gd name="connsiteY11" fmla="*/ 636827 h 841934"/>
                <a:gd name="connsiteX12" fmla="*/ 448734 w 1027088"/>
                <a:gd name="connsiteY12" fmla="*/ 653243 h 841934"/>
                <a:gd name="connsiteX13" fmla="*/ 348436 w 1027088"/>
                <a:gd name="connsiteY13" fmla="*/ 826959 h 841934"/>
                <a:gd name="connsiteX14" fmla="*/ 338005 w 1027088"/>
                <a:gd name="connsiteY14" fmla="*/ 833010 h 841934"/>
                <a:gd name="connsiteX15" fmla="*/ 555318 w 1027088"/>
                <a:gd name="connsiteY15" fmla="*/ 746186 h 841934"/>
                <a:gd name="connsiteX16" fmla="*/ 549300 w 1027088"/>
                <a:gd name="connsiteY16" fmla="*/ 744547 h 841934"/>
                <a:gd name="connsiteX17" fmla="*/ 544887 w 1027088"/>
                <a:gd name="connsiteY17" fmla="*/ 728132 h 841934"/>
                <a:gd name="connsiteX18" fmla="*/ 595036 w 1027088"/>
                <a:gd name="connsiteY18" fmla="*/ 641240 h 841934"/>
                <a:gd name="connsiteX19" fmla="*/ 611452 w 1027088"/>
                <a:gd name="connsiteY19" fmla="*/ 636827 h 841934"/>
                <a:gd name="connsiteX20" fmla="*/ 615865 w 1027088"/>
                <a:gd name="connsiteY20" fmla="*/ 653243 h 841934"/>
                <a:gd name="connsiteX21" fmla="*/ 565716 w 1027088"/>
                <a:gd name="connsiteY21" fmla="*/ 740134 h 841934"/>
                <a:gd name="connsiteX22" fmla="*/ 555318 w 1027088"/>
                <a:gd name="connsiteY22" fmla="*/ 746186 h 841934"/>
                <a:gd name="connsiteX23" fmla="*/ 220990 w 1027088"/>
                <a:gd name="connsiteY23" fmla="*/ 746186 h 841934"/>
                <a:gd name="connsiteX24" fmla="*/ 214973 w 1027088"/>
                <a:gd name="connsiteY24" fmla="*/ 744547 h 841934"/>
                <a:gd name="connsiteX25" fmla="*/ 210559 w 1027088"/>
                <a:gd name="connsiteY25" fmla="*/ 728132 h 841934"/>
                <a:gd name="connsiteX26" fmla="*/ 260709 w 1027088"/>
                <a:gd name="connsiteY26" fmla="*/ 641240 h 841934"/>
                <a:gd name="connsiteX27" fmla="*/ 277158 w 1027088"/>
                <a:gd name="connsiteY27" fmla="*/ 636827 h 841934"/>
                <a:gd name="connsiteX28" fmla="*/ 281571 w 1027088"/>
                <a:gd name="connsiteY28" fmla="*/ 653243 h 841934"/>
                <a:gd name="connsiteX29" fmla="*/ 231421 w 1027088"/>
                <a:gd name="connsiteY29" fmla="*/ 740134 h 841934"/>
                <a:gd name="connsiteX30" fmla="*/ 220990 w 1027088"/>
                <a:gd name="connsiteY30" fmla="*/ 746186 h 841934"/>
                <a:gd name="connsiteX31" fmla="*/ 166863 w 1027088"/>
                <a:gd name="connsiteY31" fmla="*/ 558996 h 841934"/>
                <a:gd name="connsiteX32" fmla="*/ 0 w 1027088"/>
                <a:gd name="connsiteY32" fmla="*/ 401795 h 841934"/>
                <a:gd name="connsiteX33" fmla="*/ 166863 w 1027088"/>
                <a:gd name="connsiteY33" fmla="*/ 234029 h 841934"/>
                <a:gd name="connsiteX34" fmla="*/ 234063 w 1027088"/>
                <a:gd name="connsiteY34" fmla="*/ 248138 h 841934"/>
                <a:gd name="connsiteX35" fmla="*/ 511086 w 1027088"/>
                <a:gd name="connsiteY35" fmla="*/ 0 h 841934"/>
                <a:gd name="connsiteX36" fmla="*/ 768151 w 1027088"/>
                <a:gd name="connsiteY36" fmla="*/ 174619 h 841934"/>
                <a:gd name="connsiteX37" fmla="*/ 828698 w 1027088"/>
                <a:gd name="connsiteY37" fmla="*/ 167164 h 841934"/>
                <a:gd name="connsiteX38" fmla="*/ 1027088 w 1027088"/>
                <a:gd name="connsiteY38" fmla="*/ 365520 h 841934"/>
                <a:gd name="connsiteX39" fmla="*/ 828831 w 1027088"/>
                <a:gd name="connsiteY39" fmla="*/ 558996 h 841934"/>
                <a:gd name="connsiteX40" fmla="*/ 166863 w 1027088"/>
                <a:gd name="connsiteY40" fmla="*/ 558996 h 841934"/>
                <a:gd name="connsiteX41" fmla="*/ 166863 w 1027088"/>
                <a:gd name="connsiteY41" fmla="*/ 258101 h 841934"/>
                <a:gd name="connsiteX42" fmla="*/ 24072 w 1027088"/>
                <a:gd name="connsiteY42" fmla="*/ 401795 h 841934"/>
                <a:gd name="connsiteX43" fmla="*/ 166997 w 1027088"/>
                <a:gd name="connsiteY43" fmla="*/ 534891 h 841934"/>
                <a:gd name="connsiteX44" fmla="*/ 828698 w 1027088"/>
                <a:gd name="connsiteY44" fmla="*/ 534891 h 841934"/>
                <a:gd name="connsiteX45" fmla="*/ 1002983 w 1027088"/>
                <a:gd name="connsiteY45" fmla="*/ 365520 h 841934"/>
                <a:gd name="connsiteX46" fmla="*/ 828698 w 1027088"/>
                <a:gd name="connsiteY46" fmla="*/ 191235 h 841934"/>
                <a:gd name="connsiteX47" fmla="*/ 765008 w 1027088"/>
                <a:gd name="connsiteY47" fmla="*/ 200596 h 841934"/>
                <a:gd name="connsiteX48" fmla="*/ 749930 w 1027088"/>
                <a:gd name="connsiteY48" fmla="*/ 193576 h 841934"/>
                <a:gd name="connsiteX49" fmla="*/ 511086 w 1027088"/>
                <a:gd name="connsiteY49" fmla="*/ 24072 h 841934"/>
                <a:gd name="connsiteX50" fmla="*/ 255861 w 1027088"/>
                <a:gd name="connsiteY50" fmla="*/ 267663 h 841934"/>
                <a:gd name="connsiteX51" fmla="*/ 249442 w 1027088"/>
                <a:gd name="connsiteY51" fmla="*/ 277224 h 841934"/>
                <a:gd name="connsiteX52" fmla="*/ 237941 w 1027088"/>
                <a:gd name="connsiteY52" fmla="*/ 277024 h 841934"/>
                <a:gd name="connsiteX53" fmla="*/ 166863 w 1027088"/>
                <a:gd name="connsiteY53" fmla="*/ 258101 h 841934"/>
                <a:gd name="connsiteX0" fmla="*/ 783028 w 1027088"/>
                <a:gd name="connsiteY0" fmla="*/ 653243 h 833010"/>
                <a:gd name="connsiteX1" fmla="*/ 666315 w 1027088"/>
                <a:gd name="connsiteY1" fmla="*/ 831372 h 833010"/>
                <a:gd name="connsiteX2" fmla="*/ 661902 w 1027088"/>
                <a:gd name="connsiteY2" fmla="*/ 814957 h 833010"/>
                <a:gd name="connsiteX3" fmla="*/ 762200 w 1027088"/>
                <a:gd name="connsiteY3" fmla="*/ 641240 h 833010"/>
                <a:gd name="connsiteX4" fmla="*/ 778615 w 1027088"/>
                <a:gd name="connsiteY4" fmla="*/ 636827 h 833010"/>
                <a:gd name="connsiteX5" fmla="*/ 783028 w 1027088"/>
                <a:gd name="connsiteY5" fmla="*/ 653243 h 833010"/>
                <a:gd name="connsiteX6" fmla="*/ 338005 w 1027088"/>
                <a:gd name="connsiteY6" fmla="*/ 833010 h 833010"/>
                <a:gd name="connsiteX7" fmla="*/ 331987 w 1027088"/>
                <a:gd name="connsiteY7" fmla="*/ 831372 h 833010"/>
                <a:gd name="connsiteX8" fmla="*/ 327574 w 1027088"/>
                <a:gd name="connsiteY8" fmla="*/ 814957 h 833010"/>
                <a:gd name="connsiteX9" fmla="*/ 427872 w 1027088"/>
                <a:gd name="connsiteY9" fmla="*/ 641240 h 833010"/>
                <a:gd name="connsiteX10" fmla="*/ 444321 w 1027088"/>
                <a:gd name="connsiteY10" fmla="*/ 636827 h 833010"/>
                <a:gd name="connsiteX11" fmla="*/ 448734 w 1027088"/>
                <a:gd name="connsiteY11" fmla="*/ 653243 h 833010"/>
                <a:gd name="connsiteX12" fmla="*/ 348436 w 1027088"/>
                <a:gd name="connsiteY12" fmla="*/ 826959 h 833010"/>
                <a:gd name="connsiteX13" fmla="*/ 338005 w 1027088"/>
                <a:gd name="connsiteY13" fmla="*/ 833010 h 833010"/>
                <a:gd name="connsiteX14" fmla="*/ 555318 w 1027088"/>
                <a:gd name="connsiteY14" fmla="*/ 746186 h 833010"/>
                <a:gd name="connsiteX15" fmla="*/ 549300 w 1027088"/>
                <a:gd name="connsiteY15" fmla="*/ 744547 h 833010"/>
                <a:gd name="connsiteX16" fmla="*/ 544887 w 1027088"/>
                <a:gd name="connsiteY16" fmla="*/ 728132 h 833010"/>
                <a:gd name="connsiteX17" fmla="*/ 595036 w 1027088"/>
                <a:gd name="connsiteY17" fmla="*/ 641240 h 833010"/>
                <a:gd name="connsiteX18" fmla="*/ 611452 w 1027088"/>
                <a:gd name="connsiteY18" fmla="*/ 636827 h 833010"/>
                <a:gd name="connsiteX19" fmla="*/ 615865 w 1027088"/>
                <a:gd name="connsiteY19" fmla="*/ 653243 h 833010"/>
                <a:gd name="connsiteX20" fmla="*/ 565716 w 1027088"/>
                <a:gd name="connsiteY20" fmla="*/ 740134 h 833010"/>
                <a:gd name="connsiteX21" fmla="*/ 555318 w 1027088"/>
                <a:gd name="connsiteY21" fmla="*/ 746186 h 833010"/>
                <a:gd name="connsiteX22" fmla="*/ 220990 w 1027088"/>
                <a:gd name="connsiteY22" fmla="*/ 746186 h 833010"/>
                <a:gd name="connsiteX23" fmla="*/ 214973 w 1027088"/>
                <a:gd name="connsiteY23" fmla="*/ 744547 h 833010"/>
                <a:gd name="connsiteX24" fmla="*/ 210559 w 1027088"/>
                <a:gd name="connsiteY24" fmla="*/ 728132 h 833010"/>
                <a:gd name="connsiteX25" fmla="*/ 260709 w 1027088"/>
                <a:gd name="connsiteY25" fmla="*/ 641240 h 833010"/>
                <a:gd name="connsiteX26" fmla="*/ 277158 w 1027088"/>
                <a:gd name="connsiteY26" fmla="*/ 636827 h 833010"/>
                <a:gd name="connsiteX27" fmla="*/ 281571 w 1027088"/>
                <a:gd name="connsiteY27" fmla="*/ 653243 h 833010"/>
                <a:gd name="connsiteX28" fmla="*/ 231421 w 1027088"/>
                <a:gd name="connsiteY28" fmla="*/ 740134 h 833010"/>
                <a:gd name="connsiteX29" fmla="*/ 220990 w 1027088"/>
                <a:gd name="connsiteY29" fmla="*/ 746186 h 833010"/>
                <a:gd name="connsiteX30" fmla="*/ 166863 w 1027088"/>
                <a:gd name="connsiteY30" fmla="*/ 558996 h 833010"/>
                <a:gd name="connsiteX31" fmla="*/ 0 w 1027088"/>
                <a:gd name="connsiteY31" fmla="*/ 401795 h 833010"/>
                <a:gd name="connsiteX32" fmla="*/ 166863 w 1027088"/>
                <a:gd name="connsiteY32" fmla="*/ 234029 h 833010"/>
                <a:gd name="connsiteX33" fmla="*/ 234063 w 1027088"/>
                <a:gd name="connsiteY33" fmla="*/ 248138 h 833010"/>
                <a:gd name="connsiteX34" fmla="*/ 511086 w 1027088"/>
                <a:gd name="connsiteY34" fmla="*/ 0 h 833010"/>
                <a:gd name="connsiteX35" fmla="*/ 768151 w 1027088"/>
                <a:gd name="connsiteY35" fmla="*/ 174619 h 833010"/>
                <a:gd name="connsiteX36" fmla="*/ 828698 w 1027088"/>
                <a:gd name="connsiteY36" fmla="*/ 167164 h 833010"/>
                <a:gd name="connsiteX37" fmla="*/ 1027088 w 1027088"/>
                <a:gd name="connsiteY37" fmla="*/ 365520 h 833010"/>
                <a:gd name="connsiteX38" fmla="*/ 828831 w 1027088"/>
                <a:gd name="connsiteY38" fmla="*/ 558996 h 833010"/>
                <a:gd name="connsiteX39" fmla="*/ 166863 w 1027088"/>
                <a:gd name="connsiteY39" fmla="*/ 558996 h 833010"/>
                <a:gd name="connsiteX40" fmla="*/ 166863 w 1027088"/>
                <a:gd name="connsiteY40" fmla="*/ 258101 h 833010"/>
                <a:gd name="connsiteX41" fmla="*/ 24072 w 1027088"/>
                <a:gd name="connsiteY41" fmla="*/ 401795 h 833010"/>
                <a:gd name="connsiteX42" fmla="*/ 166997 w 1027088"/>
                <a:gd name="connsiteY42" fmla="*/ 534891 h 833010"/>
                <a:gd name="connsiteX43" fmla="*/ 828698 w 1027088"/>
                <a:gd name="connsiteY43" fmla="*/ 534891 h 833010"/>
                <a:gd name="connsiteX44" fmla="*/ 1002983 w 1027088"/>
                <a:gd name="connsiteY44" fmla="*/ 365520 h 833010"/>
                <a:gd name="connsiteX45" fmla="*/ 828698 w 1027088"/>
                <a:gd name="connsiteY45" fmla="*/ 191235 h 833010"/>
                <a:gd name="connsiteX46" fmla="*/ 765008 w 1027088"/>
                <a:gd name="connsiteY46" fmla="*/ 200596 h 833010"/>
                <a:gd name="connsiteX47" fmla="*/ 749930 w 1027088"/>
                <a:gd name="connsiteY47" fmla="*/ 193576 h 833010"/>
                <a:gd name="connsiteX48" fmla="*/ 511086 w 1027088"/>
                <a:gd name="connsiteY48" fmla="*/ 24072 h 833010"/>
                <a:gd name="connsiteX49" fmla="*/ 255861 w 1027088"/>
                <a:gd name="connsiteY49" fmla="*/ 267663 h 833010"/>
                <a:gd name="connsiteX50" fmla="*/ 249442 w 1027088"/>
                <a:gd name="connsiteY50" fmla="*/ 277224 h 833010"/>
                <a:gd name="connsiteX51" fmla="*/ 237941 w 1027088"/>
                <a:gd name="connsiteY51" fmla="*/ 277024 h 833010"/>
                <a:gd name="connsiteX52" fmla="*/ 166863 w 1027088"/>
                <a:gd name="connsiteY52" fmla="*/ 258101 h 833010"/>
                <a:gd name="connsiteX0" fmla="*/ 783028 w 1027088"/>
                <a:gd name="connsiteY0" fmla="*/ 653243 h 833010"/>
                <a:gd name="connsiteX1" fmla="*/ 666315 w 1027088"/>
                <a:gd name="connsiteY1" fmla="*/ 831372 h 833010"/>
                <a:gd name="connsiteX2" fmla="*/ 661902 w 1027088"/>
                <a:gd name="connsiteY2" fmla="*/ 814957 h 833010"/>
                <a:gd name="connsiteX3" fmla="*/ 778615 w 1027088"/>
                <a:gd name="connsiteY3" fmla="*/ 636827 h 833010"/>
                <a:gd name="connsiteX4" fmla="*/ 783028 w 1027088"/>
                <a:gd name="connsiteY4" fmla="*/ 653243 h 833010"/>
                <a:gd name="connsiteX5" fmla="*/ 338005 w 1027088"/>
                <a:gd name="connsiteY5" fmla="*/ 833010 h 833010"/>
                <a:gd name="connsiteX6" fmla="*/ 331987 w 1027088"/>
                <a:gd name="connsiteY6" fmla="*/ 831372 h 833010"/>
                <a:gd name="connsiteX7" fmla="*/ 327574 w 1027088"/>
                <a:gd name="connsiteY7" fmla="*/ 814957 h 833010"/>
                <a:gd name="connsiteX8" fmla="*/ 427872 w 1027088"/>
                <a:gd name="connsiteY8" fmla="*/ 641240 h 833010"/>
                <a:gd name="connsiteX9" fmla="*/ 444321 w 1027088"/>
                <a:gd name="connsiteY9" fmla="*/ 636827 h 833010"/>
                <a:gd name="connsiteX10" fmla="*/ 448734 w 1027088"/>
                <a:gd name="connsiteY10" fmla="*/ 653243 h 833010"/>
                <a:gd name="connsiteX11" fmla="*/ 348436 w 1027088"/>
                <a:gd name="connsiteY11" fmla="*/ 826959 h 833010"/>
                <a:gd name="connsiteX12" fmla="*/ 338005 w 1027088"/>
                <a:gd name="connsiteY12" fmla="*/ 833010 h 833010"/>
                <a:gd name="connsiteX13" fmla="*/ 555318 w 1027088"/>
                <a:gd name="connsiteY13" fmla="*/ 746186 h 833010"/>
                <a:gd name="connsiteX14" fmla="*/ 549300 w 1027088"/>
                <a:gd name="connsiteY14" fmla="*/ 744547 h 833010"/>
                <a:gd name="connsiteX15" fmla="*/ 544887 w 1027088"/>
                <a:gd name="connsiteY15" fmla="*/ 728132 h 833010"/>
                <a:gd name="connsiteX16" fmla="*/ 595036 w 1027088"/>
                <a:gd name="connsiteY16" fmla="*/ 641240 h 833010"/>
                <a:gd name="connsiteX17" fmla="*/ 611452 w 1027088"/>
                <a:gd name="connsiteY17" fmla="*/ 636827 h 833010"/>
                <a:gd name="connsiteX18" fmla="*/ 615865 w 1027088"/>
                <a:gd name="connsiteY18" fmla="*/ 653243 h 833010"/>
                <a:gd name="connsiteX19" fmla="*/ 565716 w 1027088"/>
                <a:gd name="connsiteY19" fmla="*/ 740134 h 833010"/>
                <a:gd name="connsiteX20" fmla="*/ 555318 w 1027088"/>
                <a:gd name="connsiteY20" fmla="*/ 746186 h 833010"/>
                <a:gd name="connsiteX21" fmla="*/ 220990 w 1027088"/>
                <a:gd name="connsiteY21" fmla="*/ 746186 h 833010"/>
                <a:gd name="connsiteX22" fmla="*/ 214973 w 1027088"/>
                <a:gd name="connsiteY22" fmla="*/ 744547 h 833010"/>
                <a:gd name="connsiteX23" fmla="*/ 210559 w 1027088"/>
                <a:gd name="connsiteY23" fmla="*/ 728132 h 833010"/>
                <a:gd name="connsiteX24" fmla="*/ 260709 w 1027088"/>
                <a:gd name="connsiteY24" fmla="*/ 641240 h 833010"/>
                <a:gd name="connsiteX25" fmla="*/ 277158 w 1027088"/>
                <a:gd name="connsiteY25" fmla="*/ 636827 h 833010"/>
                <a:gd name="connsiteX26" fmla="*/ 281571 w 1027088"/>
                <a:gd name="connsiteY26" fmla="*/ 653243 h 833010"/>
                <a:gd name="connsiteX27" fmla="*/ 231421 w 1027088"/>
                <a:gd name="connsiteY27" fmla="*/ 740134 h 833010"/>
                <a:gd name="connsiteX28" fmla="*/ 220990 w 1027088"/>
                <a:gd name="connsiteY28" fmla="*/ 746186 h 833010"/>
                <a:gd name="connsiteX29" fmla="*/ 166863 w 1027088"/>
                <a:gd name="connsiteY29" fmla="*/ 558996 h 833010"/>
                <a:gd name="connsiteX30" fmla="*/ 0 w 1027088"/>
                <a:gd name="connsiteY30" fmla="*/ 401795 h 833010"/>
                <a:gd name="connsiteX31" fmla="*/ 166863 w 1027088"/>
                <a:gd name="connsiteY31" fmla="*/ 234029 h 833010"/>
                <a:gd name="connsiteX32" fmla="*/ 234063 w 1027088"/>
                <a:gd name="connsiteY32" fmla="*/ 248138 h 833010"/>
                <a:gd name="connsiteX33" fmla="*/ 511086 w 1027088"/>
                <a:gd name="connsiteY33" fmla="*/ 0 h 833010"/>
                <a:gd name="connsiteX34" fmla="*/ 768151 w 1027088"/>
                <a:gd name="connsiteY34" fmla="*/ 174619 h 833010"/>
                <a:gd name="connsiteX35" fmla="*/ 828698 w 1027088"/>
                <a:gd name="connsiteY35" fmla="*/ 167164 h 833010"/>
                <a:gd name="connsiteX36" fmla="*/ 1027088 w 1027088"/>
                <a:gd name="connsiteY36" fmla="*/ 365520 h 833010"/>
                <a:gd name="connsiteX37" fmla="*/ 828831 w 1027088"/>
                <a:gd name="connsiteY37" fmla="*/ 558996 h 833010"/>
                <a:gd name="connsiteX38" fmla="*/ 166863 w 1027088"/>
                <a:gd name="connsiteY38" fmla="*/ 558996 h 833010"/>
                <a:gd name="connsiteX39" fmla="*/ 166863 w 1027088"/>
                <a:gd name="connsiteY39" fmla="*/ 258101 h 833010"/>
                <a:gd name="connsiteX40" fmla="*/ 24072 w 1027088"/>
                <a:gd name="connsiteY40" fmla="*/ 401795 h 833010"/>
                <a:gd name="connsiteX41" fmla="*/ 166997 w 1027088"/>
                <a:gd name="connsiteY41" fmla="*/ 534891 h 833010"/>
                <a:gd name="connsiteX42" fmla="*/ 828698 w 1027088"/>
                <a:gd name="connsiteY42" fmla="*/ 534891 h 833010"/>
                <a:gd name="connsiteX43" fmla="*/ 1002983 w 1027088"/>
                <a:gd name="connsiteY43" fmla="*/ 365520 h 833010"/>
                <a:gd name="connsiteX44" fmla="*/ 828698 w 1027088"/>
                <a:gd name="connsiteY44" fmla="*/ 191235 h 833010"/>
                <a:gd name="connsiteX45" fmla="*/ 765008 w 1027088"/>
                <a:gd name="connsiteY45" fmla="*/ 200596 h 833010"/>
                <a:gd name="connsiteX46" fmla="*/ 749930 w 1027088"/>
                <a:gd name="connsiteY46" fmla="*/ 193576 h 833010"/>
                <a:gd name="connsiteX47" fmla="*/ 511086 w 1027088"/>
                <a:gd name="connsiteY47" fmla="*/ 24072 h 833010"/>
                <a:gd name="connsiteX48" fmla="*/ 255861 w 1027088"/>
                <a:gd name="connsiteY48" fmla="*/ 267663 h 833010"/>
                <a:gd name="connsiteX49" fmla="*/ 249442 w 1027088"/>
                <a:gd name="connsiteY49" fmla="*/ 277224 h 833010"/>
                <a:gd name="connsiteX50" fmla="*/ 237941 w 1027088"/>
                <a:gd name="connsiteY50" fmla="*/ 277024 h 833010"/>
                <a:gd name="connsiteX51" fmla="*/ 166863 w 1027088"/>
                <a:gd name="connsiteY51" fmla="*/ 258101 h 833010"/>
                <a:gd name="connsiteX0" fmla="*/ 778615 w 1027088"/>
                <a:gd name="connsiteY0" fmla="*/ 636827 h 842165"/>
                <a:gd name="connsiteX1" fmla="*/ 666315 w 1027088"/>
                <a:gd name="connsiteY1" fmla="*/ 831372 h 842165"/>
                <a:gd name="connsiteX2" fmla="*/ 661902 w 1027088"/>
                <a:gd name="connsiteY2" fmla="*/ 814957 h 842165"/>
                <a:gd name="connsiteX3" fmla="*/ 778615 w 1027088"/>
                <a:gd name="connsiteY3" fmla="*/ 636827 h 842165"/>
                <a:gd name="connsiteX4" fmla="*/ 338005 w 1027088"/>
                <a:gd name="connsiteY4" fmla="*/ 833010 h 842165"/>
                <a:gd name="connsiteX5" fmla="*/ 331987 w 1027088"/>
                <a:gd name="connsiteY5" fmla="*/ 831372 h 842165"/>
                <a:gd name="connsiteX6" fmla="*/ 327574 w 1027088"/>
                <a:gd name="connsiteY6" fmla="*/ 814957 h 842165"/>
                <a:gd name="connsiteX7" fmla="*/ 427872 w 1027088"/>
                <a:gd name="connsiteY7" fmla="*/ 641240 h 842165"/>
                <a:gd name="connsiteX8" fmla="*/ 444321 w 1027088"/>
                <a:gd name="connsiteY8" fmla="*/ 636827 h 842165"/>
                <a:gd name="connsiteX9" fmla="*/ 448734 w 1027088"/>
                <a:gd name="connsiteY9" fmla="*/ 653243 h 842165"/>
                <a:gd name="connsiteX10" fmla="*/ 348436 w 1027088"/>
                <a:gd name="connsiteY10" fmla="*/ 826959 h 842165"/>
                <a:gd name="connsiteX11" fmla="*/ 338005 w 1027088"/>
                <a:gd name="connsiteY11" fmla="*/ 833010 h 842165"/>
                <a:gd name="connsiteX12" fmla="*/ 555318 w 1027088"/>
                <a:gd name="connsiteY12" fmla="*/ 746186 h 842165"/>
                <a:gd name="connsiteX13" fmla="*/ 549300 w 1027088"/>
                <a:gd name="connsiteY13" fmla="*/ 744547 h 842165"/>
                <a:gd name="connsiteX14" fmla="*/ 544887 w 1027088"/>
                <a:gd name="connsiteY14" fmla="*/ 728132 h 842165"/>
                <a:gd name="connsiteX15" fmla="*/ 595036 w 1027088"/>
                <a:gd name="connsiteY15" fmla="*/ 641240 h 842165"/>
                <a:gd name="connsiteX16" fmla="*/ 611452 w 1027088"/>
                <a:gd name="connsiteY16" fmla="*/ 636827 h 842165"/>
                <a:gd name="connsiteX17" fmla="*/ 615865 w 1027088"/>
                <a:gd name="connsiteY17" fmla="*/ 653243 h 842165"/>
                <a:gd name="connsiteX18" fmla="*/ 565716 w 1027088"/>
                <a:gd name="connsiteY18" fmla="*/ 740134 h 842165"/>
                <a:gd name="connsiteX19" fmla="*/ 555318 w 1027088"/>
                <a:gd name="connsiteY19" fmla="*/ 746186 h 842165"/>
                <a:gd name="connsiteX20" fmla="*/ 220990 w 1027088"/>
                <a:gd name="connsiteY20" fmla="*/ 746186 h 842165"/>
                <a:gd name="connsiteX21" fmla="*/ 214973 w 1027088"/>
                <a:gd name="connsiteY21" fmla="*/ 744547 h 842165"/>
                <a:gd name="connsiteX22" fmla="*/ 210559 w 1027088"/>
                <a:gd name="connsiteY22" fmla="*/ 728132 h 842165"/>
                <a:gd name="connsiteX23" fmla="*/ 260709 w 1027088"/>
                <a:gd name="connsiteY23" fmla="*/ 641240 h 842165"/>
                <a:gd name="connsiteX24" fmla="*/ 277158 w 1027088"/>
                <a:gd name="connsiteY24" fmla="*/ 636827 h 842165"/>
                <a:gd name="connsiteX25" fmla="*/ 281571 w 1027088"/>
                <a:gd name="connsiteY25" fmla="*/ 653243 h 842165"/>
                <a:gd name="connsiteX26" fmla="*/ 231421 w 1027088"/>
                <a:gd name="connsiteY26" fmla="*/ 740134 h 842165"/>
                <a:gd name="connsiteX27" fmla="*/ 220990 w 1027088"/>
                <a:gd name="connsiteY27" fmla="*/ 746186 h 842165"/>
                <a:gd name="connsiteX28" fmla="*/ 166863 w 1027088"/>
                <a:gd name="connsiteY28" fmla="*/ 558996 h 842165"/>
                <a:gd name="connsiteX29" fmla="*/ 0 w 1027088"/>
                <a:gd name="connsiteY29" fmla="*/ 401795 h 842165"/>
                <a:gd name="connsiteX30" fmla="*/ 166863 w 1027088"/>
                <a:gd name="connsiteY30" fmla="*/ 234029 h 842165"/>
                <a:gd name="connsiteX31" fmla="*/ 234063 w 1027088"/>
                <a:gd name="connsiteY31" fmla="*/ 248138 h 842165"/>
                <a:gd name="connsiteX32" fmla="*/ 511086 w 1027088"/>
                <a:gd name="connsiteY32" fmla="*/ 0 h 842165"/>
                <a:gd name="connsiteX33" fmla="*/ 768151 w 1027088"/>
                <a:gd name="connsiteY33" fmla="*/ 174619 h 842165"/>
                <a:gd name="connsiteX34" fmla="*/ 828698 w 1027088"/>
                <a:gd name="connsiteY34" fmla="*/ 167164 h 842165"/>
                <a:gd name="connsiteX35" fmla="*/ 1027088 w 1027088"/>
                <a:gd name="connsiteY35" fmla="*/ 365520 h 842165"/>
                <a:gd name="connsiteX36" fmla="*/ 828831 w 1027088"/>
                <a:gd name="connsiteY36" fmla="*/ 558996 h 842165"/>
                <a:gd name="connsiteX37" fmla="*/ 166863 w 1027088"/>
                <a:gd name="connsiteY37" fmla="*/ 558996 h 842165"/>
                <a:gd name="connsiteX38" fmla="*/ 166863 w 1027088"/>
                <a:gd name="connsiteY38" fmla="*/ 258101 h 842165"/>
                <a:gd name="connsiteX39" fmla="*/ 24072 w 1027088"/>
                <a:gd name="connsiteY39" fmla="*/ 401795 h 842165"/>
                <a:gd name="connsiteX40" fmla="*/ 166997 w 1027088"/>
                <a:gd name="connsiteY40" fmla="*/ 534891 h 842165"/>
                <a:gd name="connsiteX41" fmla="*/ 828698 w 1027088"/>
                <a:gd name="connsiteY41" fmla="*/ 534891 h 842165"/>
                <a:gd name="connsiteX42" fmla="*/ 1002983 w 1027088"/>
                <a:gd name="connsiteY42" fmla="*/ 365520 h 842165"/>
                <a:gd name="connsiteX43" fmla="*/ 828698 w 1027088"/>
                <a:gd name="connsiteY43" fmla="*/ 191235 h 842165"/>
                <a:gd name="connsiteX44" fmla="*/ 765008 w 1027088"/>
                <a:gd name="connsiteY44" fmla="*/ 200596 h 842165"/>
                <a:gd name="connsiteX45" fmla="*/ 749930 w 1027088"/>
                <a:gd name="connsiteY45" fmla="*/ 193576 h 842165"/>
                <a:gd name="connsiteX46" fmla="*/ 511086 w 1027088"/>
                <a:gd name="connsiteY46" fmla="*/ 24072 h 842165"/>
                <a:gd name="connsiteX47" fmla="*/ 255861 w 1027088"/>
                <a:gd name="connsiteY47" fmla="*/ 267663 h 842165"/>
                <a:gd name="connsiteX48" fmla="*/ 249442 w 1027088"/>
                <a:gd name="connsiteY48" fmla="*/ 277224 h 842165"/>
                <a:gd name="connsiteX49" fmla="*/ 237941 w 1027088"/>
                <a:gd name="connsiteY49" fmla="*/ 277024 h 842165"/>
                <a:gd name="connsiteX50" fmla="*/ 166863 w 1027088"/>
                <a:gd name="connsiteY50" fmla="*/ 258101 h 842165"/>
                <a:gd name="connsiteX0" fmla="*/ 661902 w 1027088"/>
                <a:gd name="connsiteY0" fmla="*/ 814957 h 833010"/>
                <a:gd name="connsiteX1" fmla="*/ 666315 w 1027088"/>
                <a:gd name="connsiteY1" fmla="*/ 831372 h 833010"/>
                <a:gd name="connsiteX2" fmla="*/ 661902 w 1027088"/>
                <a:gd name="connsiteY2" fmla="*/ 814957 h 833010"/>
                <a:gd name="connsiteX3" fmla="*/ 338005 w 1027088"/>
                <a:gd name="connsiteY3" fmla="*/ 833010 h 833010"/>
                <a:gd name="connsiteX4" fmla="*/ 331987 w 1027088"/>
                <a:gd name="connsiteY4" fmla="*/ 831372 h 833010"/>
                <a:gd name="connsiteX5" fmla="*/ 327574 w 1027088"/>
                <a:gd name="connsiteY5" fmla="*/ 814957 h 833010"/>
                <a:gd name="connsiteX6" fmla="*/ 427872 w 1027088"/>
                <a:gd name="connsiteY6" fmla="*/ 641240 h 833010"/>
                <a:gd name="connsiteX7" fmla="*/ 444321 w 1027088"/>
                <a:gd name="connsiteY7" fmla="*/ 636827 h 833010"/>
                <a:gd name="connsiteX8" fmla="*/ 448734 w 1027088"/>
                <a:gd name="connsiteY8" fmla="*/ 653243 h 833010"/>
                <a:gd name="connsiteX9" fmla="*/ 348436 w 1027088"/>
                <a:gd name="connsiteY9" fmla="*/ 826959 h 833010"/>
                <a:gd name="connsiteX10" fmla="*/ 338005 w 1027088"/>
                <a:gd name="connsiteY10" fmla="*/ 833010 h 833010"/>
                <a:gd name="connsiteX11" fmla="*/ 555318 w 1027088"/>
                <a:gd name="connsiteY11" fmla="*/ 746186 h 833010"/>
                <a:gd name="connsiteX12" fmla="*/ 549300 w 1027088"/>
                <a:gd name="connsiteY12" fmla="*/ 744547 h 833010"/>
                <a:gd name="connsiteX13" fmla="*/ 544887 w 1027088"/>
                <a:gd name="connsiteY13" fmla="*/ 728132 h 833010"/>
                <a:gd name="connsiteX14" fmla="*/ 595036 w 1027088"/>
                <a:gd name="connsiteY14" fmla="*/ 641240 h 833010"/>
                <a:gd name="connsiteX15" fmla="*/ 611452 w 1027088"/>
                <a:gd name="connsiteY15" fmla="*/ 636827 h 833010"/>
                <a:gd name="connsiteX16" fmla="*/ 615865 w 1027088"/>
                <a:gd name="connsiteY16" fmla="*/ 653243 h 833010"/>
                <a:gd name="connsiteX17" fmla="*/ 565716 w 1027088"/>
                <a:gd name="connsiteY17" fmla="*/ 740134 h 833010"/>
                <a:gd name="connsiteX18" fmla="*/ 555318 w 1027088"/>
                <a:gd name="connsiteY18" fmla="*/ 746186 h 833010"/>
                <a:gd name="connsiteX19" fmla="*/ 220990 w 1027088"/>
                <a:gd name="connsiteY19" fmla="*/ 746186 h 833010"/>
                <a:gd name="connsiteX20" fmla="*/ 214973 w 1027088"/>
                <a:gd name="connsiteY20" fmla="*/ 744547 h 833010"/>
                <a:gd name="connsiteX21" fmla="*/ 210559 w 1027088"/>
                <a:gd name="connsiteY21" fmla="*/ 728132 h 833010"/>
                <a:gd name="connsiteX22" fmla="*/ 260709 w 1027088"/>
                <a:gd name="connsiteY22" fmla="*/ 641240 h 833010"/>
                <a:gd name="connsiteX23" fmla="*/ 277158 w 1027088"/>
                <a:gd name="connsiteY23" fmla="*/ 636827 h 833010"/>
                <a:gd name="connsiteX24" fmla="*/ 281571 w 1027088"/>
                <a:gd name="connsiteY24" fmla="*/ 653243 h 833010"/>
                <a:gd name="connsiteX25" fmla="*/ 231421 w 1027088"/>
                <a:gd name="connsiteY25" fmla="*/ 740134 h 833010"/>
                <a:gd name="connsiteX26" fmla="*/ 220990 w 1027088"/>
                <a:gd name="connsiteY26" fmla="*/ 746186 h 833010"/>
                <a:gd name="connsiteX27" fmla="*/ 166863 w 1027088"/>
                <a:gd name="connsiteY27" fmla="*/ 558996 h 833010"/>
                <a:gd name="connsiteX28" fmla="*/ 0 w 1027088"/>
                <a:gd name="connsiteY28" fmla="*/ 401795 h 833010"/>
                <a:gd name="connsiteX29" fmla="*/ 166863 w 1027088"/>
                <a:gd name="connsiteY29" fmla="*/ 234029 h 833010"/>
                <a:gd name="connsiteX30" fmla="*/ 234063 w 1027088"/>
                <a:gd name="connsiteY30" fmla="*/ 248138 h 833010"/>
                <a:gd name="connsiteX31" fmla="*/ 511086 w 1027088"/>
                <a:gd name="connsiteY31" fmla="*/ 0 h 833010"/>
                <a:gd name="connsiteX32" fmla="*/ 768151 w 1027088"/>
                <a:gd name="connsiteY32" fmla="*/ 174619 h 833010"/>
                <a:gd name="connsiteX33" fmla="*/ 828698 w 1027088"/>
                <a:gd name="connsiteY33" fmla="*/ 167164 h 833010"/>
                <a:gd name="connsiteX34" fmla="*/ 1027088 w 1027088"/>
                <a:gd name="connsiteY34" fmla="*/ 365520 h 833010"/>
                <a:gd name="connsiteX35" fmla="*/ 828831 w 1027088"/>
                <a:gd name="connsiteY35" fmla="*/ 558996 h 833010"/>
                <a:gd name="connsiteX36" fmla="*/ 166863 w 1027088"/>
                <a:gd name="connsiteY36" fmla="*/ 558996 h 833010"/>
                <a:gd name="connsiteX37" fmla="*/ 166863 w 1027088"/>
                <a:gd name="connsiteY37" fmla="*/ 258101 h 833010"/>
                <a:gd name="connsiteX38" fmla="*/ 24072 w 1027088"/>
                <a:gd name="connsiteY38" fmla="*/ 401795 h 833010"/>
                <a:gd name="connsiteX39" fmla="*/ 166997 w 1027088"/>
                <a:gd name="connsiteY39" fmla="*/ 534891 h 833010"/>
                <a:gd name="connsiteX40" fmla="*/ 828698 w 1027088"/>
                <a:gd name="connsiteY40" fmla="*/ 534891 h 833010"/>
                <a:gd name="connsiteX41" fmla="*/ 1002983 w 1027088"/>
                <a:gd name="connsiteY41" fmla="*/ 365520 h 833010"/>
                <a:gd name="connsiteX42" fmla="*/ 828698 w 1027088"/>
                <a:gd name="connsiteY42" fmla="*/ 191235 h 833010"/>
                <a:gd name="connsiteX43" fmla="*/ 765008 w 1027088"/>
                <a:gd name="connsiteY43" fmla="*/ 200596 h 833010"/>
                <a:gd name="connsiteX44" fmla="*/ 749930 w 1027088"/>
                <a:gd name="connsiteY44" fmla="*/ 193576 h 833010"/>
                <a:gd name="connsiteX45" fmla="*/ 511086 w 1027088"/>
                <a:gd name="connsiteY45" fmla="*/ 24072 h 833010"/>
                <a:gd name="connsiteX46" fmla="*/ 255861 w 1027088"/>
                <a:gd name="connsiteY46" fmla="*/ 267663 h 833010"/>
                <a:gd name="connsiteX47" fmla="*/ 249442 w 1027088"/>
                <a:gd name="connsiteY47" fmla="*/ 277224 h 833010"/>
                <a:gd name="connsiteX48" fmla="*/ 237941 w 1027088"/>
                <a:gd name="connsiteY48" fmla="*/ 277024 h 833010"/>
                <a:gd name="connsiteX49" fmla="*/ 166863 w 1027088"/>
                <a:gd name="connsiteY49" fmla="*/ 258101 h 833010"/>
                <a:gd name="connsiteX0" fmla="*/ 338005 w 1027088"/>
                <a:gd name="connsiteY0" fmla="*/ 833010 h 833010"/>
                <a:gd name="connsiteX1" fmla="*/ 331987 w 1027088"/>
                <a:gd name="connsiteY1" fmla="*/ 831372 h 833010"/>
                <a:gd name="connsiteX2" fmla="*/ 327574 w 1027088"/>
                <a:gd name="connsiteY2" fmla="*/ 814957 h 833010"/>
                <a:gd name="connsiteX3" fmla="*/ 427872 w 1027088"/>
                <a:gd name="connsiteY3" fmla="*/ 641240 h 833010"/>
                <a:gd name="connsiteX4" fmla="*/ 444321 w 1027088"/>
                <a:gd name="connsiteY4" fmla="*/ 636827 h 833010"/>
                <a:gd name="connsiteX5" fmla="*/ 448734 w 1027088"/>
                <a:gd name="connsiteY5" fmla="*/ 653243 h 833010"/>
                <a:gd name="connsiteX6" fmla="*/ 348436 w 1027088"/>
                <a:gd name="connsiteY6" fmla="*/ 826959 h 833010"/>
                <a:gd name="connsiteX7" fmla="*/ 338005 w 1027088"/>
                <a:gd name="connsiteY7" fmla="*/ 833010 h 833010"/>
                <a:gd name="connsiteX8" fmla="*/ 555318 w 1027088"/>
                <a:gd name="connsiteY8" fmla="*/ 746186 h 833010"/>
                <a:gd name="connsiteX9" fmla="*/ 549300 w 1027088"/>
                <a:gd name="connsiteY9" fmla="*/ 744547 h 833010"/>
                <a:gd name="connsiteX10" fmla="*/ 544887 w 1027088"/>
                <a:gd name="connsiteY10" fmla="*/ 728132 h 833010"/>
                <a:gd name="connsiteX11" fmla="*/ 595036 w 1027088"/>
                <a:gd name="connsiteY11" fmla="*/ 641240 h 833010"/>
                <a:gd name="connsiteX12" fmla="*/ 611452 w 1027088"/>
                <a:gd name="connsiteY12" fmla="*/ 636827 h 833010"/>
                <a:gd name="connsiteX13" fmla="*/ 615865 w 1027088"/>
                <a:gd name="connsiteY13" fmla="*/ 653243 h 833010"/>
                <a:gd name="connsiteX14" fmla="*/ 565716 w 1027088"/>
                <a:gd name="connsiteY14" fmla="*/ 740134 h 833010"/>
                <a:gd name="connsiteX15" fmla="*/ 555318 w 1027088"/>
                <a:gd name="connsiteY15" fmla="*/ 746186 h 833010"/>
                <a:gd name="connsiteX16" fmla="*/ 220990 w 1027088"/>
                <a:gd name="connsiteY16" fmla="*/ 746186 h 833010"/>
                <a:gd name="connsiteX17" fmla="*/ 214973 w 1027088"/>
                <a:gd name="connsiteY17" fmla="*/ 744547 h 833010"/>
                <a:gd name="connsiteX18" fmla="*/ 210559 w 1027088"/>
                <a:gd name="connsiteY18" fmla="*/ 728132 h 833010"/>
                <a:gd name="connsiteX19" fmla="*/ 260709 w 1027088"/>
                <a:gd name="connsiteY19" fmla="*/ 641240 h 833010"/>
                <a:gd name="connsiteX20" fmla="*/ 277158 w 1027088"/>
                <a:gd name="connsiteY20" fmla="*/ 636827 h 833010"/>
                <a:gd name="connsiteX21" fmla="*/ 281571 w 1027088"/>
                <a:gd name="connsiteY21" fmla="*/ 653243 h 833010"/>
                <a:gd name="connsiteX22" fmla="*/ 231421 w 1027088"/>
                <a:gd name="connsiteY22" fmla="*/ 740134 h 833010"/>
                <a:gd name="connsiteX23" fmla="*/ 220990 w 1027088"/>
                <a:gd name="connsiteY23" fmla="*/ 746186 h 833010"/>
                <a:gd name="connsiteX24" fmla="*/ 166863 w 1027088"/>
                <a:gd name="connsiteY24" fmla="*/ 558996 h 833010"/>
                <a:gd name="connsiteX25" fmla="*/ 0 w 1027088"/>
                <a:gd name="connsiteY25" fmla="*/ 401795 h 833010"/>
                <a:gd name="connsiteX26" fmla="*/ 166863 w 1027088"/>
                <a:gd name="connsiteY26" fmla="*/ 234029 h 833010"/>
                <a:gd name="connsiteX27" fmla="*/ 234063 w 1027088"/>
                <a:gd name="connsiteY27" fmla="*/ 248138 h 833010"/>
                <a:gd name="connsiteX28" fmla="*/ 511086 w 1027088"/>
                <a:gd name="connsiteY28" fmla="*/ 0 h 833010"/>
                <a:gd name="connsiteX29" fmla="*/ 768151 w 1027088"/>
                <a:gd name="connsiteY29" fmla="*/ 174619 h 833010"/>
                <a:gd name="connsiteX30" fmla="*/ 828698 w 1027088"/>
                <a:gd name="connsiteY30" fmla="*/ 167164 h 833010"/>
                <a:gd name="connsiteX31" fmla="*/ 1027088 w 1027088"/>
                <a:gd name="connsiteY31" fmla="*/ 365520 h 833010"/>
                <a:gd name="connsiteX32" fmla="*/ 828831 w 1027088"/>
                <a:gd name="connsiteY32" fmla="*/ 558996 h 833010"/>
                <a:gd name="connsiteX33" fmla="*/ 166863 w 1027088"/>
                <a:gd name="connsiteY33" fmla="*/ 558996 h 833010"/>
                <a:gd name="connsiteX34" fmla="*/ 166863 w 1027088"/>
                <a:gd name="connsiteY34" fmla="*/ 258101 h 833010"/>
                <a:gd name="connsiteX35" fmla="*/ 24072 w 1027088"/>
                <a:gd name="connsiteY35" fmla="*/ 401795 h 833010"/>
                <a:gd name="connsiteX36" fmla="*/ 166997 w 1027088"/>
                <a:gd name="connsiteY36" fmla="*/ 534891 h 833010"/>
                <a:gd name="connsiteX37" fmla="*/ 828698 w 1027088"/>
                <a:gd name="connsiteY37" fmla="*/ 534891 h 833010"/>
                <a:gd name="connsiteX38" fmla="*/ 1002983 w 1027088"/>
                <a:gd name="connsiteY38" fmla="*/ 365520 h 833010"/>
                <a:gd name="connsiteX39" fmla="*/ 828698 w 1027088"/>
                <a:gd name="connsiteY39" fmla="*/ 191235 h 833010"/>
                <a:gd name="connsiteX40" fmla="*/ 765008 w 1027088"/>
                <a:gd name="connsiteY40" fmla="*/ 200596 h 833010"/>
                <a:gd name="connsiteX41" fmla="*/ 749930 w 1027088"/>
                <a:gd name="connsiteY41" fmla="*/ 193576 h 833010"/>
                <a:gd name="connsiteX42" fmla="*/ 511086 w 1027088"/>
                <a:gd name="connsiteY42" fmla="*/ 24072 h 833010"/>
                <a:gd name="connsiteX43" fmla="*/ 255861 w 1027088"/>
                <a:gd name="connsiteY43" fmla="*/ 267663 h 833010"/>
                <a:gd name="connsiteX44" fmla="*/ 249442 w 1027088"/>
                <a:gd name="connsiteY44" fmla="*/ 277224 h 833010"/>
                <a:gd name="connsiteX45" fmla="*/ 237941 w 1027088"/>
                <a:gd name="connsiteY45" fmla="*/ 277024 h 833010"/>
                <a:gd name="connsiteX46" fmla="*/ 166863 w 1027088"/>
                <a:gd name="connsiteY46" fmla="*/ 258101 h 833010"/>
                <a:gd name="connsiteX0" fmla="*/ 348436 w 1027088"/>
                <a:gd name="connsiteY0" fmla="*/ 826959 h 841934"/>
                <a:gd name="connsiteX1" fmla="*/ 331987 w 1027088"/>
                <a:gd name="connsiteY1" fmla="*/ 831372 h 841934"/>
                <a:gd name="connsiteX2" fmla="*/ 327574 w 1027088"/>
                <a:gd name="connsiteY2" fmla="*/ 814957 h 841934"/>
                <a:gd name="connsiteX3" fmla="*/ 427872 w 1027088"/>
                <a:gd name="connsiteY3" fmla="*/ 641240 h 841934"/>
                <a:gd name="connsiteX4" fmla="*/ 444321 w 1027088"/>
                <a:gd name="connsiteY4" fmla="*/ 636827 h 841934"/>
                <a:gd name="connsiteX5" fmla="*/ 448734 w 1027088"/>
                <a:gd name="connsiteY5" fmla="*/ 653243 h 841934"/>
                <a:gd name="connsiteX6" fmla="*/ 348436 w 1027088"/>
                <a:gd name="connsiteY6" fmla="*/ 826959 h 841934"/>
                <a:gd name="connsiteX7" fmla="*/ 555318 w 1027088"/>
                <a:gd name="connsiteY7" fmla="*/ 746186 h 841934"/>
                <a:gd name="connsiteX8" fmla="*/ 549300 w 1027088"/>
                <a:gd name="connsiteY8" fmla="*/ 744547 h 841934"/>
                <a:gd name="connsiteX9" fmla="*/ 544887 w 1027088"/>
                <a:gd name="connsiteY9" fmla="*/ 728132 h 841934"/>
                <a:gd name="connsiteX10" fmla="*/ 595036 w 1027088"/>
                <a:gd name="connsiteY10" fmla="*/ 641240 h 841934"/>
                <a:gd name="connsiteX11" fmla="*/ 611452 w 1027088"/>
                <a:gd name="connsiteY11" fmla="*/ 636827 h 841934"/>
                <a:gd name="connsiteX12" fmla="*/ 615865 w 1027088"/>
                <a:gd name="connsiteY12" fmla="*/ 653243 h 841934"/>
                <a:gd name="connsiteX13" fmla="*/ 565716 w 1027088"/>
                <a:gd name="connsiteY13" fmla="*/ 740134 h 841934"/>
                <a:gd name="connsiteX14" fmla="*/ 555318 w 1027088"/>
                <a:gd name="connsiteY14" fmla="*/ 746186 h 841934"/>
                <a:gd name="connsiteX15" fmla="*/ 220990 w 1027088"/>
                <a:gd name="connsiteY15" fmla="*/ 746186 h 841934"/>
                <a:gd name="connsiteX16" fmla="*/ 214973 w 1027088"/>
                <a:gd name="connsiteY16" fmla="*/ 744547 h 841934"/>
                <a:gd name="connsiteX17" fmla="*/ 210559 w 1027088"/>
                <a:gd name="connsiteY17" fmla="*/ 728132 h 841934"/>
                <a:gd name="connsiteX18" fmla="*/ 260709 w 1027088"/>
                <a:gd name="connsiteY18" fmla="*/ 641240 h 841934"/>
                <a:gd name="connsiteX19" fmla="*/ 277158 w 1027088"/>
                <a:gd name="connsiteY19" fmla="*/ 636827 h 841934"/>
                <a:gd name="connsiteX20" fmla="*/ 281571 w 1027088"/>
                <a:gd name="connsiteY20" fmla="*/ 653243 h 841934"/>
                <a:gd name="connsiteX21" fmla="*/ 231421 w 1027088"/>
                <a:gd name="connsiteY21" fmla="*/ 740134 h 841934"/>
                <a:gd name="connsiteX22" fmla="*/ 220990 w 1027088"/>
                <a:gd name="connsiteY22" fmla="*/ 746186 h 841934"/>
                <a:gd name="connsiteX23" fmla="*/ 166863 w 1027088"/>
                <a:gd name="connsiteY23" fmla="*/ 558996 h 841934"/>
                <a:gd name="connsiteX24" fmla="*/ 0 w 1027088"/>
                <a:gd name="connsiteY24" fmla="*/ 401795 h 841934"/>
                <a:gd name="connsiteX25" fmla="*/ 166863 w 1027088"/>
                <a:gd name="connsiteY25" fmla="*/ 234029 h 841934"/>
                <a:gd name="connsiteX26" fmla="*/ 234063 w 1027088"/>
                <a:gd name="connsiteY26" fmla="*/ 248138 h 841934"/>
                <a:gd name="connsiteX27" fmla="*/ 511086 w 1027088"/>
                <a:gd name="connsiteY27" fmla="*/ 0 h 841934"/>
                <a:gd name="connsiteX28" fmla="*/ 768151 w 1027088"/>
                <a:gd name="connsiteY28" fmla="*/ 174619 h 841934"/>
                <a:gd name="connsiteX29" fmla="*/ 828698 w 1027088"/>
                <a:gd name="connsiteY29" fmla="*/ 167164 h 841934"/>
                <a:gd name="connsiteX30" fmla="*/ 1027088 w 1027088"/>
                <a:gd name="connsiteY30" fmla="*/ 365520 h 841934"/>
                <a:gd name="connsiteX31" fmla="*/ 828831 w 1027088"/>
                <a:gd name="connsiteY31" fmla="*/ 558996 h 841934"/>
                <a:gd name="connsiteX32" fmla="*/ 166863 w 1027088"/>
                <a:gd name="connsiteY32" fmla="*/ 558996 h 841934"/>
                <a:gd name="connsiteX33" fmla="*/ 166863 w 1027088"/>
                <a:gd name="connsiteY33" fmla="*/ 258101 h 841934"/>
                <a:gd name="connsiteX34" fmla="*/ 24072 w 1027088"/>
                <a:gd name="connsiteY34" fmla="*/ 401795 h 841934"/>
                <a:gd name="connsiteX35" fmla="*/ 166997 w 1027088"/>
                <a:gd name="connsiteY35" fmla="*/ 534891 h 841934"/>
                <a:gd name="connsiteX36" fmla="*/ 828698 w 1027088"/>
                <a:gd name="connsiteY36" fmla="*/ 534891 h 841934"/>
                <a:gd name="connsiteX37" fmla="*/ 1002983 w 1027088"/>
                <a:gd name="connsiteY37" fmla="*/ 365520 h 841934"/>
                <a:gd name="connsiteX38" fmla="*/ 828698 w 1027088"/>
                <a:gd name="connsiteY38" fmla="*/ 191235 h 841934"/>
                <a:gd name="connsiteX39" fmla="*/ 765008 w 1027088"/>
                <a:gd name="connsiteY39" fmla="*/ 200596 h 841934"/>
                <a:gd name="connsiteX40" fmla="*/ 749930 w 1027088"/>
                <a:gd name="connsiteY40" fmla="*/ 193576 h 841934"/>
                <a:gd name="connsiteX41" fmla="*/ 511086 w 1027088"/>
                <a:gd name="connsiteY41" fmla="*/ 24072 h 841934"/>
                <a:gd name="connsiteX42" fmla="*/ 255861 w 1027088"/>
                <a:gd name="connsiteY42" fmla="*/ 267663 h 841934"/>
                <a:gd name="connsiteX43" fmla="*/ 249442 w 1027088"/>
                <a:gd name="connsiteY43" fmla="*/ 277224 h 841934"/>
                <a:gd name="connsiteX44" fmla="*/ 237941 w 1027088"/>
                <a:gd name="connsiteY44" fmla="*/ 277024 h 841934"/>
                <a:gd name="connsiteX45" fmla="*/ 166863 w 1027088"/>
                <a:gd name="connsiteY45" fmla="*/ 258101 h 841934"/>
                <a:gd name="connsiteX0" fmla="*/ 448734 w 1027088"/>
                <a:gd name="connsiteY0" fmla="*/ 653243 h 831372"/>
                <a:gd name="connsiteX1" fmla="*/ 331987 w 1027088"/>
                <a:gd name="connsiteY1" fmla="*/ 831372 h 831372"/>
                <a:gd name="connsiteX2" fmla="*/ 327574 w 1027088"/>
                <a:gd name="connsiteY2" fmla="*/ 814957 h 831372"/>
                <a:gd name="connsiteX3" fmla="*/ 427872 w 1027088"/>
                <a:gd name="connsiteY3" fmla="*/ 641240 h 831372"/>
                <a:gd name="connsiteX4" fmla="*/ 444321 w 1027088"/>
                <a:gd name="connsiteY4" fmla="*/ 636827 h 831372"/>
                <a:gd name="connsiteX5" fmla="*/ 448734 w 1027088"/>
                <a:gd name="connsiteY5" fmla="*/ 653243 h 831372"/>
                <a:gd name="connsiteX6" fmla="*/ 555318 w 1027088"/>
                <a:gd name="connsiteY6" fmla="*/ 746186 h 831372"/>
                <a:gd name="connsiteX7" fmla="*/ 549300 w 1027088"/>
                <a:gd name="connsiteY7" fmla="*/ 744547 h 831372"/>
                <a:gd name="connsiteX8" fmla="*/ 544887 w 1027088"/>
                <a:gd name="connsiteY8" fmla="*/ 728132 h 831372"/>
                <a:gd name="connsiteX9" fmla="*/ 595036 w 1027088"/>
                <a:gd name="connsiteY9" fmla="*/ 641240 h 831372"/>
                <a:gd name="connsiteX10" fmla="*/ 611452 w 1027088"/>
                <a:gd name="connsiteY10" fmla="*/ 636827 h 831372"/>
                <a:gd name="connsiteX11" fmla="*/ 615865 w 1027088"/>
                <a:gd name="connsiteY11" fmla="*/ 653243 h 831372"/>
                <a:gd name="connsiteX12" fmla="*/ 565716 w 1027088"/>
                <a:gd name="connsiteY12" fmla="*/ 740134 h 831372"/>
                <a:gd name="connsiteX13" fmla="*/ 555318 w 1027088"/>
                <a:gd name="connsiteY13" fmla="*/ 746186 h 831372"/>
                <a:gd name="connsiteX14" fmla="*/ 220990 w 1027088"/>
                <a:gd name="connsiteY14" fmla="*/ 746186 h 831372"/>
                <a:gd name="connsiteX15" fmla="*/ 214973 w 1027088"/>
                <a:gd name="connsiteY15" fmla="*/ 744547 h 831372"/>
                <a:gd name="connsiteX16" fmla="*/ 210559 w 1027088"/>
                <a:gd name="connsiteY16" fmla="*/ 728132 h 831372"/>
                <a:gd name="connsiteX17" fmla="*/ 260709 w 1027088"/>
                <a:gd name="connsiteY17" fmla="*/ 641240 h 831372"/>
                <a:gd name="connsiteX18" fmla="*/ 277158 w 1027088"/>
                <a:gd name="connsiteY18" fmla="*/ 636827 h 831372"/>
                <a:gd name="connsiteX19" fmla="*/ 281571 w 1027088"/>
                <a:gd name="connsiteY19" fmla="*/ 653243 h 831372"/>
                <a:gd name="connsiteX20" fmla="*/ 231421 w 1027088"/>
                <a:gd name="connsiteY20" fmla="*/ 740134 h 831372"/>
                <a:gd name="connsiteX21" fmla="*/ 220990 w 1027088"/>
                <a:gd name="connsiteY21" fmla="*/ 746186 h 831372"/>
                <a:gd name="connsiteX22" fmla="*/ 166863 w 1027088"/>
                <a:gd name="connsiteY22" fmla="*/ 558996 h 831372"/>
                <a:gd name="connsiteX23" fmla="*/ 0 w 1027088"/>
                <a:gd name="connsiteY23" fmla="*/ 401795 h 831372"/>
                <a:gd name="connsiteX24" fmla="*/ 166863 w 1027088"/>
                <a:gd name="connsiteY24" fmla="*/ 234029 h 831372"/>
                <a:gd name="connsiteX25" fmla="*/ 234063 w 1027088"/>
                <a:gd name="connsiteY25" fmla="*/ 248138 h 831372"/>
                <a:gd name="connsiteX26" fmla="*/ 511086 w 1027088"/>
                <a:gd name="connsiteY26" fmla="*/ 0 h 831372"/>
                <a:gd name="connsiteX27" fmla="*/ 768151 w 1027088"/>
                <a:gd name="connsiteY27" fmla="*/ 174619 h 831372"/>
                <a:gd name="connsiteX28" fmla="*/ 828698 w 1027088"/>
                <a:gd name="connsiteY28" fmla="*/ 167164 h 831372"/>
                <a:gd name="connsiteX29" fmla="*/ 1027088 w 1027088"/>
                <a:gd name="connsiteY29" fmla="*/ 365520 h 831372"/>
                <a:gd name="connsiteX30" fmla="*/ 828831 w 1027088"/>
                <a:gd name="connsiteY30" fmla="*/ 558996 h 831372"/>
                <a:gd name="connsiteX31" fmla="*/ 166863 w 1027088"/>
                <a:gd name="connsiteY31" fmla="*/ 558996 h 831372"/>
                <a:gd name="connsiteX32" fmla="*/ 166863 w 1027088"/>
                <a:gd name="connsiteY32" fmla="*/ 258101 h 831372"/>
                <a:gd name="connsiteX33" fmla="*/ 24072 w 1027088"/>
                <a:gd name="connsiteY33" fmla="*/ 401795 h 831372"/>
                <a:gd name="connsiteX34" fmla="*/ 166997 w 1027088"/>
                <a:gd name="connsiteY34" fmla="*/ 534891 h 831372"/>
                <a:gd name="connsiteX35" fmla="*/ 828698 w 1027088"/>
                <a:gd name="connsiteY35" fmla="*/ 534891 h 831372"/>
                <a:gd name="connsiteX36" fmla="*/ 1002983 w 1027088"/>
                <a:gd name="connsiteY36" fmla="*/ 365520 h 831372"/>
                <a:gd name="connsiteX37" fmla="*/ 828698 w 1027088"/>
                <a:gd name="connsiteY37" fmla="*/ 191235 h 831372"/>
                <a:gd name="connsiteX38" fmla="*/ 765008 w 1027088"/>
                <a:gd name="connsiteY38" fmla="*/ 200596 h 831372"/>
                <a:gd name="connsiteX39" fmla="*/ 749930 w 1027088"/>
                <a:gd name="connsiteY39" fmla="*/ 193576 h 831372"/>
                <a:gd name="connsiteX40" fmla="*/ 511086 w 1027088"/>
                <a:gd name="connsiteY40" fmla="*/ 24072 h 831372"/>
                <a:gd name="connsiteX41" fmla="*/ 255861 w 1027088"/>
                <a:gd name="connsiteY41" fmla="*/ 267663 h 831372"/>
                <a:gd name="connsiteX42" fmla="*/ 249442 w 1027088"/>
                <a:gd name="connsiteY42" fmla="*/ 277224 h 831372"/>
                <a:gd name="connsiteX43" fmla="*/ 237941 w 1027088"/>
                <a:gd name="connsiteY43" fmla="*/ 277024 h 831372"/>
                <a:gd name="connsiteX44" fmla="*/ 166863 w 1027088"/>
                <a:gd name="connsiteY44" fmla="*/ 258101 h 831372"/>
                <a:gd name="connsiteX0" fmla="*/ 444321 w 1027088"/>
                <a:gd name="connsiteY0" fmla="*/ 636827 h 842165"/>
                <a:gd name="connsiteX1" fmla="*/ 331987 w 1027088"/>
                <a:gd name="connsiteY1" fmla="*/ 831372 h 842165"/>
                <a:gd name="connsiteX2" fmla="*/ 327574 w 1027088"/>
                <a:gd name="connsiteY2" fmla="*/ 814957 h 842165"/>
                <a:gd name="connsiteX3" fmla="*/ 427872 w 1027088"/>
                <a:gd name="connsiteY3" fmla="*/ 641240 h 842165"/>
                <a:gd name="connsiteX4" fmla="*/ 444321 w 1027088"/>
                <a:gd name="connsiteY4" fmla="*/ 636827 h 842165"/>
                <a:gd name="connsiteX5" fmla="*/ 555318 w 1027088"/>
                <a:gd name="connsiteY5" fmla="*/ 746186 h 842165"/>
                <a:gd name="connsiteX6" fmla="*/ 549300 w 1027088"/>
                <a:gd name="connsiteY6" fmla="*/ 744547 h 842165"/>
                <a:gd name="connsiteX7" fmla="*/ 544887 w 1027088"/>
                <a:gd name="connsiteY7" fmla="*/ 728132 h 842165"/>
                <a:gd name="connsiteX8" fmla="*/ 595036 w 1027088"/>
                <a:gd name="connsiteY8" fmla="*/ 641240 h 842165"/>
                <a:gd name="connsiteX9" fmla="*/ 611452 w 1027088"/>
                <a:gd name="connsiteY9" fmla="*/ 636827 h 842165"/>
                <a:gd name="connsiteX10" fmla="*/ 615865 w 1027088"/>
                <a:gd name="connsiteY10" fmla="*/ 653243 h 842165"/>
                <a:gd name="connsiteX11" fmla="*/ 565716 w 1027088"/>
                <a:gd name="connsiteY11" fmla="*/ 740134 h 842165"/>
                <a:gd name="connsiteX12" fmla="*/ 555318 w 1027088"/>
                <a:gd name="connsiteY12" fmla="*/ 746186 h 842165"/>
                <a:gd name="connsiteX13" fmla="*/ 220990 w 1027088"/>
                <a:gd name="connsiteY13" fmla="*/ 746186 h 842165"/>
                <a:gd name="connsiteX14" fmla="*/ 214973 w 1027088"/>
                <a:gd name="connsiteY14" fmla="*/ 744547 h 842165"/>
                <a:gd name="connsiteX15" fmla="*/ 210559 w 1027088"/>
                <a:gd name="connsiteY15" fmla="*/ 728132 h 842165"/>
                <a:gd name="connsiteX16" fmla="*/ 260709 w 1027088"/>
                <a:gd name="connsiteY16" fmla="*/ 641240 h 842165"/>
                <a:gd name="connsiteX17" fmla="*/ 277158 w 1027088"/>
                <a:gd name="connsiteY17" fmla="*/ 636827 h 842165"/>
                <a:gd name="connsiteX18" fmla="*/ 281571 w 1027088"/>
                <a:gd name="connsiteY18" fmla="*/ 653243 h 842165"/>
                <a:gd name="connsiteX19" fmla="*/ 231421 w 1027088"/>
                <a:gd name="connsiteY19" fmla="*/ 740134 h 842165"/>
                <a:gd name="connsiteX20" fmla="*/ 220990 w 1027088"/>
                <a:gd name="connsiteY20" fmla="*/ 746186 h 842165"/>
                <a:gd name="connsiteX21" fmla="*/ 166863 w 1027088"/>
                <a:gd name="connsiteY21" fmla="*/ 558996 h 842165"/>
                <a:gd name="connsiteX22" fmla="*/ 0 w 1027088"/>
                <a:gd name="connsiteY22" fmla="*/ 401795 h 842165"/>
                <a:gd name="connsiteX23" fmla="*/ 166863 w 1027088"/>
                <a:gd name="connsiteY23" fmla="*/ 234029 h 842165"/>
                <a:gd name="connsiteX24" fmla="*/ 234063 w 1027088"/>
                <a:gd name="connsiteY24" fmla="*/ 248138 h 842165"/>
                <a:gd name="connsiteX25" fmla="*/ 511086 w 1027088"/>
                <a:gd name="connsiteY25" fmla="*/ 0 h 842165"/>
                <a:gd name="connsiteX26" fmla="*/ 768151 w 1027088"/>
                <a:gd name="connsiteY26" fmla="*/ 174619 h 842165"/>
                <a:gd name="connsiteX27" fmla="*/ 828698 w 1027088"/>
                <a:gd name="connsiteY27" fmla="*/ 167164 h 842165"/>
                <a:gd name="connsiteX28" fmla="*/ 1027088 w 1027088"/>
                <a:gd name="connsiteY28" fmla="*/ 365520 h 842165"/>
                <a:gd name="connsiteX29" fmla="*/ 828831 w 1027088"/>
                <a:gd name="connsiteY29" fmla="*/ 558996 h 842165"/>
                <a:gd name="connsiteX30" fmla="*/ 166863 w 1027088"/>
                <a:gd name="connsiteY30" fmla="*/ 558996 h 842165"/>
                <a:gd name="connsiteX31" fmla="*/ 166863 w 1027088"/>
                <a:gd name="connsiteY31" fmla="*/ 258101 h 842165"/>
                <a:gd name="connsiteX32" fmla="*/ 24072 w 1027088"/>
                <a:gd name="connsiteY32" fmla="*/ 401795 h 842165"/>
                <a:gd name="connsiteX33" fmla="*/ 166997 w 1027088"/>
                <a:gd name="connsiteY33" fmla="*/ 534891 h 842165"/>
                <a:gd name="connsiteX34" fmla="*/ 828698 w 1027088"/>
                <a:gd name="connsiteY34" fmla="*/ 534891 h 842165"/>
                <a:gd name="connsiteX35" fmla="*/ 1002983 w 1027088"/>
                <a:gd name="connsiteY35" fmla="*/ 365520 h 842165"/>
                <a:gd name="connsiteX36" fmla="*/ 828698 w 1027088"/>
                <a:gd name="connsiteY36" fmla="*/ 191235 h 842165"/>
                <a:gd name="connsiteX37" fmla="*/ 765008 w 1027088"/>
                <a:gd name="connsiteY37" fmla="*/ 200596 h 842165"/>
                <a:gd name="connsiteX38" fmla="*/ 749930 w 1027088"/>
                <a:gd name="connsiteY38" fmla="*/ 193576 h 842165"/>
                <a:gd name="connsiteX39" fmla="*/ 511086 w 1027088"/>
                <a:gd name="connsiteY39" fmla="*/ 24072 h 842165"/>
                <a:gd name="connsiteX40" fmla="*/ 255861 w 1027088"/>
                <a:gd name="connsiteY40" fmla="*/ 267663 h 842165"/>
                <a:gd name="connsiteX41" fmla="*/ 249442 w 1027088"/>
                <a:gd name="connsiteY41" fmla="*/ 277224 h 842165"/>
                <a:gd name="connsiteX42" fmla="*/ 237941 w 1027088"/>
                <a:gd name="connsiteY42" fmla="*/ 277024 h 842165"/>
                <a:gd name="connsiteX43" fmla="*/ 166863 w 1027088"/>
                <a:gd name="connsiteY43" fmla="*/ 258101 h 842165"/>
                <a:gd name="connsiteX0" fmla="*/ 427872 w 1027088"/>
                <a:gd name="connsiteY0" fmla="*/ 641240 h 841850"/>
                <a:gd name="connsiteX1" fmla="*/ 331987 w 1027088"/>
                <a:gd name="connsiteY1" fmla="*/ 831372 h 841850"/>
                <a:gd name="connsiteX2" fmla="*/ 327574 w 1027088"/>
                <a:gd name="connsiteY2" fmla="*/ 814957 h 841850"/>
                <a:gd name="connsiteX3" fmla="*/ 427872 w 1027088"/>
                <a:gd name="connsiteY3" fmla="*/ 641240 h 841850"/>
                <a:gd name="connsiteX4" fmla="*/ 555318 w 1027088"/>
                <a:gd name="connsiteY4" fmla="*/ 746186 h 841850"/>
                <a:gd name="connsiteX5" fmla="*/ 549300 w 1027088"/>
                <a:gd name="connsiteY5" fmla="*/ 744547 h 841850"/>
                <a:gd name="connsiteX6" fmla="*/ 544887 w 1027088"/>
                <a:gd name="connsiteY6" fmla="*/ 728132 h 841850"/>
                <a:gd name="connsiteX7" fmla="*/ 595036 w 1027088"/>
                <a:gd name="connsiteY7" fmla="*/ 641240 h 841850"/>
                <a:gd name="connsiteX8" fmla="*/ 611452 w 1027088"/>
                <a:gd name="connsiteY8" fmla="*/ 636827 h 841850"/>
                <a:gd name="connsiteX9" fmla="*/ 615865 w 1027088"/>
                <a:gd name="connsiteY9" fmla="*/ 653243 h 841850"/>
                <a:gd name="connsiteX10" fmla="*/ 565716 w 1027088"/>
                <a:gd name="connsiteY10" fmla="*/ 740134 h 841850"/>
                <a:gd name="connsiteX11" fmla="*/ 555318 w 1027088"/>
                <a:gd name="connsiteY11" fmla="*/ 746186 h 841850"/>
                <a:gd name="connsiteX12" fmla="*/ 220990 w 1027088"/>
                <a:gd name="connsiteY12" fmla="*/ 746186 h 841850"/>
                <a:gd name="connsiteX13" fmla="*/ 214973 w 1027088"/>
                <a:gd name="connsiteY13" fmla="*/ 744547 h 841850"/>
                <a:gd name="connsiteX14" fmla="*/ 210559 w 1027088"/>
                <a:gd name="connsiteY14" fmla="*/ 728132 h 841850"/>
                <a:gd name="connsiteX15" fmla="*/ 260709 w 1027088"/>
                <a:gd name="connsiteY15" fmla="*/ 641240 h 841850"/>
                <a:gd name="connsiteX16" fmla="*/ 277158 w 1027088"/>
                <a:gd name="connsiteY16" fmla="*/ 636827 h 841850"/>
                <a:gd name="connsiteX17" fmla="*/ 281571 w 1027088"/>
                <a:gd name="connsiteY17" fmla="*/ 653243 h 841850"/>
                <a:gd name="connsiteX18" fmla="*/ 231421 w 1027088"/>
                <a:gd name="connsiteY18" fmla="*/ 740134 h 841850"/>
                <a:gd name="connsiteX19" fmla="*/ 220990 w 1027088"/>
                <a:gd name="connsiteY19" fmla="*/ 746186 h 841850"/>
                <a:gd name="connsiteX20" fmla="*/ 166863 w 1027088"/>
                <a:gd name="connsiteY20" fmla="*/ 558996 h 841850"/>
                <a:gd name="connsiteX21" fmla="*/ 0 w 1027088"/>
                <a:gd name="connsiteY21" fmla="*/ 401795 h 841850"/>
                <a:gd name="connsiteX22" fmla="*/ 166863 w 1027088"/>
                <a:gd name="connsiteY22" fmla="*/ 234029 h 841850"/>
                <a:gd name="connsiteX23" fmla="*/ 234063 w 1027088"/>
                <a:gd name="connsiteY23" fmla="*/ 248138 h 841850"/>
                <a:gd name="connsiteX24" fmla="*/ 511086 w 1027088"/>
                <a:gd name="connsiteY24" fmla="*/ 0 h 841850"/>
                <a:gd name="connsiteX25" fmla="*/ 768151 w 1027088"/>
                <a:gd name="connsiteY25" fmla="*/ 174619 h 841850"/>
                <a:gd name="connsiteX26" fmla="*/ 828698 w 1027088"/>
                <a:gd name="connsiteY26" fmla="*/ 167164 h 841850"/>
                <a:gd name="connsiteX27" fmla="*/ 1027088 w 1027088"/>
                <a:gd name="connsiteY27" fmla="*/ 365520 h 841850"/>
                <a:gd name="connsiteX28" fmla="*/ 828831 w 1027088"/>
                <a:gd name="connsiteY28" fmla="*/ 558996 h 841850"/>
                <a:gd name="connsiteX29" fmla="*/ 166863 w 1027088"/>
                <a:gd name="connsiteY29" fmla="*/ 558996 h 841850"/>
                <a:gd name="connsiteX30" fmla="*/ 166863 w 1027088"/>
                <a:gd name="connsiteY30" fmla="*/ 258101 h 841850"/>
                <a:gd name="connsiteX31" fmla="*/ 24072 w 1027088"/>
                <a:gd name="connsiteY31" fmla="*/ 401795 h 841850"/>
                <a:gd name="connsiteX32" fmla="*/ 166997 w 1027088"/>
                <a:gd name="connsiteY32" fmla="*/ 534891 h 841850"/>
                <a:gd name="connsiteX33" fmla="*/ 828698 w 1027088"/>
                <a:gd name="connsiteY33" fmla="*/ 534891 h 841850"/>
                <a:gd name="connsiteX34" fmla="*/ 1002983 w 1027088"/>
                <a:gd name="connsiteY34" fmla="*/ 365520 h 841850"/>
                <a:gd name="connsiteX35" fmla="*/ 828698 w 1027088"/>
                <a:gd name="connsiteY35" fmla="*/ 191235 h 841850"/>
                <a:gd name="connsiteX36" fmla="*/ 765008 w 1027088"/>
                <a:gd name="connsiteY36" fmla="*/ 200596 h 841850"/>
                <a:gd name="connsiteX37" fmla="*/ 749930 w 1027088"/>
                <a:gd name="connsiteY37" fmla="*/ 193576 h 841850"/>
                <a:gd name="connsiteX38" fmla="*/ 511086 w 1027088"/>
                <a:gd name="connsiteY38" fmla="*/ 24072 h 841850"/>
                <a:gd name="connsiteX39" fmla="*/ 255861 w 1027088"/>
                <a:gd name="connsiteY39" fmla="*/ 267663 h 841850"/>
                <a:gd name="connsiteX40" fmla="*/ 249442 w 1027088"/>
                <a:gd name="connsiteY40" fmla="*/ 277224 h 841850"/>
                <a:gd name="connsiteX41" fmla="*/ 237941 w 1027088"/>
                <a:gd name="connsiteY41" fmla="*/ 277024 h 841850"/>
                <a:gd name="connsiteX42" fmla="*/ 166863 w 1027088"/>
                <a:gd name="connsiteY42" fmla="*/ 258101 h 841850"/>
                <a:gd name="connsiteX0" fmla="*/ 327574 w 1027088"/>
                <a:gd name="connsiteY0" fmla="*/ 814957 h 841850"/>
                <a:gd name="connsiteX1" fmla="*/ 331987 w 1027088"/>
                <a:gd name="connsiteY1" fmla="*/ 831372 h 841850"/>
                <a:gd name="connsiteX2" fmla="*/ 327574 w 1027088"/>
                <a:gd name="connsiteY2" fmla="*/ 814957 h 841850"/>
                <a:gd name="connsiteX3" fmla="*/ 555318 w 1027088"/>
                <a:gd name="connsiteY3" fmla="*/ 746186 h 841850"/>
                <a:gd name="connsiteX4" fmla="*/ 549300 w 1027088"/>
                <a:gd name="connsiteY4" fmla="*/ 744547 h 841850"/>
                <a:gd name="connsiteX5" fmla="*/ 544887 w 1027088"/>
                <a:gd name="connsiteY5" fmla="*/ 728132 h 841850"/>
                <a:gd name="connsiteX6" fmla="*/ 595036 w 1027088"/>
                <a:gd name="connsiteY6" fmla="*/ 641240 h 841850"/>
                <a:gd name="connsiteX7" fmla="*/ 611452 w 1027088"/>
                <a:gd name="connsiteY7" fmla="*/ 636827 h 841850"/>
                <a:gd name="connsiteX8" fmla="*/ 615865 w 1027088"/>
                <a:gd name="connsiteY8" fmla="*/ 653243 h 841850"/>
                <a:gd name="connsiteX9" fmla="*/ 565716 w 1027088"/>
                <a:gd name="connsiteY9" fmla="*/ 740134 h 841850"/>
                <a:gd name="connsiteX10" fmla="*/ 555318 w 1027088"/>
                <a:gd name="connsiteY10" fmla="*/ 746186 h 841850"/>
                <a:gd name="connsiteX11" fmla="*/ 220990 w 1027088"/>
                <a:gd name="connsiteY11" fmla="*/ 746186 h 841850"/>
                <a:gd name="connsiteX12" fmla="*/ 214973 w 1027088"/>
                <a:gd name="connsiteY12" fmla="*/ 744547 h 841850"/>
                <a:gd name="connsiteX13" fmla="*/ 210559 w 1027088"/>
                <a:gd name="connsiteY13" fmla="*/ 728132 h 841850"/>
                <a:gd name="connsiteX14" fmla="*/ 260709 w 1027088"/>
                <a:gd name="connsiteY14" fmla="*/ 641240 h 841850"/>
                <a:gd name="connsiteX15" fmla="*/ 277158 w 1027088"/>
                <a:gd name="connsiteY15" fmla="*/ 636827 h 841850"/>
                <a:gd name="connsiteX16" fmla="*/ 281571 w 1027088"/>
                <a:gd name="connsiteY16" fmla="*/ 653243 h 841850"/>
                <a:gd name="connsiteX17" fmla="*/ 231421 w 1027088"/>
                <a:gd name="connsiteY17" fmla="*/ 740134 h 841850"/>
                <a:gd name="connsiteX18" fmla="*/ 220990 w 1027088"/>
                <a:gd name="connsiteY18" fmla="*/ 746186 h 841850"/>
                <a:gd name="connsiteX19" fmla="*/ 166863 w 1027088"/>
                <a:gd name="connsiteY19" fmla="*/ 558996 h 841850"/>
                <a:gd name="connsiteX20" fmla="*/ 0 w 1027088"/>
                <a:gd name="connsiteY20" fmla="*/ 401795 h 841850"/>
                <a:gd name="connsiteX21" fmla="*/ 166863 w 1027088"/>
                <a:gd name="connsiteY21" fmla="*/ 234029 h 841850"/>
                <a:gd name="connsiteX22" fmla="*/ 234063 w 1027088"/>
                <a:gd name="connsiteY22" fmla="*/ 248138 h 841850"/>
                <a:gd name="connsiteX23" fmla="*/ 511086 w 1027088"/>
                <a:gd name="connsiteY23" fmla="*/ 0 h 841850"/>
                <a:gd name="connsiteX24" fmla="*/ 768151 w 1027088"/>
                <a:gd name="connsiteY24" fmla="*/ 174619 h 841850"/>
                <a:gd name="connsiteX25" fmla="*/ 828698 w 1027088"/>
                <a:gd name="connsiteY25" fmla="*/ 167164 h 841850"/>
                <a:gd name="connsiteX26" fmla="*/ 1027088 w 1027088"/>
                <a:gd name="connsiteY26" fmla="*/ 365520 h 841850"/>
                <a:gd name="connsiteX27" fmla="*/ 828831 w 1027088"/>
                <a:gd name="connsiteY27" fmla="*/ 558996 h 841850"/>
                <a:gd name="connsiteX28" fmla="*/ 166863 w 1027088"/>
                <a:gd name="connsiteY28" fmla="*/ 558996 h 841850"/>
                <a:gd name="connsiteX29" fmla="*/ 166863 w 1027088"/>
                <a:gd name="connsiteY29" fmla="*/ 258101 h 841850"/>
                <a:gd name="connsiteX30" fmla="*/ 24072 w 1027088"/>
                <a:gd name="connsiteY30" fmla="*/ 401795 h 841850"/>
                <a:gd name="connsiteX31" fmla="*/ 166997 w 1027088"/>
                <a:gd name="connsiteY31" fmla="*/ 534891 h 841850"/>
                <a:gd name="connsiteX32" fmla="*/ 828698 w 1027088"/>
                <a:gd name="connsiteY32" fmla="*/ 534891 h 841850"/>
                <a:gd name="connsiteX33" fmla="*/ 1002983 w 1027088"/>
                <a:gd name="connsiteY33" fmla="*/ 365520 h 841850"/>
                <a:gd name="connsiteX34" fmla="*/ 828698 w 1027088"/>
                <a:gd name="connsiteY34" fmla="*/ 191235 h 841850"/>
                <a:gd name="connsiteX35" fmla="*/ 765008 w 1027088"/>
                <a:gd name="connsiteY35" fmla="*/ 200596 h 841850"/>
                <a:gd name="connsiteX36" fmla="*/ 749930 w 1027088"/>
                <a:gd name="connsiteY36" fmla="*/ 193576 h 841850"/>
                <a:gd name="connsiteX37" fmla="*/ 511086 w 1027088"/>
                <a:gd name="connsiteY37" fmla="*/ 24072 h 841850"/>
                <a:gd name="connsiteX38" fmla="*/ 255861 w 1027088"/>
                <a:gd name="connsiteY38" fmla="*/ 267663 h 841850"/>
                <a:gd name="connsiteX39" fmla="*/ 249442 w 1027088"/>
                <a:gd name="connsiteY39" fmla="*/ 277224 h 841850"/>
                <a:gd name="connsiteX40" fmla="*/ 237941 w 1027088"/>
                <a:gd name="connsiteY40" fmla="*/ 277024 h 841850"/>
                <a:gd name="connsiteX41" fmla="*/ 166863 w 1027088"/>
                <a:gd name="connsiteY41" fmla="*/ 258101 h 841850"/>
                <a:gd name="connsiteX0" fmla="*/ 555318 w 1027088"/>
                <a:gd name="connsiteY0" fmla="*/ 746186 h 746186"/>
                <a:gd name="connsiteX1" fmla="*/ 549300 w 1027088"/>
                <a:gd name="connsiteY1" fmla="*/ 744547 h 746186"/>
                <a:gd name="connsiteX2" fmla="*/ 544887 w 1027088"/>
                <a:gd name="connsiteY2" fmla="*/ 728132 h 746186"/>
                <a:gd name="connsiteX3" fmla="*/ 595036 w 1027088"/>
                <a:gd name="connsiteY3" fmla="*/ 641240 h 746186"/>
                <a:gd name="connsiteX4" fmla="*/ 611452 w 1027088"/>
                <a:gd name="connsiteY4" fmla="*/ 636827 h 746186"/>
                <a:gd name="connsiteX5" fmla="*/ 615865 w 1027088"/>
                <a:gd name="connsiteY5" fmla="*/ 653243 h 746186"/>
                <a:gd name="connsiteX6" fmla="*/ 565716 w 1027088"/>
                <a:gd name="connsiteY6" fmla="*/ 740134 h 746186"/>
                <a:gd name="connsiteX7" fmla="*/ 555318 w 1027088"/>
                <a:gd name="connsiteY7" fmla="*/ 746186 h 746186"/>
                <a:gd name="connsiteX8" fmla="*/ 220990 w 1027088"/>
                <a:gd name="connsiteY8" fmla="*/ 746186 h 746186"/>
                <a:gd name="connsiteX9" fmla="*/ 214973 w 1027088"/>
                <a:gd name="connsiteY9" fmla="*/ 744547 h 746186"/>
                <a:gd name="connsiteX10" fmla="*/ 210559 w 1027088"/>
                <a:gd name="connsiteY10" fmla="*/ 728132 h 746186"/>
                <a:gd name="connsiteX11" fmla="*/ 260709 w 1027088"/>
                <a:gd name="connsiteY11" fmla="*/ 641240 h 746186"/>
                <a:gd name="connsiteX12" fmla="*/ 277158 w 1027088"/>
                <a:gd name="connsiteY12" fmla="*/ 636827 h 746186"/>
                <a:gd name="connsiteX13" fmla="*/ 281571 w 1027088"/>
                <a:gd name="connsiteY13" fmla="*/ 653243 h 746186"/>
                <a:gd name="connsiteX14" fmla="*/ 231421 w 1027088"/>
                <a:gd name="connsiteY14" fmla="*/ 740134 h 746186"/>
                <a:gd name="connsiteX15" fmla="*/ 220990 w 1027088"/>
                <a:gd name="connsiteY15" fmla="*/ 746186 h 746186"/>
                <a:gd name="connsiteX16" fmla="*/ 166863 w 1027088"/>
                <a:gd name="connsiteY16" fmla="*/ 558996 h 746186"/>
                <a:gd name="connsiteX17" fmla="*/ 0 w 1027088"/>
                <a:gd name="connsiteY17" fmla="*/ 401795 h 746186"/>
                <a:gd name="connsiteX18" fmla="*/ 166863 w 1027088"/>
                <a:gd name="connsiteY18" fmla="*/ 234029 h 746186"/>
                <a:gd name="connsiteX19" fmla="*/ 234063 w 1027088"/>
                <a:gd name="connsiteY19" fmla="*/ 248138 h 746186"/>
                <a:gd name="connsiteX20" fmla="*/ 511086 w 1027088"/>
                <a:gd name="connsiteY20" fmla="*/ 0 h 746186"/>
                <a:gd name="connsiteX21" fmla="*/ 768151 w 1027088"/>
                <a:gd name="connsiteY21" fmla="*/ 174619 h 746186"/>
                <a:gd name="connsiteX22" fmla="*/ 828698 w 1027088"/>
                <a:gd name="connsiteY22" fmla="*/ 167164 h 746186"/>
                <a:gd name="connsiteX23" fmla="*/ 1027088 w 1027088"/>
                <a:gd name="connsiteY23" fmla="*/ 365520 h 746186"/>
                <a:gd name="connsiteX24" fmla="*/ 828831 w 1027088"/>
                <a:gd name="connsiteY24" fmla="*/ 558996 h 746186"/>
                <a:gd name="connsiteX25" fmla="*/ 166863 w 1027088"/>
                <a:gd name="connsiteY25" fmla="*/ 558996 h 746186"/>
                <a:gd name="connsiteX26" fmla="*/ 166863 w 1027088"/>
                <a:gd name="connsiteY26" fmla="*/ 258101 h 746186"/>
                <a:gd name="connsiteX27" fmla="*/ 24072 w 1027088"/>
                <a:gd name="connsiteY27" fmla="*/ 401795 h 746186"/>
                <a:gd name="connsiteX28" fmla="*/ 166997 w 1027088"/>
                <a:gd name="connsiteY28" fmla="*/ 534891 h 746186"/>
                <a:gd name="connsiteX29" fmla="*/ 828698 w 1027088"/>
                <a:gd name="connsiteY29" fmla="*/ 534891 h 746186"/>
                <a:gd name="connsiteX30" fmla="*/ 1002983 w 1027088"/>
                <a:gd name="connsiteY30" fmla="*/ 365520 h 746186"/>
                <a:gd name="connsiteX31" fmla="*/ 828698 w 1027088"/>
                <a:gd name="connsiteY31" fmla="*/ 191235 h 746186"/>
                <a:gd name="connsiteX32" fmla="*/ 765008 w 1027088"/>
                <a:gd name="connsiteY32" fmla="*/ 200596 h 746186"/>
                <a:gd name="connsiteX33" fmla="*/ 749930 w 1027088"/>
                <a:gd name="connsiteY33" fmla="*/ 193576 h 746186"/>
                <a:gd name="connsiteX34" fmla="*/ 511086 w 1027088"/>
                <a:gd name="connsiteY34" fmla="*/ 24072 h 746186"/>
                <a:gd name="connsiteX35" fmla="*/ 255861 w 1027088"/>
                <a:gd name="connsiteY35" fmla="*/ 267663 h 746186"/>
                <a:gd name="connsiteX36" fmla="*/ 249442 w 1027088"/>
                <a:gd name="connsiteY36" fmla="*/ 277224 h 746186"/>
                <a:gd name="connsiteX37" fmla="*/ 237941 w 1027088"/>
                <a:gd name="connsiteY37" fmla="*/ 277024 h 746186"/>
                <a:gd name="connsiteX38" fmla="*/ 166863 w 1027088"/>
                <a:gd name="connsiteY38" fmla="*/ 258101 h 746186"/>
                <a:gd name="connsiteX0" fmla="*/ 555318 w 1027088"/>
                <a:gd name="connsiteY0" fmla="*/ 746186 h 752637"/>
                <a:gd name="connsiteX1" fmla="*/ 549300 w 1027088"/>
                <a:gd name="connsiteY1" fmla="*/ 744547 h 752637"/>
                <a:gd name="connsiteX2" fmla="*/ 595036 w 1027088"/>
                <a:gd name="connsiteY2" fmla="*/ 641240 h 752637"/>
                <a:gd name="connsiteX3" fmla="*/ 611452 w 1027088"/>
                <a:gd name="connsiteY3" fmla="*/ 636827 h 752637"/>
                <a:gd name="connsiteX4" fmla="*/ 615865 w 1027088"/>
                <a:gd name="connsiteY4" fmla="*/ 653243 h 752637"/>
                <a:gd name="connsiteX5" fmla="*/ 565716 w 1027088"/>
                <a:gd name="connsiteY5" fmla="*/ 740134 h 752637"/>
                <a:gd name="connsiteX6" fmla="*/ 555318 w 1027088"/>
                <a:gd name="connsiteY6" fmla="*/ 746186 h 752637"/>
                <a:gd name="connsiteX7" fmla="*/ 220990 w 1027088"/>
                <a:gd name="connsiteY7" fmla="*/ 746186 h 752637"/>
                <a:gd name="connsiteX8" fmla="*/ 214973 w 1027088"/>
                <a:gd name="connsiteY8" fmla="*/ 744547 h 752637"/>
                <a:gd name="connsiteX9" fmla="*/ 210559 w 1027088"/>
                <a:gd name="connsiteY9" fmla="*/ 728132 h 752637"/>
                <a:gd name="connsiteX10" fmla="*/ 260709 w 1027088"/>
                <a:gd name="connsiteY10" fmla="*/ 641240 h 752637"/>
                <a:gd name="connsiteX11" fmla="*/ 277158 w 1027088"/>
                <a:gd name="connsiteY11" fmla="*/ 636827 h 752637"/>
                <a:gd name="connsiteX12" fmla="*/ 281571 w 1027088"/>
                <a:gd name="connsiteY12" fmla="*/ 653243 h 752637"/>
                <a:gd name="connsiteX13" fmla="*/ 231421 w 1027088"/>
                <a:gd name="connsiteY13" fmla="*/ 740134 h 752637"/>
                <a:gd name="connsiteX14" fmla="*/ 220990 w 1027088"/>
                <a:gd name="connsiteY14" fmla="*/ 746186 h 752637"/>
                <a:gd name="connsiteX15" fmla="*/ 166863 w 1027088"/>
                <a:gd name="connsiteY15" fmla="*/ 558996 h 752637"/>
                <a:gd name="connsiteX16" fmla="*/ 0 w 1027088"/>
                <a:gd name="connsiteY16" fmla="*/ 401795 h 752637"/>
                <a:gd name="connsiteX17" fmla="*/ 166863 w 1027088"/>
                <a:gd name="connsiteY17" fmla="*/ 234029 h 752637"/>
                <a:gd name="connsiteX18" fmla="*/ 234063 w 1027088"/>
                <a:gd name="connsiteY18" fmla="*/ 248138 h 752637"/>
                <a:gd name="connsiteX19" fmla="*/ 511086 w 1027088"/>
                <a:gd name="connsiteY19" fmla="*/ 0 h 752637"/>
                <a:gd name="connsiteX20" fmla="*/ 768151 w 1027088"/>
                <a:gd name="connsiteY20" fmla="*/ 174619 h 752637"/>
                <a:gd name="connsiteX21" fmla="*/ 828698 w 1027088"/>
                <a:gd name="connsiteY21" fmla="*/ 167164 h 752637"/>
                <a:gd name="connsiteX22" fmla="*/ 1027088 w 1027088"/>
                <a:gd name="connsiteY22" fmla="*/ 365520 h 752637"/>
                <a:gd name="connsiteX23" fmla="*/ 828831 w 1027088"/>
                <a:gd name="connsiteY23" fmla="*/ 558996 h 752637"/>
                <a:gd name="connsiteX24" fmla="*/ 166863 w 1027088"/>
                <a:gd name="connsiteY24" fmla="*/ 558996 h 752637"/>
                <a:gd name="connsiteX25" fmla="*/ 166863 w 1027088"/>
                <a:gd name="connsiteY25" fmla="*/ 258101 h 752637"/>
                <a:gd name="connsiteX26" fmla="*/ 24072 w 1027088"/>
                <a:gd name="connsiteY26" fmla="*/ 401795 h 752637"/>
                <a:gd name="connsiteX27" fmla="*/ 166997 w 1027088"/>
                <a:gd name="connsiteY27" fmla="*/ 534891 h 752637"/>
                <a:gd name="connsiteX28" fmla="*/ 828698 w 1027088"/>
                <a:gd name="connsiteY28" fmla="*/ 534891 h 752637"/>
                <a:gd name="connsiteX29" fmla="*/ 1002983 w 1027088"/>
                <a:gd name="connsiteY29" fmla="*/ 365520 h 752637"/>
                <a:gd name="connsiteX30" fmla="*/ 828698 w 1027088"/>
                <a:gd name="connsiteY30" fmla="*/ 191235 h 752637"/>
                <a:gd name="connsiteX31" fmla="*/ 765008 w 1027088"/>
                <a:gd name="connsiteY31" fmla="*/ 200596 h 752637"/>
                <a:gd name="connsiteX32" fmla="*/ 749930 w 1027088"/>
                <a:gd name="connsiteY32" fmla="*/ 193576 h 752637"/>
                <a:gd name="connsiteX33" fmla="*/ 511086 w 1027088"/>
                <a:gd name="connsiteY33" fmla="*/ 24072 h 752637"/>
                <a:gd name="connsiteX34" fmla="*/ 255861 w 1027088"/>
                <a:gd name="connsiteY34" fmla="*/ 267663 h 752637"/>
                <a:gd name="connsiteX35" fmla="*/ 249442 w 1027088"/>
                <a:gd name="connsiteY35" fmla="*/ 277224 h 752637"/>
                <a:gd name="connsiteX36" fmla="*/ 237941 w 1027088"/>
                <a:gd name="connsiteY36" fmla="*/ 277024 h 752637"/>
                <a:gd name="connsiteX37" fmla="*/ 166863 w 1027088"/>
                <a:gd name="connsiteY37" fmla="*/ 258101 h 752637"/>
                <a:gd name="connsiteX0" fmla="*/ 565716 w 1027088"/>
                <a:gd name="connsiteY0" fmla="*/ 740134 h 754522"/>
                <a:gd name="connsiteX1" fmla="*/ 549300 w 1027088"/>
                <a:gd name="connsiteY1" fmla="*/ 744547 h 754522"/>
                <a:gd name="connsiteX2" fmla="*/ 595036 w 1027088"/>
                <a:gd name="connsiteY2" fmla="*/ 641240 h 754522"/>
                <a:gd name="connsiteX3" fmla="*/ 611452 w 1027088"/>
                <a:gd name="connsiteY3" fmla="*/ 636827 h 754522"/>
                <a:gd name="connsiteX4" fmla="*/ 615865 w 1027088"/>
                <a:gd name="connsiteY4" fmla="*/ 653243 h 754522"/>
                <a:gd name="connsiteX5" fmla="*/ 565716 w 1027088"/>
                <a:gd name="connsiteY5" fmla="*/ 740134 h 754522"/>
                <a:gd name="connsiteX6" fmla="*/ 220990 w 1027088"/>
                <a:gd name="connsiteY6" fmla="*/ 746186 h 754522"/>
                <a:gd name="connsiteX7" fmla="*/ 214973 w 1027088"/>
                <a:gd name="connsiteY7" fmla="*/ 744547 h 754522"/>
                <a:gd name="connsiteX8" fmla="*/ 210559 w 1027088"/>
                <a:gd name="connsiteY8" fmla="*/ 728132 h 754522"/>
                <a:gd name="connsiteX9" fmla="*/ 260709 w 1027088"/>
                <a:gd name="connsiteY9" fmla="*/ 641240 h 754522"/>
                <a:gd name="connsiteX10" fmla="*/ 277158 w 1027088"/>
                <a:gd name="connsiteY10" fmla="*/ 636827 h 754522"/>
                <a:gd name="connsiteX11" fmla="*/ 281571 w 1027088"/>
                <a:gd name="connsiteY11" fmla="*/ 653243 h 754522"/>
                <a:gd name="connsiteX12" fmla="*/ 231421 w 1027088"/>
                <a:gd name="connsiteY12" fmla="*/ 740134 h 754522"/>
                <a:gd name="connsiteX13" fmla="*/ 220990 w 1027088"/>
                <a:gd name="connsiteY13" fmla="*/ 746186 h 754522"/>
                <a:gd name="connsiteX14" fmla="*/ 166863 w 1027088"/>
                <a:gd name="connsiteY14" fmla="*/ 558996 h 754522"/>
                <a:gd name="connsiteX15" fmla="*/ 0 w 1027088"/>
                <a:gd name="connsiteY15" fmla="*/ 401795 h 754522"/>
                <a:gd name="connsiteX16" fmla="*/ 166863 w 1027088"/>
                <a:gd name="connsiteY16" fmla="*/ 234029 h 754522"/>
                <a:gd name="connsiteX17" fmla="*/ 234063 w 1027088"/>
                <a:gd name="connsiteY17" fmla="*/ 248138 h 754522"/>
                <a:gd name="connsiteX18" fmla="*/ 511086 w 1027088"/>
                <a:gd name="connsiteY18" fmla="*/ 0 h 754522"/>
                <a:gd name="connsiteX19" fmla="*/ 768151 w 1027088"/>
                <a:gd name="connsiteY19" fmla="*/ 174619 h 754522"/>
                <a:gd name="connsiteX20" fmla="*/ 828698 w 1027088"/>
                <a:gd name="connsiteY20" fmla="*/ 167164 h 754522"/>
                <a:gd name="connsiteX21" fmla="*/ 1027088 w 1027088"/>
                <a:gd name="connsiteY21" fmla="*/ 365520 h 754522"/>
                <a:gd name="connsiteX22" fmla="*/ 828831 w 1027088"/>
                <a:gd name="connsiteY22" fmla="*/ 558996 h 754522"/>
                <a:gd name="connsiteX23" fmla="*/ 166863 w 1027088"/>
                <a:gd name="connsiteY23" fmla="*/ 558996 h 754522"/>
                <a:gd name="connsiteX24" fmla="*/ 166863 w 1027088"/>
                <a:gd name="connsiteY24" fmla="*/ 258101 h 754522"/>
                <a:gd name="connsiteX25" fmla="*/ 24072 w 1027088"/>
                <a:gd name="connsiteY25" fmla="*/ 401795 h 754522"/>
                <a:gd name="connsiteX26" fmla="*/ 166997 w 1027088"/>
                <a:gd name="connsiteY26" fmla="*/ 534891 h 754522"/>
                <a:gd name="connsiteX27" fmla="*/ 828698 w 1027088"/>
                <a:gd name="connsiteY27" fmla="*/ 534891 h 754522"/>
                <a:gd name="connsiteX28" fmla="*/ 1002983 w 1027088"/>
                <a:gd name="connsiteY28" fmla="*/ 365520 h 754522"/>
                <a:gd name="connsiteX29" fmla="*/ 828698 w 1027088"/>
                <a:gd name="connsiteY29" fmla="*/ 191235 h 754522"/>
                <a:gd name="connsiteX30" fmla="*/ 765008 w 1027088"/>
                <a:gd name="connsiteY30" fmla="*/ 200596 h 754522"/>
                <a:gd name="connsiteX31" fmla="*/ 749930 w 1027088"/>
                <a:gd name="connsiteY31" fmla="*/ 193576 h 754522"/>
                <a:gd name="connsiteX32" fmla="*/ 511086 w 1027088"/>
                <a:gd name="connsiteY32" fmla="*/ 24072 h 754522"/>
                <a:gd name="connsiteX33" fmla="*/ 255861 w 1027088"/>
                <a:gd name="connsiteY33" fmla="*/ 267663 h 754522"/>
                <a:gd name="connsiteX34" fmla="*/ 249442 w 1027088"/>
                <a:gd name="connsiteY34" fmla="*/ 277224 h 754522"/>
                <a:gd name="connsiteX35" fmla="*/ 237941 w 1027088"/>
                <a:gd name="connsiteY35" fmla="*/ 277024 h 754522"/>
                <a:gd name="connsiteX36" fmla="*/ 166863 w 1027088"/>
                <a:gd name="connsiteY36" fmla="*/ 258101 h 754522"/>
                <a:gd name="connsiteX0" fmla="*/ 615865 w 1027088"/>
                <a:gd name="connsiteY0" fmla="*/ 653243 h 746186"/>
                <a:gd name="connsiteX1" fmla="*/ 549300 w 1027088"/>
                <a:gd name="connsiteY1" fmla="*/ 744547 h 746186"/>
                <a:gd name="connsiteX2" fmla="*/ 595036 w 1027088"/>
                <a:gd name="connsiteY2" fmla="*/ 641240 h 746186"/>
                <a:gd name="connsiteX3" fmla="*/ 611452 w 1027088"/>
                <a:gd name="connsiteY3" fmla="*/ 636827 h 746186"/>
                <a:gd name="connsiteX4" fmla="*/ 615865 w 1027088"/>
                <a:gd name="connsiteY4" fmla="*/ 653243 h 746186"/>
                <a:gd name="connsiteX5" fmla="*/ 220990 w 1027088"/>
                <a:gd name="connsiteY5" fmla="*/ 746186 h 746186"/>
                <a:gd name="connsiteX6" fmla="*/ 214973 w 1027088"/>
                <a:gd name="connsiteY6" fmla="*/ 744547 h 746186"/>
                <a:gd name="connsiteX7" fmla="*/ 210559 w 1027088"/>
                <a:gd name="connsiteY7" fmla="*/ 728132 h 746186"/>
                <a:gd name="connsiteX8" fmla="*/ 260709 w 1027088"/>
                <a:gd name="connsiteY8" fmla="*/ 641240 h 746186"/>
                <a:gd name="connsiteX9" fmla="*/ 277158 w 1027088"/>
                <a:gd name="connsiteY9" fmla="*/ 636827 h 746186"/>
                <a:gd name="connsiteX10" fmla="*/ 281571 w 1027088"/>
                <a:gd name="connsiteY10" fmla="*/ 653243 h 746186"/>
                <a:gd name="connsiteX11" fmla="*/ 231421 w 1027088"/>
                <a:gd name="connsiteY11" fmla="*/ 740134 h 746186"/>
                <a:gd name="connsiteX12" fmla="*/ 220990 w 1027088"/>
                <a:gd name="connsiteY12" fmla="*/ 746186 h 746186"/>
                <a:gd name="connsiteX13" fmla="*/ 166863 w 1027088"/>
                <a:gd name="connsiteY13" fmla="*/ 558996 h 746186"/>
                <a:gd name="connsiteX14" fmla="*/ 0 w 1027088"/>
                <a:gd name="connsiteY14" fmla="*/ 401795 h 746186"/>
                <a:gd name="connsiteX15" fmla="*/ 166863 w 1027088"/>
                <a:gd name="connsiteY15" fmla="*/ 234029 h 746186"/>
                <a:gd name="connsiteX16" fmla="*/ 234063 w 1027088"/>
                <a:gd name="connsiteY16" fmla="*/ 248138 h 746186"/>
                <a:gd name="connsiteX17" fmla="*/ 511086 w 1027088"/>
                <a:gd name="connsiteY17" fmla="*/ 0 h 746186"/>
                <a:gd name="connsiteX18" fmla="*/ 768151 w 1027088"/>
                <a:gd name="connsiteY18" fmla="*/ 174619 h 746186"/>
                <a:gd name="connsiteX19" fmla="*/ 828698 w 1027088"/>
                <a:gd name="connsiteY19" fmla="*/ 167164 h 746186"/>
                <a:gd name="connsiteX20" fmla="*/ 1027088 w 1027088"/>
                <a:gd name="connsiteY20" fmla="*/ 365520 h 746186"/>
                <a:gd name="connsiteX21" fmla="*/ 828831 w 1027088"/>
                <a:gd name="connsiteY21" fmla="*/ 558996 h 746186"/>
                <a:gd name="connsiteX22" fmla="*/ 166863 w 1027088"/>
                <a:gd name="connsiteY22" fmla="*/ 558996 h 746186"/>
                <a:gd name="connsiteX23" fmla="*/ 166863 w 1027088"/>
                <a:gd name="connsiteY23" fmla="*/ 258101 h 746186"/>
                <a:gd name="connsiteX24" fmla="*/ 24072 w 1027088"/>
                <a:gd name="connsiteY24" fmla="*/ 401795 h 746186"/>
                <a:gd name="connsiteX25" fmla="*/ 166997 w 1027088"/>
                <a:gd name="connsiteY25" fmla="*/ 534891 h 746186"/>
                <a:gd name="connsiteX26" fmla="*/ 828698 w 1027088"/>
                <a:gd name="connsiteY26" fmla="*/ 534891 h 746186"/>
                <a:gd name="connsiteX27" fmla="*/ 1002983 w 1027088"/>
                <a:gd name="connsiteY27" fmla="*/ 365520 h 746186"/>
                <a:gd name="connsiteX28" fmla="*/ 828698 w 1027088"/>
                <a:gd name="connsiteY28" fmla="*/ 191235 h 746186"/>
                <a:gd name="connsiteX29" fmla="*/ 765008 w 1027088"/>
                <a:gd name="connsiteY29" fmla="*/ 200596 h 746186"/>
                <a:gd name="connsiteX30" fmla="*/ 749930 w 1027088"/>
                <a:gd name="connsiteY30" fmla="*/ 193576 h 746186"/>
                <a:gd name="connsiteX31" fmla="*/ 511086 w 1027088"/>
                <a:gd name="connsiteY31" fmla="*/ 24072 h 746186"/>
                <a:gd name="connsiteX32" fmla="*/ 255861 w 1027088"/>
                <a:gd name="connsiteY32" fmla="*/ 267663 h 746186"/>
                <a:gd name="connsiteX33" fmla="*/ 249442 w 1027088"/>
                <a:gd name="connsiteY33" fmla="*/ 277224 h 746186"/>
                <a:gd name="connsiteX34" fmla="*/ 237941 w 1027088"/>
                <a:gd name="connsiteY34" fmla="*/ 277024 h 746186"/>
                <a:gd name="connsiteX35" fmla="*/ 166863 w 1027088"/>
                <a:gd name="connsiteY35" fmla="*/ 258101 h 746186"/>
                <a:gd name="connsiteX0" fmla="*/ 615865 w 1027088"/>
                <a:gd name="connsiteY0" fmla="*/ 653243 h 746186"/>
                <a:gd name="connsiteX1" fmla="*/ 549300 w 1027088"/>
                <a:gd name="connsiteY1" fmla="*/ 744547 h 746186"/>
                <a:gd name="connsiteX2" fmla="*/ 595036 w 1027088"/>
                <a:gd name="connsiteY2" fmla="*/ 641240 h 746186"/>
                <a:gd name="connsiteX3" fmla="*/ 615865 w 1027088"/>
                <a:gd name="connsiteY3" fmla="*/ 653243 h 746186"/>
                <a:gd name="connsiteX4" fmla="*/ 220990 w 1027088"/>
                <a:gd name="connsiteY4" fmla="*/ 746186 h 746186"/>
                <a:gd name="connsiteX5" fmla="*/ 214973 w 1027088"/>
                <a:gd name="connsiteY5" fmla="*/ 744547 h 746186"/>
                <a:gd name="connsiteX6" fmla="*/ 210559 w 1027088"/>
                <a:gd name="connsiteY6" fmla="*/ 728132 h 746186"/>
                <a:gd name="connsiteX7" fmla="*/ 260709 w 1027088"/>
                <a:gd name="connsiteY7" fmla="*/ 641240 h 746186"/>
                <a:gd name="connsiteX8" fmla="*/ 277158 w 1027088"/>
                <a:gd name="connsiteY8" fmla="*/ 636827 h 746186"/>
                <a:gd name="connsiteX9" fmla="*/ 281571 w 1027088"/>
                <a:gd name="connsiteY9" fmla="*/ 653243 h 746186"/>
                <a:gd name="connsiteX10" fmla="*/ 231421 w 1027088"/>
                <a:gd name="connsiteY10" fmla="*/ 740134 h 746186"/>
                <a:gd name="connsiteX11" fmla="*/ 220990 w 1027088"/>
                <a:gd name="connsiteY11" fmla="*/ 746186 h 746186"/>
                <a:gd name="connsiteX12" fmla="*/ 166863 w 1027088"/>
                <a:gd name="connsiteY12" fmla="*/ 558996 h 746186"/>
                <a:gd name="connsiteX13" fmla="*/ 0 w 1027088"/>
                <a:gd name="connsiteY13" fmla="*/ 401795 h 746186"/>
                <a:gd name="connsiteX14" fmla="*/ 166863 w 1027088"/>
                <a:gd name="connsiteY14" fmla="*/ 234029 h 746186"/>
                <a:gd name="connsiteX15" fmla="*/ 234063 w 1027088"/>
                <a:gd name="connsiteY15" fmla="*/ 248138 h 746186"/>
                <a:gd name="connsiteX16" fmla="*/ 511086 w 1027088"/>
                <a:gd name="connsiteY16" fmla="*/ 0 h 746186"/>
                <a:gd name="connsiteX17" fmla="*/ 768151 w 1027088"/>
                <a:gd name="connsiteY17" fmla="*/ 174619 h 746186"/>
                <a:gd name="connsiteX18" fmla="*/ 828698 w 1027088"/>
                <a:gd name="connsiteY18" fmla="*/ 167164 h 746186"/>
                <a:gd name="connsiteX19" fmla="*/ 1027088 w 1027088"/>
                <a:gd name="connsiteY19" fmla="*/ 365520 h 746186"/>
                <a:gd name="connsiteX20" fmla="*/ 828831 w 1027088"/>
                <a:gd name="connsiteY20" fmla="*/ 558996 h 746186"/>
                <a:gd name="connsiteX21" fmla="*/ 166863 w 1027088"/>
                <a:gd name="connsiteY21" fmla="*/ 558996 h 746186"/>
                <a:gd name="connsiteX22" fmla="*/ 166863 w 1027088"/>
                <a:gd name="connsiteY22" fmla="*/ 258101 h 746186"/>
                <a:gd name="connsiteX23" fmla="*/ 24072 w 1027088"/>
                <a:gd name="connsiteY23" fmla="*/ 401795 h 746186"/>
                <a:gd name="connsiteX24" fmla="*/ 166997 w 1027088"/>
                <a:gd name="connsiteY24" fmla="*/ 534891 h 746186"/>
                <a:gd name="connsiteX25" fmla="*/ 828698 w 1027088"/>
                <a:gd name="connsiteY25" fmla="*/ 534891 h 746186"/>
                <a:gd name="connsiteX26" fmla="*/ 1002983 w 1027088"/>
                <a:gd name="connsiteY26" fmla="*/ 365520 h 746186"/>
                <a:gd name="connsiteX27" fmla="*/ 828698 w 1027088"/>
                <a:gd name="connsiteY27" fmla="*/ 191235 h 746186"/>
                <a:gd name="connsiteX28" fmla="*/ 765008 w 1027088"/>
                <a:gd name="connsiteY28" fmla="*/ 200596 h 746186"/>
                <a:gd name="connsiteX29" fmla="*/ 749930 w 1027088"/>
                <a:gd name="connsiteY29" fmla="*/ 193576 h 746186"/>
                <a:gd name="connsiteX30" fmla="*/ 511086 w 1027088"/>
                <a:gd name="connsiteY30" fmla="*/ 24072 h 746186"/>
                <a:gd name="connsiteX31" fmla="*/ 255861 w 1027088"/>
                <a:gd name="connsiteY31" fmla="*/ 267663 h 746186"/>
                <a:gd name="connsiteX32" fmla="*/ 249442 w 1027088"/>
                <a:gd name="connsiteY32" fmla="*/ 277224 h 746186"/>
                <a:gd name="connsiteX33" fmla="*/ 237941 w 1027088"/>
                <a:gd name="connsiteY33" fmla="*/ 277024 h 746186"/>
                <a:gd name="connsiteX34" fmla="*/ 166863 w 1027088"/>
                <a:gd name="connsiteY34" fmla="*/ 258101 h 746186"/>
                <a:gd name="connsiteX0" fmla="*/ 595036 w 1027088"/>
                <a:gd name="connsiteY0" fmla="*/ 641240 h 746186"/>
                <a:gd name="connsiteX1" fmla="*/ 549300 w 1027088"/>
                <a:gd name="connsiteY1" fmla="*/ 744547 h 746186"/>
                <a:gd name="connsiteX2" fmla="*/ 595036 w 1027088"/>
                <a:gd name="connsiteY2" fmla="*/ 641240 h 746186"/>
                <a:gd name="connsiteX3" fmla="*/ 220990 w 1027088"/>
                <a:gd name="connsiteY3" fmla="*/ 746186 h 746186"/>
                <a:gd name="connsiteX4" fmla="*/ 214973 w 1027088"/>
                <a:gd name="connsiteY4" fmla="*/ 744547 h 746186"/>
                <a:gd name="connsiteX5" fmla="*/ 210559 w 1027088"/>
                <a:gd name="connsiteY5" fmla="*/ 728132 h 746186"/>
                <a:gd name="connsiteX6" fmla="*/ 260709 w 1027088"/>
                <a:gd name="connsiteY6" fmla="*/ 641240 h 746186"/>
                <a:gd name="connsiteX7" fmla="*/ 277158 w 1027088"/>
                <a:gd name="connsiteY7" fmla="*/ 636827 h 746186"/>
                <a:gd name="connsiteX8" fmla="*/ 281571 w 1027088"/>
                <a:gd name="connsiteY8" fmla="*/ 653243 h 746186"/>
                <a:gd name="connsiteX9" fmla="*/ 231421 w 1027088"/>
                <a:gd name="connsiteY9" fmla="*/ 740134 h 746186"/>
                <a:gd name="connsiteX10" fmla="*/ 220990 w 1027088"/>
                <a:gd name="connsiteY10" fmla="*/ 746186 h 746186"/>
                <a:gd name="connsiteX11" fmla="*/ 166863 w 1027088"/>
                <a:gd name="connsiteY11" fmla="*/ 558996 h 746186"/>
                <a:gd name="connsiteX12" fmla="*/ 0 w 1027088"/>
                <a:gd name="connsiteY12" fmla="*/ 401795 h 746186"/>
                <a:gd name="connsiteX13" fmla="*/ 166863 w 1027088"/>
                <a:gd name="connsiteY13" fmla="*/ 234029 h 746186"/>
                <a:gd name="connsiteX14" fmla="*/ 234063 w 1027088"/>
                <a:gd name="connsiteY14" fmla="*/ 248138 h 746186"/>
                <a:gd name="connsiteX15" fmla="*/ 511086 w 1027088"/>
                <a:gd name="connsiteY15" fmla="*/ 0 h 746186"/>
                <a:gd name="connsiteX16" fmla="*/ 768151 w 1027088"/>
                <a:gd name="connsiteY16" fmla="*/ 174619 h 746186"/>
                <a:gd name="connsiteX17" fmla="*/ 828698 w 1027088"/>
                <a:gd name="connsiteY17" fmla="*/ 167164 h 746186"/>
                <a:gd name="connsiteX18" fmla="*/ 1027088 w 1027088"/>
                <a:gd name="connsiteY18" fmla="*/ 365520 h 746186"/>
                <a:gd name="connsiteX19" fmla="*/ 828831 w 1027088"/>
                <a:gd name="connsiteY19" fmla="*/ 558996 h 746186"/>
                <a:gd name="connsiteX20" fmla="*/ 166863 w 1027088"/>
                <a:gd name="connsiteY20" fmla="*/ 558996 h 746186"/>
                <a:gd name="connsiteX21" fmla="*/ 166863 w 1027088"/>
                <a:gd name="connsiteY21" fmla="*/ 258101 h 746186"/>
                <a:gd name="connsiteX22" fmla="*/ 24072 w 1027088"/>
                <a:gd name="connsiteY22" fmla="*/ 401795 h 746186"/>
                <a:gd name="connsiteX23" fmla="*/ 166997 w 1027088"/>
                <a:gd name="connsiteY23" fmla="*/ 534891 h 746186"/>
                <a:gd name="connsiteX24" fmla="*/ 828698 w 1027088"/>
                <a:gd name="connsiteY24" fmla="*/ 534891 h 746186"/>
                <a:gd name="connsiteX25" fmla="*/ 1002983 w 1027088"/>
                <a:gd name="connsiteY25" fmla="*/ 365520 h 746186"/>
                <a:gd name="connsiteX26" fmla="*/ 828698 w 1027088"/>
                <a:gd name="connsiteY26" fmla="*/ 191235 h 746186"/>
                <a:gd name="connsiteX27" fmla="*/ 765008 w 1027088"/>
                <a:gd name="connsiteY27" fmla="*/ 200596 h 746186"/>
                <a:gd name="connsiteX28" fmla="*/ 749930 w 1027088"/>
                <a:gd name="connsiteY28" fmla="*/ 193576 h 746186"/>
                <a:gd name="connsiteX29" fmla="*/ 511086 w 1027088"/>
                <a:gd name="connsiteY29" fmla="*/ 24072 h 746186"/>
                <a:gd name="connsiteX30" fmla="*/ 255861 w 1027088"/>
                <a:gd name="connsiteY30" fmla="*/ 267663 h 746186"/>
                <a:gd name="connsiteX31" fmla="*/ 249442 w 1027088"/>
                <a:gd name="connsiteY31" fmla="*/ 277224 h 746186"/>
                <a:gd name="connsiteX32" fmla="*/ 237941 w 1027088"/>
                <a:gd name="connsiteY32" fmla="*/ 277024 h 746186"/>
                <a:gd name="connsiteX33" fmla="*/ 166863 w 1027088"/>
                <a:gd name="connsiteY33" fmla="*/ 258101 h 746186"/>
                <a:gd name="connsiteX0" fmla="*/ 220990 w 1027088"/>
                <a:gd name="connsiteY0" fmla="*/ 746186 h 746186"/>
                <a:gd name="connsiteX1" fmla="*/ 214973 w 1027088"/>
                <a:gd name="connsiteY1" fmla="*/ 744547 h 746186"/>
                <a:gd name="connsiteX2" fmla="*/ 210559 w 1027088"/>
                <a:gd name="connsiteY2" fmla="*/ 728132 h 746186"/>
                <a:gd name="connsiteX3" fmla="*/ 260709 w 1027088"/>
                <a:gd name="connsiteY3" fmla="*/ 641240 h 746186"/>
                <a:gd name="connsiteX4" fmla="*/ 277158 w 1027088"/>
                <a:gd name="connsiteY4" fmla="*/ 636827 h 746186"/>
                <a:gd name="connsiteX5" fmla="*/ 281571 w 1027088"/>
                <a:gd name="connsiteY5" fmla="*/ 653243 h 746186"/>
                <a:gd name="connsiteX6" fmla="*/ 231421 w 1027088"/>
                <a:gd name="connsiteY6" fmla="*/ 740134 h 746186"/>
                <a:gd name="connsiteX7" fmla="*/ 220990 w 1027088"/>
                <a:gd name="connsiteY7" fmla="*/ 746186 h 746186"/>
                <a:gd name="connsiteX8" fmla="*/ 166863 w 1027088"/>
                <a:gd name="connsiteY8" fmla="*/ 558996 h 746186"/>
                <a:gd name="connsiteX9" fmla="*/ 0 w 1027088"/>
                <a:gd name="connsiteY9" fmla="*/ 401795 h 746186"/>
                <a:gd name="connsiteX10" fmla="*/ 166863 w 1027088"/>
                <a:gd name="connsiteY10" fmla="*/ 234029 h 746186"/>
                <a:gd name="connsiteX11" fmla="*/ 234063 w 1027088"/>
                <a:gd name="connsiteY11" fmla="*/ 248138 h 746186"/>
                <a:gd name="connsiteX12" fmla="*/ 511086 w 1027088"/>
                <a:gd name="connsiteY12" fmla="*/ 0 h 746186"/>
                <a:gd name="connsiteX13" fmla="*/ 768151 w 1027088"/>
                <a:gd name="connsiteY13" fmla="*/ 174619 h 746186"/>
                <a:gd name="connsiteX14" fmla="*/ 828698 w 1027088"/>
                <a:gd name="connsiteY14" fmla="*/ 167164 h 746186"/>
                <a:gd name="connsiteX15" fmla="*/ 1027088 w 1027088"/>
                <a:gd name="connsiteY15" fmla="*/ 365520 h 746186"/>
                <a:gd name="connsiteX16" fmla="*/ 828831 w 1027088"/>
                <a:gd name="connsiteY16" fmla="*/ 558996 h 746186"/>
                <a:gd name="connsiteX17" fmla="*/ 166863 w 1027088"/>
                <a:gd name="connsiteY17" fmla="*/ 558996 h 746186"/>
                <a:gd name="connsiteX18" fmla="*/ 166863 w 1027088"/>
                <a:gd name="connsiteY18" fmla="*/ 258101 h 746186"/>
                <a:gd name="connsiteX19" fmla="*/ 24072 w 1027088"/>
                <a:gd name="connsiteY19" fmla="*/ 401795 h 746186"/>
                <a:gd name="connsiteX20" fmla="*/ 166997 w 1027088"/>
                <a:gd name="connsiteY20" fmla="*/ 534891 h 746186"/>
                <a:gd name="connsiteX21" fmla="*/ 828698 w 1027088"/>
                <a:gd name="connsiteY21" fmla="*/ 534891 h 746186"/>
                <a:gd name="connsiteX22" fmla="*/ 1002983 w 1027088"/>
                <a:gd name="connsiteY22" fmla="*/ 365520 h 746186"/>
                <a:gd name="connsiteX23" fmla="*/ 828698 w 1027088"/>
                <a:gd name="connsiteY23" fmla="*/ 191235 h 746186"/>
                <a:gd name="connsiteX24" fmla="*/ 765008 w 1027088"/>
                <a:gd name="connsiteY24" fmla="*/ 200596 h 746186"/>
                <a:gd name="connsiteX25" fmla="*/ 749930 w 1027088"/>
                <a:gd name="connsiteY25" fmla="*/ 193576 h 746186"/>
                <a:gd name="connsiteX26" fmla="*/ 511086 w 1027088"/>
                <a:gd name="connsiteY26" fmla="*/ 24072 h 746186"/>
                <a:gd name="connsiteX27" fmla="*/ 255861 w 1027088"/>
                <a:gd name="connsiteY27" fmla="*/ 267663 h 746186"/>
                <a:gd name="connsiteX28" fmla="*/ 249442 w 1027088"/>
                <a:gd name="connsiteY28" fmla="*/ 277224 h 746186"/>
                <a:gd name="connsiteX29" fmla="*/ 237941 w 1027088"/>
                <a:gd name="connsiteY29" fmla="*/ 277024 h 746186"/>
                <a:gd name="connsiteX30" fmla="*/ 166863 w 1027088"/>
                <a:gd name="connsiteY30" fmla="*/ 258101 h 746186"/>
                <a:gd name="connsiteX0" fmla="*/ 231421 w 1027088"/>
                <a:gd name="connsiteY0" fmla="*/ 740134 h 748894"/>
                <a:gd name="connsiteX1" fmla="*/ 214973 w 1027088"/>
                <a:gd name="connsiteY1" fmla="*/ 744547 h 748894"/>
                <a:gd name="connsiteX2" fmla="*/ 210559 w 1027088"/>
                <a:gd name="connsiteY2" fmla="*/ 728132 h 748894"/>
                <a:gd name="connsiteX3" fmla="*/ 260709 w 1027088"/>
                <a:gd name="connsiteY3" fmla="*/ 641240 h 748894"/>
                <a:gd name="connsiteX4" fmla="*/ 277158 w 1027088"/>
                <a:gd name="connsiteY4" fmla="*/ 636827 h 748894"/>
                <a:gd name="connsiteX5" fmla="*/ 281571 w 1027088"/>
                <a:gd name="connsiteY5" fmla="*/ 653243 h 748894"/>
                <a:gd name="connsiteX6" fmla="*/ 231421 w 1027088"/>
                <a:gd name="connsiteY6" fmla="*/ 740134 h 748894"/>
                <a:gd name="connsiteX7" fmla="*/ 166863 w 1027088"/>
                <a:gd name="connsiteY7" fmla="*/ 558996 h 748894"/>
                <a:gd name="connsiteX8" fmla="*/ 0 w 1027088"/>
                <a:gd name="connsiteY8" fmla="*/ 401795 h 748894"/>
                <a:gd name="connsiteX9" fmla="*/ 166863 w 1027088"/>
                <a:gd name="connsiteY9" fmla="*/ 234029 h 748894"/>
                <a:gd name="connsiteX10" fmla="*/ 234063 w 1027088"/>
                <a:gd name="connsiteY10" fmla="*/ 248138 h 748894"/>
                <a:gd name="connsiteX11" fmla="*/ 511086 w 1027088"/>
                <a:gd name="connsiteY11" fmla="*/ 0 h 748894"/>
                <a:gd name="connsiteX12" fmla="*/ 768151 w 1027088"/>
                <a:gd name="connsiteY12" fmla="*/ 174619 h 748894"/>
                <a:gd name="connsiteX13" fmla="*/ 828698 w 1027088"/>
                <a:gd name="connsiteY13" fmla="*/ 167164 h 748894"/>
                <a:gd name="connsiteX14" fmla="*/ 1027088 w 1027088"/>
                <a:gd name="connsiteY14" fmla="*/ 365520 h 748894"/>
                <a:gd name="connsiteX15" fmla="*/ 828831 w 1027088"/>
                <a:gd name="connsiteY15" fmla="*/ 558996 h 748894"/>
                <a:gd name="connsiteX16" fmla="*/ 166863 w 1027088"/>
                <a:gd name="connsiteY16" fmla="*/ 558996 h 748894"/>
                <a:gd name="connsiteX17" fmla="*/ 166863 w 1027088"/>
                <a:gd name="connsiteY17" fmla="*/ 258101 h 748894"/>
                <a:gd name="connsiteX18" fmla="*/ 24072 w 1027088"/>
                <a:gd name="connsiteY18" fmla="*/ 401795 h 748894"/>
                <a:gd name="connsiteX19" fmla="*/ 166997 w 1027088"/>
                <a:gd name="connsiteY19" fmla="*/ 534891 h 748894"/>
                <a:gd name="connsiteX20" fmla="*/ 828698 w 1027088"/>
                <a:gd name="connsiteY20" fmla="*/ 534891 h 748894"/>
                <a:gd name="connsiteX21" fmla="*/ 1002983 w 1027088"/>
                <a:gd name="connsiteY21" fmla="*/ 365520 h 748894"/>
                <a:gd name="connsiteX22" fmla="*/ 828698 w 1027088"/>
                <a:gd name="connsiteY22" fmla="*/ 191235 h 748894"/>
                <a:gd name="connsiteX23" fmla="*/ 765008 w 1027088"/>
                <a:gd name="connsiteY23" fmla="*/ 200596 h 748894"/>
                <a:gd name="connsiteX24" fmla="*/ 749930 w 1027088"/>
                <a:gd name="connsiteY24" fmla="*/ 193576 h 748894"/>
                <a:gd name="connsiteX25" fmla="*/ 511086 w 1027088"/>
                <a:gd name="connsiteY25" fmla="*/ 24072 h 748894"/>
                <a:gd name="connsiteX26" fmla="*/ 255861 w 1027088"/>
                <a:gd name="connsiteY26" fmla="*/ 267663 h 748894"/>
                <a:gd name="connsiteX27" fmla="*/ 249442 w 1027088"/>
                <a:gd name="connsiteY27" fmla="*/ 277224 h 748894"/>
                <a:gd name="connsiteX28" fmla="*/ 237941 w 1027088"/>
                <a:gd name="connsiteY28" fmla="*/ 277024 h 748894"/>
                <a:gd name="connsiteX29" fmla="*/ 166863 w 1027088"/>
                <a:gd name="connsiteY29" fmla="*/ 258101 h 748894"/>
                <a:gd name="connsiteX0" fmla="*/ 281571 w 1027088"/>
                <a:gd name="connsiteY0" fmla="*/ 653243 h 744547"/>
                <a:gd name="connsiteX1" fmla="*/ 214973 w 1027088"/>
                <a:gd name="connsiteY1" fmla="*/ 744547 h 744547"/>
                <a:gd name="connsiteX2" fmla="*/ 210559 w 1027088"/>
                <a:gd name="connsiteY2" fmla="*/ 728132 h 744547"/>
                <a:gd name="connsiteX3" fmla="*/ 260709 w 1027088"/>
                <a:gd name="connsiteY3" fmla="*/ 641240 h 744547"/>
                <a:gd name="connsiteX4" fmla="*/ 277158 w 1027088"/>
                <a:gd name="connsiteY4" fmla="*/ 636827 h 744547"/>
                <a:gd name="connsiteX5" fmla="*/ 281571 w 1027088"/>
                <a:gd name="connsiteY5" fmla="*/ 653243 h 744547"/>
                <a:gd name="connsiteX6" fmla="*/ 166863 w 1027088"/>
                <a:gd name="connsiteY6" fmla="*/ 558996 h 744547"/>
                <a:gd name="connsiteX7" fmla="*/ 0 w 1027088"/>
                <a:gd name="connsiteY7" fmla="*/ 401795 h 744547"/>
                <a:gd name="connsiteX8" fmla="*/ 166863 w 1027088"/>
                <a:gd name="connsiteY8" fmla="*/ 234029 h 744547"/>
                <a:gd name="connsiteX9" fmla="*/ 234063 w 1027088"/>
                <a:gd name="connsiteY9" fmla="*/ 248138 h 744547"/>
                <a:gd name="connsiteX10" fmla="*/ 511086 w 1027088"/>
                <a:gd name="connsiteY10" fmla="*/ 0 h 744547"/>
                <a:gd name="connsiteX11" fmla="*/ 768151 w 1027088"/>
                <a:gd name="connsiteY11" fmla="*/ 174619 h 744547"/>
                <a:gd name="connsiteX12" fmla="*/ 828698 w 1027088"/>
                <a:gd name="connsiteY12" fmla="*/ 167164 h 744547"/>
                <a:gd name="connsiteX13" fmla="*/ 1027088 w 1027088"/>
                <a:gd name="connsiteY13" fmla="*/ 365520 h 744547"/>
                <a:gd name="connsiteX14" fmla="*/ 828831 w 1027088"/>
                <a:gd name="connsiteY14" fmla="*/ 558996 h 744547"/>
                <a:gd name="connsiteX15" fmla="*/ 166863 w 1027088"/>
                <a:gd name="connsiteY15" fmla="*/ 558996 h 744547"/>
                <a:gd name="connsiteX16" fmla="*/ 166863 w 1027088"/>
                <a:gd name="connsiteY16" fmla="*/ 258101 h 744547"/>
                <a:gd name="connsiteX17" fmla="*/ 24072 w 1027088"/>
                <a:gd name="connsiteY17" fmla="*/ 401795 h 744547"/>
                <a:gd name="connsiteX18" fmla="*/ 166997 w 1027088"/>
                <a:gd name="connsiteY18" fmla="*/ 534891 h 744547"/>
                <a:gd name="connsiteX19" fmla="*/ 828698 w 1027088"/>
                <a:gd name="connsiteY19" fmla="*/ 534891 h 744547"/>
                <a:gd name="connsiteX20" fmla="*/ 1002983 w 1027088"/>
                <a:gd name="connsiteY20" fmla="*/ 365520 h 744547"/>
                <a:gd name="connsiteX21" fmla="*/ 828698 w 1027088"/>
                <a:gd name="connsiteY21" fmla="*/ 191235 h 744547"/>
                <a:gd name="connsiteX22" fmla="*/ 765008 w 1027088"/>
                <a:gd name="connsiteY22" fmla="*/ 200596 h 744547"/>
                <a:gd name="connsiteX23" fmla="*/ 749930 w 1027088"/>
                <a:gd name="connsiteY23" fmla="*/ 193576 h 744547"/>
                <a:gd name="connsiteX24" fmla="*/ 511086 w 1027088"/>
                <a:gd name="connsiteY24" fmla="*/ 24072 h 744547"/>
                <a:gd name="connsiteX25" fmla="*/ 255861 w 1027088"/>
                <a:gd name="connsiteY25" fmla="*/ 267663 h 744547"/>
                <a:gd name="connsiteX26" fmla="*/ 249442 w 1027088"/>
                <a:gd name="connsiteY26" fmla="*/ 277224 h 744547"/>
                <a:gd name="connsiteX27" fmla="*/ 237941 w 1027088"/>
                <a:gd name="connsiteY27" fmla="*/ 277024 h 744547"/>
                <a:gd name="connsiteX28" fmla="*/ 166863 w 1027088"/>
                <a:gd name="connsiteY28" fmla="*/ 258101 h 744547"/>
                <a:gd name="connsiteX0" fmla="*/ 277158 w 1027088"/>
                <a:gd name="connsiteY0" fmla="*/ 636827 h 749274"/>
                <a:gd name="connsiteX1" fmla="*/ 214973 w 1027088"/>
                <a:gd name="connsiteY1" fmla="*/ 744547 h 749274"/>
                <a:gd name="connsiteX2" fmla="*/ 210559 w 1027088"/>
                <a:gd name="connsiteY2" fmla="*/ 728132 h 749274"/>
                <a:gd name="connsiteX3" fmla="*/ 260709 w 1027088"/>
                <a:gd name="connsiteY3" fmla="*/ 641240 h 749274"/>
                <a:gd name="connsiteX4" fmla="*/ 277158 w 1027088"/>
                <a:gd name="connsiteY4" fmla="*/ 636827 h 749274"/>
                <a:gd name="connsiteX5" fmla="*/ 166863 w 1027088"/>
                <a:gd name="connsiteY5" fmla="*/ 558996 h 749274"/>
                <a:gd name="connsiteX6" fmla="*/ 0 w 1027088"/>
                <a:gd name="connsiteY6" fmla="*/ 401795 h 749274"/>
                <a:gd name="connsiteX7" fmla="*/ 166863 w 1027088"/>
                <a:gd name="connsiteY7" fmla="*/ 234029 h 749274"/>
                <a:gd name="connsiteX8" fmla="*/ 234063 w 1027088"/>
                <a:gd name="connsiteY8" fmla="*/ 248138 h 749274"/>
                <a:gd name="connsiteX9" fmla="*/ 511086 w 1027088"/>
                <a:gd name="connsiteY9" fmla="*/ 0 h 749274"/>
                <a:gd name="connsiteX10" fmla="*/ 768151 w 1027088"/>
                <a:gd name="connsiteY10" fmla="*/ 174619 h 749274"/>
                <a:gd name="connsiteX11" fmla="*/ 828698 w 1027088"/>
                <a:gd name="connsiteY11" fmla="*/ 167164 h 749274"/>
                <a:gd name="connsiteX12" fmla="*/ 1027088 w 1027088"/>
                <a:gd name="connsiteY12" fmla="*/ 365520 h 749274"/>
                <a:gd name="connsiteX13" fmla="*/ 828831 w 1027088"/>
                <a:gd name="connsiteY13" fmla="*/ 558996 h 749274"/>
                <a:gd name="connsiteX14" fmla="*/ 166863 w 1027088"/>
                <a:gd name="connsiteY14" fmla="*/ 558996 h 749274"/>
                <a:gd name="connsiteX15" fmla="*/ 166863 w 1027088"/>
                <a:gd name="connsiteY15" fmla="*/ 258101 h 749274"/>
                <a:gd name="connsiteX16" fmla="*/ 24072 w 1027088"/>
                <a:gd name="connsiteY16" fmla="*/ 401795 h 749274"/>
                <a:gd name="connsiteX17" fmla="*/ 166997 w 1027088"/>
                <a:gd name="connsiteY17" fmla="*/ 534891 h 749274"/>
                <a:gd name="connsiteX18" fmla="*/ 828698 w 1027088"/>
                <a:gd name="connsiteY18" fmla="*/ 534891 h 749274"/>
                <a:gd name="connsiteX19" fmla="*/ 1002983 w 1027088"/>
                <a:gd name="connsiteY19" fmla="*/ 365520 h 749274"/>
                <a:gd name="connsiteX20" fmla="*/ 828698 w 1027088"/>
                <a:gd name="connsiteY20" fmla="*/ 191235 h 749274"/>
                <a:gd name="connsiteX21" fmla="*/ 765008 w 1027088"/>
                <a:gd name="connsiteY21" fmla="*/ 200596 h 749274"/>
                <a:gd name="connsiteX22" fmla="*/ 749930 w 1027088"/>
                <a:gd name="connsiteY22" fmla="*/ 193576 h 749274"/>
                <a:gd name="connsiteX23" fmla="*/ 511086 w 1027088"/>
                <a:gd name="connsiteY23" fmla="*/ 24072 h 749274"/>
                <a:gd name="connsiteX24" fmla="*/ 255861 w 1027088"/>
                <a:gd name="connsiteY24" fmla="*/ 267663 h 749274"/>
                <a:gd name="connsiteX25" fmla="*/ 249442 w 1027088"/>
                <a:gd name="connsiteY25" fmla="*/ 277224 h 749274"/>
                <a:gd name="connsiteX26" fmla="*/ 237941 w 1027088"/>
                <a:gd name="connsiteY26" fmla="*/ 277024 h 749274"/>
                <a:gd name="connsiteX27" fmla="*/ 166863 w 1027088"/>
                <a:gd name="connsiteY27" fmla="*/ 258101 h 749274"/>
                <a:gd name="connsiteX0" fmla="*/ 260709 w 1027088"/>
                <a:gd name="connsiteY0" fmla="*/ 641240 h 748979"/>
                <a:gd name="connsiteX1" fmla="*/ 214973 w 1027088"/>
                <a:gd name="connsiteY1" fmla="*/ 744547 h 748979"/>
                <a:gd name="connsiteX2" fmla="*/ 210559 w 1027088"/>
                <a:gd name="connsiteY2" fmla="*/ 728132 h 748979"/>
                <a:gd name="connsiteX3" fmla="*/ 260709 w 1027088"/>
                <a:gd name="connsiteY3" fmla="*/ 641240 h 748979"/>
                <a:gd name="connsiteX4" fmla="*/ 166863 w 1027088"/>
                <a:gd name="connsiteY4" fmla="*/ 558996 h 748979"/>
                <a:gd name="connsiteX5" fmla="*/ 0 w 1027088"/>
                <a:gd name="connsiteY5" fmla="*/ 401795 h 748979"/>
                <a:gd name="connsiteX6" fmla="*/ 166863 w 1027088"/>
                <a:gd name="connsiteY6" fmla="*/ 234029 h 748979"/>
                <a:gd name="connsiteX7" fmla="*/ 234063 w 1027088"/>
                <a:gd name="connsiteY7" fmla="*/ 248138 h 748979"/>
                <a:gd name="connsiteX8" fmla="*/ 511086 w 1027088"/>
                <a:gd name="connsiteY8" fmla="*/ 0 h 748979"/>
                <a:gd name="connsiteX9" fmla="*/ 768151 w 1027088"/>
                <a:gd name="connsiteY9" fmla="*/ 174619 h 748979"/>
                <a:gd name="connsiteX10" fmla="*/ 828698 w 1027088"/>
                <a:gd name="connsiteY10" fmla="*/ 167164 h 748979"/>
                <a:gd name="connsiteX11" fmla="*/ 1027088 w 1027088"/>
                <a:gd name="connsiteY11" fmla="*/ 365520 h 748979"/>
                <a:gd name="connsiteX12" fmla="*/ 828831 w 1027088"/>
                <a:gd name="connsiteY12" fmla="*/ 558996 h 748979"/>
                <a:gd name="connsiteX13" fmla="*/ 166863 w 1027088"/>
                <a:gd name="connsiteY13" fmla="*/ 558996 h 748979"/>
                <a:gd name="connsiteX14" fmla="*/ 166863 w 1027088"/>
                <a:gd name="connsiteY14" fmla="*/ 258101 h 748979"/>
                <a:gd name="connsiteX15" fmla="*/ 24072 w 1027088"/>
                <a:gd name="connsiteY15" fmla="*/ 401795 h 748979"/>
                <a:gd name="connsiteX16" fmla="*/ 166997 w 1027088"/>
                <a:gd name="connsiteY16" fmla="*/ 534891 h 748979"/>
                <a:gd name="connsiteX17" fmla="*/ 828698 w 1027088"/>
                <a:gd name="connsiteY17" fmla="*/ 534891 h 748979"/>
                <a:gd name="connsiteX18" fmla="*/ 1002983 w 1027088"/>
                <a:gd name="connsiteY18" fmla="*/ 365520 h 748979"/>
                <a:gd name="connsiteX19" fmla="*/ 828698 w 1027088"/>
                <a:gd name="connsiteY19" fmla="*/ 191235 h 748979"/>
                <a:gd name="connsiteX20" fmla="*/ 765008 w 1027088"/>
                <a:gd name="connsiteY20" fmla="*/ 200596 h 748979"/>
                <a:gd name="connsiteX21" fmla="*/ 749930 w 1027088"/>
                <a:gd name="connsiteY21" fmla="*/ 193576 h 748979"/>
                <a:gd name="connsiteX22" fmla="*/ 511086 w 1027088"/>
                <a:gd name="connsiteY22" fmla="*/ 24072 h 748979"/>
                <a:gd name="connsiteX23" fmla="*/ 255861 w 1027088"/>
                <a:gd name="connsiteY23" fmla="*/ 267663 h 748979"/>
                <a:gd name="connsiteX24" fmla="*/ 249442 w 1027088"/>
                <a:gd name="connsiteY24" fmla="*/ 277224 h 748979"/>
                <a:gd name="connsiteX25" fmla="*/ 237941 w 1027088"/>
                <a:gd name="connsiteY25" fmla="*/ 277024 h 748979"/>
                <a:gd name="connsiteX26" fmla="*/ 166863 w 1027088"/>
                <a:gd name="connsiteY26" fmla="*/ 258101 h 748979"/>
                <a:gd name="connsiteX0" fmla="*/ 210559 w 1027088"/>
                <a:gd name="connsiteY0" fmla="*/ 728132 h 748979"/>
                <a:gd name="connsiteX1" fmla="*/ 214973 w 1027088"/>
                <a:gd name="connsiteY1" fmla="*/ 744547 h 748979"/>
                <a:gd name="connsiteX2" fmla="*/ 210559 w 1027088"/>
                <a:gd name="connsiteY2" fmla="*/ 728132 h 748979"/>
                <a:gd name="connsiteX3" fmla="*/ 166863 w 1027088"/>
                <a:gd name="connsiteY3" fmla="*/ 558996 h 748979"/>
                <a:gd name="connsiteX4" fmla="*/ 0 w 1027088"/>
                <a:gd name="connsiteY4" fmla="*/ 401795 h 748979"/>
                <a:gd name="connsiteX5" fmla="*/ 166863 w 1027088"/>
                <a:gd name="connsiteY5" fmla="*/ 234029 h 748979"/>
                <a:gd name="connsiteX6" fmla="*/ 234063 w 1027088"/>
                <a:gd name="connsiteY6" fmla="*/ 248138 h 748979"/>
                <a:gd name="connsiteX7" fmla="*/ 511086 w 1027088"/>
                <a:gd name="connsiteY7" fmla="*/ 0 h 748979"/>
                <a:gd name="connsiteX8" fmla="*/ 768151 w 1027088"/>
                <a:gd name="connsiteY8" fmla="*/ 174619 h 748979"/>
                <a:gd name="connsiteX9" fmla="*/ 828698 w 1027088"/>
                <a:gd name="connsiteY9" fmla="*/ 167164 h 748979"/>
                <a:gd name="connsiteX10" fmla="*/ 1027088 w 1027088"/>
                <a:gd name="connsiteY10" fmla="*/ 365520 h 748979"/>
                <a:gd name="connsiteX11" fmla="*/ 828831 w 1027088"/>
                <a:gd name="connsiteY11" fmla="*/ 558996 h 748979"/>
                <a:gd name="connsiteX12" fmla="*/ 166863 w 1027088"/>
                <a:gd name="connsiteY12" fmla="*/ 558996 h 748979"/>
                <a:gd name="connsiteX13" fmla="*/ 166863 w 1027088"/>
                <a:gd name="connsiteY13" fmla="*/ 258101 h 748979"/>
                <a:gd name="connsiteX14" fmla="*/ 24072 w 1027088"/>
                <a:gd name="connsiteY14" fmla="*/ 401795 h 748979"/>
                <a:gd name="connsiteX15" fmla="*/ 166997 w 1027088"/>
                <a:gd name="connsiteY15" fmla="*/ 534891 h 748979"/>
                <a:gd name="connsiteX16" fmla="*/ 828698 w 1027088"/>
                <a:gd name="connsiteY16" fmla="*/ 534891 h 748979"/>
                <a:gd name="connsiteX17" fmla="*/ 1002983 w 1027088"/>
                <a:gd name="connsiteY17" fmla="*/ 365520 h 748979"/>
                <a:gd name="connsiteX18" fmla="*/ 828698 w 1027088"/>
                <a:gd name="connsiteY18" fmla="*/ 191235 h 748979"/>
                <a:gd name="connsiteX19" fmla="*/ 765008 w 1027088"/>
                <a:gd name="connsiteY19" fmla="*/ 200596 h 748979"/>
                <a:gd name="connsiteX20" fmla="*/ 749930 w 1027088"/>
                <a:gd name="connsiteY20" fmla="*/ 193576 h 748979"/>
                <a:gd name="connsiteX21" fmla="*/ 511086 w 1027088"/>
                <a:gd name="connsiteY21" fmla="*/ 24072 h 748979"/>
                <a:gd name="connsiteX22" fmla="*/ 255861 w 1027088"/>
                <a:gd name="connsiteY22" fmla="*/ 267663 h 748979"/>
                <a:gd name="connsiteX23" fmla="*/ 249442 w 1027088"/>
                <a:gd name="connsiteY23" fmla="*/ 277224 h 748979"/>
                <a:gd name="connsiteX24" fmla="*/ 237941 w 1027088"/>
                <a:gd name="connsiteY24" fmla="*/ 277024 h 748979"/>
                <a:gd name="connsiteX25" fmla="*/ 166863 w 1027088"/>
                <a:gd name="connsiteY25" fmla="*/ 258101 h 748979"/>
                <a:gd name="connsiteX0" fmla="*/ 166863 w 1027088"/>
                <a:gd name="connsiteY0" fmla="*/ 558996 h 558996"/>
                <a:gd name="connsiteX1" fmla="*/ 0 w 1027088"/>
                <a:gd name="connsiteY1" fmla="*/ 401795 h 558996"/>
                <a:gd name="connsiteX2" fmla="*/ 166863 w 1027088"/>
                <a:gd name="connsiteY2" fmla="*/ 234029 h 558996"/>
                <a:gd name="connsiteX3" fmla="*/ 234063 w 1027088"/>
                <a:gd name="connsiteY3" fmla="*/ 248138 h 558996"/>
                <a:gd name="connsiteX4" fmla="*/ 511086 w 1027088"/>
                <a:gd name="connsiteY4" fmla="*/ 0 h 558996"/>
                <a:gd name="connsiteX5" fmla="*/ 768151 w 1027088"/>
                <a:gd name="connsiteY5" fmla="*/ 174619 h 558996"/>
                <a:gd name="connsiteX6" fmla="*/ 828698 w 1027088"/>
                <a:gd name="connsiteY6" fmla="*/ 167164 h 558996"/>
                <a:gd name="connsiteX7" fmla="*/ 1027088 w 1027088"/>
                <a:gd name="connsiteY7" fmla="*/ 365520 h 558996"/>
                <a:gd name="connsiteX8" fmla="*/ 828831 w 1027088"/>
                <a:gd name="connsiteY8" fmla="*/ 558996 h 558996"/>
                <a:gd name="connsiteX9" fmla="*/ 166863 w 1027088"/>
                <a:gd name="connsiteY9" fmla="*/ 558996 h 558996"/>
                <a:gd name="connsiteX10" fmla="*/ 166863 w 1027088"/>
                <a:gd name="connsiteY10" fmla="*/ 258101 h 558996"/>
                <a:gd name="connsiteX11" fmla="*/ 24072 w 1027088"/>
                <a:gd name="connsiteY11" fmla="*/ 401795 h 558996"/>
                <a:gd name="connsiteX12" fmla="*/ 166997 w 1027088"/>
                <a:gd name="connsiteY12" fmla="*/ 534891 h 558996"/>
                <a:gd name="connsiteX13" fmla="*/ 828698 w 1027088"/>
                <a:gd name="connsiteY13" fmla="*/ 534891 h 558996"/>
                <a:gd name="connsiteX14" fmla="*/ 1002983 w 1027088"/>
                <a:gd name="connsiteY14" fmla="*/ 365520 h 558996"/>
                <a:gd name="connsiteX15" fmla="*/ 828698 w 1027088"/>
                <a:gd name="connsiteY15" fmla="*/ 191235 h 558996"/>
                <a:gd name="connsiteX16" fmla="*/ 765008 w 1027088"/>
                <a:gd name="connsiteY16" fmla="*/ 200596 h 558996"/>
                <a:gd name="connsiteX17" fmla="*/ 749930 w 1027088"/>
                <a:gd name="connsiteY17" fmla="*/ 193576 h 558996"/>
                <a:gd name="connsiteX18" fmla="*/ 511086 w 1027088"/>
                <a:gd name="connsiteY18" fmla="*/ 24072 h 558996"/>
                <a:gd name="connsiteX19" fmla="*/ 255861 w 1027088"/>
                <a:gd name="connsiteY19" fmla="*/ 267663 h 558996"/>
                <a:gd name="connsiteX20" fmla="*/ 249442 w 1027088"/>
                <a:gd name="connsiteY20" fmla="*/ 277224 h 558996"/>
                <a:gd name="connsiteX21" fmla="*/ 237941 w 1027088"/>
                <a:gd name="connsiteY21" fmla="*/ 277024 h 558996"/>
                <a:gd name="connsiteX22" fmla="*/ 166863 w 1027088"/>
                <a:gd name="connsiteY22" fmla="*/ 258101 h 558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27088" h="558996">
                  <a:moveTo>
                    <a:pt x="166863" y="558996"/>
                  </a:moveTo>
                  <a:cubicBezTo>
                    <a:pt x="70108" y="557792"/>
                    <a:pt x="0" y="491662"/>
                    <a:pt x="0" y="401795"/>
                  </a:cubicBezTo>
                  <a:cubicBezTo>
                    <a:pt x="0" y="309286"/>
                    <a:pt x="74856" y="234029"/>
                    <a:pt x="166863" y="234029"/>
                  </a:cubicBezTo>
                  <a:cubicBezTo>
                    <a:pt x="189965" y="234029"/>
                    <a:pt x="212900" y="238877"/>
                    <a:pt x="234063" y="248138"/>
                  </a:cubicBezTo>
                  <a:cubicBezTo>
                    <a:pt x="255694" y="109793"/>
                    <a:pt x="376553" y="0"/>
                    <a:pt x="511086" y="0"/>
                  </a:cubicBezTo>
                  <a:cubicBezTo>
                    <a:pt x="620779" y="0"/>
                    <a:pt x="722783" y="69707"/>
                    <a:pt x="768151" y="174619"/>
                  </a:cubicBezTo>
                  <a:cubicBezTo>
                    <a:pt x="788177" y="169504"/>
                    <a:pt x="811914" y="167164"/>
                    <a:pt x="828698" y="167164"/>
                  </a:cubicBezTo>
                  <a:cubicBezTo>
                    <a:pt x="938056" y="167164"/>
                    <a:pt x="1027088" y="256162"/>
                    <a:pt x="1027088" y="365520"/>
                  </a:cubicBezTo>
                  <a:cubicBezTo>
                    <a:pt x="1027088" y="472839"/>
                    <a:pt x="940029" y="557792"/>
                    <a:pt x="828831" y="558996"/>
                  </a:cubicBezTo>
                  <a:lnTo>
                    <a:pt x="166863" y="558996"/>
                  </a:lnTo>
                  <a:close/>
                  <a:moveTo>
                    <a:pt x="166863" y="258101"/>
                  </a:moveTo>
                  <a:cubicBezTo>
                    <a:pt x="88129" y="258101"/>
                    <a:pt x="24072" y="322559"/>
                    <a:pt x="24072" y="401795"/>
                  </a:cubicBezTo>
                  <a:cubicBezTo>
                    <a:pt x="24072" y="477888"/>
                    <a:pt x="84184" y="533888"/>
                    <a:pt x="166997" y="534891"/>
                  </a:cubicBezTo>
                  <a:lnTo>
                    <a:pt x="828698" y="534891"/>
                  </a:lnTo>
                  <a:cubicBezTo>
                    <a:pt x="926388" y="533888"/>
                    <a:pt x="1002983" y="459466"/>
                    <a:pt x="1002983" y="365520"/>
                  </a:cubicBezTo>
                  <a:cubicBezTo>
                    <a:pt x="1002983" y="269401"/>
                    <a:pt x="924817" y="191235"/>
                    <a:pt x="828698" y="191235"/>
                  </a:cubicBezTo>
                  <a:cubicBezTo>
                    <a:pt x="807434" y="191235"/>
                    <a:pt x="781257" y="195080"/>
                    <a:pt x="765008" y="200596"/>
                  </a:cubicBezTo>
                  <a:cubicBezTo>
                    <a:pt x="758890" y="202736"/>
                    <a:pt x="752304" y="199560"/>
                    <a:pt x="749930" y="193576"/>
                  </a:cubicBezTo>
                  <a:cubicBezTo>
                    <a:pt x="710479" y="92208"/>
                    <a:pt x="614494" y="24072"/>
                    <a:pt x="511086" y="24072"/>
                  </a:cubicBezTo>
                  <a:cubicBezTo>
                    <a:pt x="383072" y="24072"/>
                    <a:pt x="268599" y="133363"/>
                    <a:pt x="255861" y="267663"/>
                  </a:cubicBezTo>
                  <a:cubicBezTo>
                    <a:pt x="255460" y="271741"/>
                    <a:pt x="253052" y="275319"/>
                    <a:pt x="249442" y="277224"/>
                  </a:cubicBezTo>
                  <a:cubicBezTo>
                    <a:pt x="245864" y="279130"/>
                    <a:pt x="241485" y="279063"/>
                    <a:pt x="237941" y="277024"/>
                  </a:cubicBezTo>
                  <a:cubicBezTo>
                    <a:pt x="216243" y="264620"/>
                    <a:pt x="191670" y="258101"/>
                    <a:pt x="166863" y="258101"/>
                  </a:cubicBezTo>
                  <a:close/>
                </a:path>
              </a:pathLst>
            </a:custGeom>
            <a:solidFill>
              <a:schemeClr val="accent1"/>
            </a:solidFill>
            <a:ln w="33338" cap="flat">
              <a:noFill/>
              <a:prstDash val="solid"/>
              <a:miter/>
            </a:ln>
          </p:spPr>
          <p:txBody>
            <a:bodyPr rtlCol="0" anchor="ctr"/>
            <a:lstStyle/>
            <a:p>
              <a:endParaRPr lang="en-US" sz="1800" dirty="0">
                <a:solidFill>
                  <a:schemeClr val="tx2"/>
                </a:solidFill>
                <a:latin typeface="IBM Plex Sans" panose="020B0503050203000203" pitchFamily="34" charset="0"/>
              </a:endParaRPr>
            </a:p>
          </p:txBody>
        </p:sp>
      </p:grpSp>
      <p:pic>
        <p:nvPicPr>
          <p:cNvPr id="33" name="Picture 32">
            <a:extLst>
              <a:ext uri="{FF2B5EF4-FFF2-40B4-BE49-F238E27FC236}">
                <a16:creationId xmlns:a16="http://schemas.microsoft.com/office/drawing/2014/main" id="{C5038132-A2DE-AE32-8361-818E4BD0735D}"/>
              </a:ext>
            </a:extLst>
          </p:cNvPr>
          <p:cNvPicPr>
            <a:picLocks noChangeAspect="1"/>
          </p:cNvPicPr>
          <p:nvPr/>
        </p:nvPicPr>
        <p:blipFill>
          <a:blip r:embed="rId3">
            <a:lum bright="100000"/>
          </a:blip>
          <a:stretch>
            <a:fillRect/>
          </a:stretch>
        </p:blipFill>
        <p:spPr>
          <a:xfrm>
            <a:off x="19624654" y="6824045"/>
            <a:ext cx="1067726" cy="964396"/>
          </a:xfrm>
          <a:prstGeom prst="rect">
            <a:avLst/>
          </a:prstGeom>
        </p:spPr>
      </p:pic>
      <p:grpSp>
        <p:nvGrpSpPr>
          <p:cNvPr id="34" name="Group 33">
            <a:extLst>
              <a:ext uri="{FF2B5EF4-FFF2-40B4-BE49-F238E27FC236}">
                <a16:creationId xmlns:a16="http://schemas.microsoft.com/office/drawing/2014/main" id="{DEF20D7A-A6EA-4C0D-644F-1F3A2DF292BC}"/>
              </a:ext>
            </a:extLst>
          </p:cNvPr>
          <p:cNvGrpSpPr/>
          <p:nvPr/>
        </p:nvGrpSpPr>
        <p:grpSpPr>
          <a:xfrm>
            <a:off x="19585427" y="6878630"/>
            <a:ext cx="1168936" cy="756334"/>
            <a:chOff x="17384901" y="9821701"/>
            <a:chExt cx="1169089" cy="756433"/>
          </a:xfrm>
        </p:grpSpPr>
        <p:sp>
          <p:nvSpPr>
            <p:cNvPr id="35" name="Freeform 34">
              <a:extLst>
                <a:ext uri="{FF2B5EF4-FFF2-40B4-BE49-F238E27FC236}">
                  <a16:creationId xmlns:a16="http://schemas.microsoft.com/office/drawing/2014/main" id="{7FB0F5D6-371F-EB4A-1E02-19C549F12F0D}"/>
                </a:ext>
              </a:extLst>
            </p:cNvPr>
            <p:cNvSpPr>
              <a:spLocks noChangeAspect="1"/>
            </p:cNvSpPr>
            <p:nvPr/>
          </p:nvSpPr>
          <p:spPr>
            <a:xfrm>
              <a:off x="17484142" y="9995866"/>
              <a:ext cx="1069848" cy="582268"/>
            </a:xfrm>
            <a:custGeom>
              <a:avLst/>
              <a:gdLst>
                <a:gd name="connsiteX0" fmla="*/ 212632 w 1027087"/>
                <a:gd name="connsiteY0" fmla="*/ 814422 h 931436"/>
                <a:gd name="connsiteX1" fmla="*/ 179200 w 1027087"/>
                <a:gd name="connsiteY1" fmla="*/ 847855 h 931436"/>
                <a:gd name="connsiteX2" fmla="*/ 145767 w 1027087"/>
                <a:gd name="connsiteY2" fmla="*/ 814422 h 931436"/>
                <a:gd name="connsiteX3" fmla="*/ 179200 w 1027087"/>
                <a:gd name="connsiteY3" fmla="*/ 780989 h 931436"/>
                <a:gd name="connsiteX4" fmla="*/ 212632 w 1027087"/>
                <a:gd name="connsiteY4" fmla="*/ 814422 h 931436"/>
                <a:gd name="connsiteX5" fmla="*/ 296214 w 1027087"/>
                <a:gd name="connsiteY5" fmla="*/ 864571 h 931436"/>
                <a:gd name="connsiteX6" fmla="*/ 262781 w 1027087"/>
                <a:gd name="connsiteY6" fmla="*/ 898004 h 931436"/>
                <a:gd name="connsiteX7" fmla="*/ 296214 w 1027087"/>
                <a:gd name="connsiteY7" fmla="*/ 931436 h 931436"/>
                <a:gd name="connsiteX8" fmla="*/ 329647 w 1027087"/>
                <a:gd name="connsiteY8" fmla="*/ 898004 h 931436"/>
                <a:gd name="connsiteX9" fmla="*/ 296214 w 1027087"/>
                <a:gd name="connsiteY9" fmla="*/ 864571 h 931436"/>
                <a:gd name="connsiteX10" fmla="*/ 630542 w 1027087"/>
                <a:gd name="connsiteY10" fmla="*/ 864571 h 931436"/>
                <a:gd name="connsiteX11" fmla="*/ 597109 w 1027087"/>
                <a:gd name="connsiteY11" fmla="*/ 898004 h 931436"/>
                <a:gd name="connsiteX12" fmla="*/ 630542 w 1027087"/>
                <a:gd name="connsiteY12" fmla="*/ 931436 h 931436"/>
                <a:gd name="connsiteX13" fmla="*/ 663974 w 1027087"/>
                <a:gd name="connsiteY13" fmla="*/ 898004 h 931436"/>
                <a:gd name="connsiteX14" fmla="*/ 630542 w 1027087"/>
                <a:gd name="connsiteY14" fmla="*/ 864571 h 931436"/>
                <a:gd name="connsiteX15" fmla="*/ 513527 w 1027087"/>
                <a:gd name="connsiteY15" fmla="*/ 780989 h 931436"/>
                <a:gd name="connsiteX16" fmla="*/ 480094 w 1027087"/>
                <a:gd name="connsiteY16" fmla="*/ 814422 h 931436"/>
                <a:gd name="connsiteX17" fmla="*/ 513527 w 1027087"/>
                <a:gd name="connsiteY17" fmla="*/ 847855 h 931436"/>
                <a:gd name="connsiteX18" fmla="*/ 546960 w 1027087"/>
                <a:gd name="connsiteY18" fmla="*/ 814422 h 931436"/>
                <a:gd name="connsiteX19" fmla="*/ 513527 w 1027087"/>
                <a:gd name="connsiteY19" fmla="*/ 780989 h 931436"/>
                <a:gd name="connsiteX20" fmla="*/ 672333 w 1027087"/>
                <a:gd name="connsiteY20" fmla="*/ 833010 h 931436"/>
                <a:gd name="connsiteX21" fmla="*/ 666315 w 1027087"/>
                <a:gd name="connsiteY21" fmla="*/ 831372 h 931436"/>
                <a:gd name="connsiteX22" fmla="*/ 661902 w 1027087"/>
                <a:gd name="connsiteY22" fmla="*/ 814957 h 931436"/>
                <a:gd name="connsiteX23" fmla="*/ 762200 w 1027087"/>
                <a:gd name="connsiteY23" fmla="*/ 641240 h 931436"/>
                <a:gd name="connsiteX24" fmla="*/ 778615 w 1027087"/>
                <a:gd name="connsiteY24" fmla="*/ 636827 h 931436"/>
                <a:gd name="connsiteX25" fmla="*/ 783028 w 1027087"/>
                <a:gd name="connsiteY25" fmla="*/ 653243 h 931436"/>
                <a:gd name="connsiteX26" fmla="*/ 682730 w 1027087"/>
                <a:gd name="connsiteY26" fmla="*/ 826959 h 931436"/>
                <a:gd name="connsiteX27" fmla="*/ 672333 w 1027087"/>
                <a:gd name="connsiteY27" fmla="*/ 833010 h 931436"/>
                <a:gd name="connsiteX28" fmla="*/ 338005 w 1027087"/>
                <a:gd name="connsiteY28" fmla="*/ 833010 h 931436"/>
                <a:gd name="connsiteX29" fmla="*/ 331987 w 1027087"/>
                <a:gd name="connsiteY29" fmla="*/ 831372 h 931436"/>
                <a:gd name="connsiteX30" fmla="*/ 327574 w 1027087"/>
                <a:gd name="connsiteY30" fmla="*/ 814957 h 931436"/>
                <a:gd name="connsiteX31" fmla="*/ 427872 w 1027087"/>
                <a:gd name="connsiteY31" fmla="*/ 641240 h 931436"/>
                <a:gd name="connsiteX32" fmla="*/ 444321 w 1027087"/>
                <a:gd name="connsiteY32" fmla="*/ 636827 h 931436"/>
                <a:gd name="connsiteX33" fmla="*/ 448734 w 1027087"/>
                <a:gd name="connsiteY33" fmla="*/ 653243 h 931436"/>
                <a:gd name="connsiteX34" fmla="*/ 348436 w 1027087"/>
                <a:gd name="connsiteY34" fmla="*/ 826959 h 931436"/>
                <a:gd name="connsiteX35" fmla="*/ 338005 w 1027087"/>
                <a:gd name="connsiteY35" fmla="*/ 833010 h 931436"/>
                <a:gd name="connsiteX36" fmla="*/ 555318 w 1027087"/>
                <a:gd name="connsiteY36" fmla="*/ 746186 h 931436"/>
                <a:gd name="connsiteX37" fmla="*/ 549300 w 1027087"/>
                <a:gd name="connsiteY37" fmla="*/ 744547 h 931436"/>
                <a:gd name="connsiteX38" fmla="*/ 544887 w 1027087"/>
                <a:gd name="connsiteY38" fmla="*/ 728132 h 931436"/>
                <a:gd name="connsiteX39" fmla="*/ 595036 w 1027087"/>
                <a:gd name="connsiteY39" fmla="*/ 641240 h 931436"/>
                <a:gd name="connsiteX40" fmla="*/ 611452 w 1027087"/>
                <a:gd name="connsiteY40" fmla="*/ 636827 h 931436"/>
                <a:gd name="connsiteX41" fmla="*/ 615865 w 1027087"/>
                <a:gd name="connsiteY41" fmla="*/ 653243 h 931436"/>
                <a:gd name="connsiteX42" fmla="*/ 565716 w 1027087"/>
                <a:gd name="connsiteY42" fmla="*/ 740134 h 931436"/>
                <a:gd name="connsiteX43" fmla="*/ 555318 w 1027087"/>
                <a:gd name="connsiteY43" fmla="*/ 746186 h 931436"/>
                <a:gd name="connsiteX44" fmla="*/ 220990 w 1027087"/>
                <a:gd name="connsiteY44" fmla="*/ 746186 h 931436"/>
                <a:gd name="connsiteX45" fmla="*/ 214973 w 1027087"/>
                <a:gd name="connsiteY45" fmla="*/ 744547 h 931436"/>
                <a:gd name="connsiteX46" fmla="*/ 210559 w 1027087"/>
                <a:gd name="connsiteY46" fmla="*/ 728132 h 931436"/>
                <a:gd name="connsiteX47" fmla="*/ 260709 w 1027087"/>
                <a:gd name="connsiteY47" fmla="*/ 641240 h 931436"/>
                <a:gd name="connsiteX48" fmla="*/ 277158 w 1027087"/>
                <a:gd name="connsiteY48" fmla="*/ 636827 h 931436"/>
                <a:gd name="connsiteX49" fmla="*/ 281571 w 1027087"/>
                <a:gd name="connsiteY49" fmla="*/ 653243 h 931436"/>
                <a:gd name="connsiteX50" fmla="*/ 231421 w 1027087"/>
                <a:gd name="connsiteY50" fmla="*/ 740134 h 931436"/>
                <a:gd name="connsiteX51" fmla="*/ 220990 w 1027087"/>
                <a:gd name="connsiteY51" fmla="*/ 746186 h 931436"/>
                <a:gd name="connsiteX52" fmla="*/ 166863 w 1027087"/>
                <a:gd name="connsiteY52" fmla="*/ 558996 h 931436"/>
                <a:gd name="connsiteX53" fmla="*/ 0 w 1027087"/>
                <a:gd name="connsiteY53" fmla="*/ 401795 h 931436"/>
                <a:gd name="connsiteX54" fmla="*/ 166863 w 1027087"/>
                <a:gd name="connsiteY54" fmla="*/ 234029 h 931436"/>
                <a:gd name="connsiteX55" fmla="*/ 234063 w 1027087"/>
                <a:gd name="connsiteY55" fmla="*/ 248138 h 931436"/>
                <a:gd name="connsiteX56" fmla="*/ 511086 w 1027087"/>
                <a:gd name="connsiteY56" fmla="*/ 0 h 931436"/>
                <a:gd name="connsiteX57" fmla="*/ 768151 w 1027087"/>
                <a:gd name="connsiteY57" fmla="*/ 174619 h 931436"/>
                <a:gd name="connsiteX58" fmla="*/ 828698 w 1027087"/>
                <a:gd name="connsiteY58" fmla="*/ 167164 h 931436"/>
                <a:gd name="connsiteX59" fmla="*/ 1027088 w 1027087"/>
                <a:gd name="connsiteY59" fmla="*/ 365520 h 931436"/>
                <a:gd name="connsiteX60" fmla="*/ 828831 w 1027087"/>
                <a:gd name="connsiteY60" fmla="*/ 558996 h 931436"/>
                <a:gd name="connsiteX61" fmla="*/ 166863 w 1027087"/>
                <a:gd name="connsiteY61" fmla="*/ 558996 h 931436"/>
                <a:gd name="connsiteX62" fmla="*/ 166863 w 1027087"/>
                <a:gd name="connsiteY62" fmla="*/ 258101 h 931436"/>
                <a:gd name="connsiteX63" fmla="*/ 24072 w 1027087"/>
                <a:gd name="connsiteY63" fmla="*/ 401795 h 931436"/>
                <a:gd name="connsiteX64" fmla="*/ 166997 w 1027087"/>
                <a:gd name="connsiteY64" fmla="*/ 534891 h 931436"/>
                <a:gd name="connsiteX65" fmla="*/ 828698 w 1027087"/>
                <a:gd name="connsiteY65" fmla="*/ 534891 h 931436"/>
                <a:gd name="connsiteX66" fmla="*/ 1002983 w 1027087"/>
                <a:gd name="connsiteY66" fmla="*/ 365520 h 931436"/>
                <a:gd name="connsiteX67" fmla="*/ 828698 w 1027087"/>
                <a:gd name="connsiteY67" fmla="*/ 191235 h 931436"/>
                <a:gd name="connsiteX68" fmla="*/ 765008 w 1027087"/>
                <a:gd name="connsiteY68" fmla="*/ 200596 h 931436"/>
                <a:gd name="connsiteX69" fmla="*/ 749930 w 1027087"/>
                <a:gd name="connsiteY69" fmla="*/ 193576 h 931436"/>
                <a:gd name="connsiteX70" fmla="*/ 511086 w 1027087"/>
                <a:gd name="connsiteY70" fmla="*/ 24072 h 931436"/>
                <a:gd name="connsiteX71" fmla="*/ 255861 w 1027087"/>
                <a:gd name="connsiteY71" fmla="*/ 267663 h 931436"/>
                <a:gd name="connsiteX72" fmla="*/ 249442 w 1027087"/>
                <a:gd name="connsiteY72" fmla="*/ 277224 h 931436"/>
                <a:gd name="connsiteX73" fmla="*/ 237941 w 1027087"/>
                <a:gd name="connsiteY73" fmla="*/ 277024 h 931436"/>
                <a:gd name="connsiteX74" fmla="*/ 166863 w 1027087"/>
                <a:gd name="connsiteY74" fmla="*/ 258101 h 931436"/>
                <a:gd name="connsiteX0" fmla="*/ 212632 w 1027088"/>
                <a:gd name="connsiteY0" fmla="*/ 814422 h 931436"/>
                <a:gd name="connsiteX1" fmla="*/ 145767 w 1027088"/>
                <a:gd name="connsiteY1" fmla="*/ 814422 h 931436"/>
                <a:gd name="connsiteX2" fmla="*/ 179200 w 1027088"/>
                <a:gd name="connsiteY2" fmla="*/ 780989 h 931436"/>
                <a:gd name="connsiteX3" fmla="*/ 212632 w 1027088"/>
                <a:gd name="connsiteY3" fmla="*/ 814422 h 931436"/>
                <a:gd name="connsiteX4" fmla="*/ 296214 w 1027088"/>
                <a:gd name="connsiteY4" fmla="*/ 864571 h 931436"/>
                <a:gd name="connsiteX5" fmla="*/ 262781 w 1027088"/>
                <a:gd name="connsiteY5" fmla="*/ 898004 h 931436"/>
                <a:gd name="connsiteX6" fmla="*/ 296214 w 1027088"/>
                <a:gd name="connsiteY6" fmla="*/ 931436 h 931436"/>
                <a:gd name="connsiteX7" fmla="*/ 329647 w 1027088"/>
                <a:gd name="connsiteY7" fmla="*/ 898004 h 931436"/>
                <a:gd name="connsiteX8" fmla="*/ 296214 w 1027088"/>
                <a:gd name="connsiteY8" fmla="*/ 864571 h 931436"/>
                <a:gd name="connsiteX9" fmla="*/ 630542 w 1027088"/>
                <a:gd name="connsiteY9" fmla="*/ 864571 h 931436"/>
                <a:gd name="connsiteX10" fmla="*/ 597109 w 1027088"/>
                <a:gd name="connsiteY10" fmla="*/ 898004 h 931436"/>
                <a:gd name="connsiteX11" fmla="*/ 630542 w 1027088"/>
                <a:gd name="connsiteY11" fmla="*/ 931436 h 931436"/>
                <a:gd name="connsiteX12" fmla="*/ 663974 w 1027088"/>
                <a:gd name="connsiteY12" fmla="*/ 898004 h 931436"/>
                <a:gd name="connsiteX13" fmla="*/ 630542 w 1027088"/>
                <a:gd name="connsiteY13" fmla="*/ 864571 h 931436"/>
                <a:gd name="connsiteX14" fmla="*/ 513527 w 1027088"/>
                <a:gd name="connsiteY14" fmla="*/ 780989 h 931436"/>
                <a:gd name="connsiteX15" fmla="*/ 480094 w 1027088"/>
                <a:gd name="connsiteY15" fmla="*/ 814422 h 931436"/>
                <a:gd name="connsiteX16" fmla="*/ 513527 w 1027088"/>
                <a:gd name="connsiteY16" fmla="*/ 847855 h 931436"/>
                <a:gd name="connsiteX17" fmla="*/ 546960 w 1027088"/>
                <a:gd name="connsiteY17" fmla="*/ 814422 h 931436"/>
                <a:gd name="connsiteX18" fmla="*/ 513527 w 1027088"/>
                <a:gd name="connsiteY18" fmla="*/ 780989 h 931436"/>
                <a:gd name="connsiteX19" fmla="*/ 672333 w 1027088"/>
                <a:gd name="connsiteY19" fmla="*/ 833010 h 931436"/>
                <a:gd name="connsiteX20" fmla="*/ 666315 w 1027088"/>
                <a:gd name="connsiteY20" fmla="*/ 831372 h 931436"/>
                <a:gd name="connsiteX21" fmla="*/ 661902 w 1027088"/>
                <a:gd name="connsiteY21" fmla="*/ 814957 h 931436"/>
                <a:gd name="connsiteX22" fmla="*/ 762200 w 1027088"/>
                <a:gd name="connsiteY22" fmla="*/ 641240 h 931436"/>
                <a:gd name="connsiteX23" fmla="*/ 778615 w 1027088"/>
                <a:gd name="connsiteY23" fmla="*/ 636827 h 931436"/>
                <a:gd name="connsiteX24" fmla="*/ 783028 w 1027088"/>
                <a:gd name="connsiteY24" fmla="*/ 653243 h 931436"/>
                <a:gd name="connsiteX25" fmla="*/ 682730 w 1027088"/>
                <a:gd name="connsiteY25" fmla="*/ 826959 h 931436"/>
                <a:gd name="connsiteX26" fmla="*/ 672333 w 1027088"/>
                <a:gd name="connsiteY26" fmla="*/ 833010 h 931436"/>
                <a:gd name="connsiteX27" fmla="*/ 338005 w 1027088"/>
                <a:gd name="connsiteY27" fmla="*/ 833010 h 931436"/>
                <a:gd name="connsiteX28" fmla="*/ 331987 w 1027088"/>
                <a:gd name="connsiteY28" fmla="*/ 831372 h 931436"/>
                <a:gd name="connsiteX29" fmla="*/ 327574 w 1027088"/>
                <a:gd name="connsiteY29" fmla="*/ 814957 h 931436"/>
                <a:gd name="connsiteX30" fmla="*/ 427872 w 1027088"/>
                <a:gd name="connsiteY30" fmla="*/ 641240 h 931436"/>
                <a:gd name="connsiteX31" fmla="*/ 444321 w 1027088"/>
                <a:gd name="connsiteY31" fmla="*/ 636827 h 931436"/>
                <a:gd name="connsiteX32" fmla="*/ 448734 w 1027088"/>
                <a:gd name="connsiteY32" fmla="*/ 653243 h 931436"/>
                <a:gd name="connsiteX33" fmla="*/ 348436 w 1027088"/>
                <a:gd name="connsiteY33" fmla="*/ 826959 h 931436"/>
                <a:gd name="connsiteX34" fmla="*/ 338005 w 1027088"/>
                <a:gd name="connsiteY34" fmla="*/ 833010 h 931436"/>
                <a:gd name="connsiteX35" fmla="*/ 555318 w 1027088"/>
                <a:gd name="connsiteY35" fmla="*/ 746186 h 931436"/>
                <a:gd name="connsiteX36" fmla="*/ 549300 w 1027088"/>
                <a:gd name="connsiteY36" fmla="*/ 744547 h 931436"/>
                <a:gd name="connsiteX37" fmla="*/ 544887 w 1027088"/>
                <a:gd name="connsiteY37" fmla="*/ 728132 h 931436"/>
                <a:gd name="connsiteX38" fmla="*/ 595036 w 1027088"/>
                <a:gd name="connsiteY38" fmla="*/ 641240 h 931436"/>
                <a:gd name="connsiteX39" fmla="*/ 611452 w 1027088"/>
                <a:gd name="connsiteY39" fmla="*/ 636827 h 931436"/>
                <a:gd name="connsiteX40" fmla="*/ 615865 w 1027088"/>
                <a:gd name="connsiteY40" fmla="*/ 653243 h 931436"/>
                <a:gd name="connsiteX41" fmla="*/ 565716 w 1027088"/>
                <a:gd name="connsiteY41" fmla="*/ 740134 h 931436"/>
                <a:gd name="connsiteX42" fmla="*/ 555318 w 1027088"/>
                <a:gd name="connsiteY42" fmla="*/ 746186 h 931436"/>
                <a:gd name="connsiteX43" fmla="*/ 220990 w 1027088"/>
                <a:gd name="connsiteY43" fmla="*/ 746186 h 931436"/>
                <a:gd name="connsiteX44" fmla="*/ 214973 w 1027088"/>
                <a:gd name="connsiteY44" fmla="*/ 744547 h 931436"/>
                <a:gd name="connsiteX45" fmla="*/ 210559 w 1027088"/>
                <a:gd name="connsiteY45" fmla="*/ 728132 h 931436"/>
                <a:gd name="connsiteX46" fmla="*/ 260709 w 1027088"/>
                <a:gd name="connsiteY46" fmla="*/ 641240 h 931436"/>
                <a:gd name="connsiteX47" fmla="*/ 277158 w 1027088"/>
                <a:gd name="connsiteY47" fmla="*/ 636827 h 931436"/>
                <a:gd name="connsiteX48" fmla="*/ 281571 w 1027088"/>
                <a:gd name="connsiteY48" fmla="*/ 653243 h 931436"/>
                <a:gd name="connsiteX49" fmla="*/ 231421 w 1027088"/>
                <a:gd name="connsiteY49" fmla="*/ 740134 h 931436"/>
                <a:gd name="connsiteX50" fmla="*/ 220990 w 1027088"/>
                <a:gd name="connsiteY50" fmla="*/ 746186 h 931436"/>
                <a:gd name="connsiteX51" fmla="*/ 166863 w 1027088"/>
                <a:gd name="connsiteY51" fmla="*/ 558996 h 931436"/>
                <a:gd name="connsiteX52" fmla="*/ 0 w 1027088"/>
                <a:gd name="connsiteY52" fmla="*/ 401795 h 931436"/>
                <a:gd name="connsiteX53" fmla="*/ 166863 w 1027088"/>
                <a:gd name="connsiteY53" fmla="*/ 234029 h 931436"/>
                <a:gd name="connsiteX54" fmla="*/ 234063 w 1027088"/>
                <a:gd name="connsiteY54" fmla="*/ 248138 h 931436"/>
                <a:gd name="connsiteX55" fmla="*/ 511086 w 1027088"/>
                <a:gd name="connsiteY55" fmla="*/ 0 h 931436"/>
                <a:gd name="connsiteX56" fmla="*/ 768151 w 1027088"/>
                <a:gd name="connsiteY56" fmla="*/ 174619 h 931436"/>
                <a:gd name="connsiteX57" fmla="*/ 828698 w 1027088"/>
                <a:gd name="connsiteY57" fmla="*/ 167164 h 931436"/>
                <a:gd name="connsiteX58" fmla="*/ 1027088 w 1027088"/>
                <a:gd name="connsiteY58" fmla="*/ 365520 h 931436"/>
                <a:gd name="connsiteX59" fmla="*/ 828831 w 1027088"/>
                <a:gd name="connsiteY59" fmla="*/ 558996 h 931436"/>
                <a:gd name="connsiteX60" fmla="*/ 166863 w 1027088"/>
                <a:gd name="connsiteY60" fmla="*/ 558996 h 931436"/>
                <a:gd name="connsiteX61" fmla="*/ 166863 w 1027088"/>
                <a:gd name="connsiteY61" fmla="*/ 258101 h 931436"/>
                <a:gd name="connsiteX62" fmla="*/ 24072 w 1027088"/>
                <a:gd name="connsiteY62" fmla="*/ 401795 h 931436"/>
                <a:gd name="connsiteX63" fmla="*/ 166997 w 1027088"/>
                <a:gd name="connsiteY63" fmla="*/ 534891 h 931436"/>
                <a:gd name="connsiteX64" fmla="*/ 828698 w 1027088"/>
                <a:gd name="connsiteY64" fmla="*/ 534891 h 931436"/>
                <a:gd name="connsiteX65" fmla="*/ 1002983 w 1027088"/>
                <a:gd name="connsiteY65" fmla="*/ 365520 h 931436"/>
                <a:gd name="connsiteX66" fmla="*/ 828698 w 1027088"/>
                <a:gd name="connsiteY66" fmla="*/ 191235 h 931436"/>
                <a:gd name="connsiteX67" fmla="*/ 765008 w 1027088"/>
                <a:gd name="connsiteY67" fmla="*/ 200596 h 931436"/>
                <a:gd name="connsiteX68" fmla="*/ 749930 w 1027088"/>
                <a:gd name="connsiteY68" fmla="*/ 193576 h 931436"/>
                <a:gd name="connsiteX69" fmla="*/ 511086 w 1027088"/>
                <a:gd name="connsiteY69" fmla="*/ 24072 h 931436"/>
                <a:gd name="connsiteX70" fmla="*/ 255861 w 1027088"/>
                <a:gd name="connsiteY70" fmla="*/ 267663 h 931436"/>
                <a:gd name="connsiteX71" fmla="*/ 249442 w 1027088"/>
                <a:gd name="connsiteY71" fmla="*/ 277224 h 931436"/>
                <a:gd name="connsiteX72" fmla="*/ 237941 w 1027088"/>
                <a:gd name="connsiteY72" fmla="*/ 277024 h 931436"/>
                <a:gd name="connsiteX73" fmla="*/ 166863 w 1027088"/>
                <a:gd name="connsiteY73" fmla="*/ 258101 h 931436"/>
                <a:gd name="connsiteX0" fmla="*/ 179200 w 1027088"/>
                <a:gd name="connsiteY0" fmla="*/ 780989 h 931436"/>
                <a:gd name="connsiteX1" fmla="*/ 145767 w 1027088"/>
                <a:gd name="connsiteY1" fmla="*/ 814422 h 931436"/>
                <a:gd name="connsiteX2" fmla="*/ 179200 w 1027088"/>
                <a:gd name="connsiteY2" fmla="*/ 780989 h 931436"/>
                <a:gd name="connsiteX3" fmla="*/ 296214 w 1027088"/>
                <a:gd name="connsiteY3" fmla="*/ 864571 h 931436"/>
                <a:gd name="connsiteX4" fmla="*/ 262781 w 1027088"/>
                <a:gd name="connsiteY4" fmla="*/ 898004 h 931436"/>
                <a:gd name="connsiteX5" fmla="*/ 296214 w 1027088"/>
                <a:gd name="connsiteY5" fmla="*/ 931436 h 931436"/>
                <a:gd name="connsiteX6" fmla="*/ 329647 w 1027088"/>
                <a:gd name="connsiteY6" fmla="*/ 898004 h 931436"/>
                <a:gd name="connsiteX7" fmla="*/ 296214 w 1027088"/>
                <a:gd name="connsiteY7" fmla="*/ 864571 h 931436"/>
                <a:gd name="connsiteX8" fmla="*/ 630542 w 1027088"/>
                <a:gd name="connsiteY8" fmla="*/ 864571 h 931436"/>
                <a:gd name="connsiteX9" fmla="*/ 597109 w 1027088"/>
                <a:gd name="connsiteY9" fmla="*/ 898004 h 931436"/>
                <a:gd name="connsiteX10" fmla="*/ 630542 w 1027088"/>
                <a:gd name="connsiteY10" fmla="*/ 931436 h 931436"/>
                <a:gd name="connsiteX11" fmla="*/ 663974 w 1027088"/>
                <a:gd name="connsiteY11" fmla="*/ 898004 h 931436"/>
                <a:gd name="connsiteX12" fmla="*/ 630542 w 1027088"/>
                <a:gd name="connsiteY12" fmla="*/ 864571 h 931436"/>
                <a:gd name="connsiteX13" fmla="*/ 513527 w 1027088"/>
                <a:gd name="connsiteY13" fmla="*/ 780989 h 931436"/>
                <a:gd name="connsiteX14" fmla="*/ 480094 w 1027088"/>
                <a:gd name="connsiteY14" fmla="*/ 814422 h 931436"/>
                <a:gd name="connsiteX15" fmla="*/ 513527 w 1027088"/>
                <a:gd name="connsiteY15" fmla="*/ 847855 h 931436"/>
                <a:gd name="connsiteX16" fmla="*/ 546960 w 1027088"/>
                <a:gd name="connsiteY16" fmla="*/ 814422 h 931436"/>
                <a:gd name="connsiteX17" fmla="*/ 513527 w 1027088"/>
                <a:gd name="connsiteY17" fmla="*/ 780989 h 931436"/>
                <a:gd name="connsiteX18" fmla="*/ 672333 w 1027088"/>
                <a:gd name="connsiteY18" fmla="*/ 833010 h 931436"/>
                <a:gd name="connsiteX19" fmla="*/ 666315 w 1027088"/>
                <a:gd name="connsiteY19" fmla="*/ 831372 h 931436"/>
                <a:gd name="connsiteX20" fmla="*/ 661902 w 1027088"/>
                <a:gd name="connsiteY20" fmla="*/ 814957 h 931436"/>
                <a:gd name="connsiteX21" fmla="*/ 762200 w 1027088"/>
                <a:gd name="connsiteY21" fmla="*/ 641240 h 931436"/>
                <a:gd name="connsiteX22" fmla="*/ 778615 w 1027088"/>
                <a:gd name="connsiteY22" fmla="*/ 636827 h 931436"/>
                <a:gd name="connsiteX23" fmla="*/ 783028 w 1027088"/>
                <a:gd name="connsiteY23" fmla="*/ 653243 h 931436"/>
                <a:gd name="connsiteX24" fmla="*/ 682730 w 1027088"/>
                <a:gd name="connsiteY24" fmla="*/ 826959 h 931436"/>
                <a:gd name="connsiteX25" fmla="*/ 672333 w 1027088"/>
                <a:gd name="connsiteY25" fmla="*/ 833010 h 931436"/>
                <a:gd name="connsiteX26" fmla="*/ 338005 w 1027088"/>
                <a:gd name="connsiteY26" fmla="*/ 833010 h 931436"/>
                <a:gd name="connsiteX27" fmla="*/ 331987 w 1027088"/>
                <a:gd name="connsiteY27" fmla="*/ 831372 h 931436"/>
                <a:gd name="connsiteX28" fmla="*/ 327574 w 1027088"/>
                <a:gd name="connsiteY28" fmla="*/ 814957 h 931436"/>
                <a:gd name="connsiteX29" fmla="*/ 427872 w 1027088"/>
                <a:gd name="connsiteY29" fmla="*/ 641240 h 931436"/>
                <a:gd name="connsiteX30" fmla="*/ 444321 w 1027088"/>
                <a:gd name="connsiteY30" fmla="*/ 636827 h 931436"/>
                <a:gd name="connsiteX31" fmla="*/ 448734 w 1027088"/>
                <a:gd name="connsiteY31" fmla="*/ 653243 h 931436"/>
                <a:gd name="connsiteX32" fmla="*/ 348436 w 1027088"/>
                <a:gd name="connsiteY32" fmla="*/ 826959 h 931436"/>
                <a:gd name="connsiteX33" fmla="*/ 338005 w 1027088"/>
                <a:gd name="connsiteY33" fmla="*/ 833010 h 931436"/>
                <a:gd name="connsiteX34" fmla="*/ 555318 w 1027088"/>
                <a:gd name="connsiteY34" fmla="*/ 746186 h 931436"/>
                <a:gd name="connsiteX35" fmla="*/ 549300 w 1027088"/>
                <a:gd name="connsiteY35" fmla="*/ 744547 h 931436"/>
                <a:gd name="connsiteX36" fmla="*/ 544887 w 1027088"/>
                <a:gd name="connsiteY36" fmla="*/ 728132 h 931436"/>
                <a:gd name="connsiteX37" fmla="*/ 595036 w 1027088"/>
                <a:gd name="connsiteY37" fmla="*/ 641240 h 931436"/>
                <a:gd name="connsiteX38" fmla="*/ 611452 w 1027088"/>
                <a:gd name="connsiteY38" fmla="*/ 636827 h 931436"/>
                <a:gd name="connsiteX39" fmla="*/ 615865 w 1027088"/>
                <a:gd name="connsiteY39" fmla="*/ 653243 h 931436"/>
                <a:gd name="connsiteX40" fmla="*/ 565716 w 1027088"/>
                <a:gd name="connsiteY40" fmla="*/ 740134 h 931436"/>
                <a:gd name="connsiteX41" fmla="*/ 555318 w 1027088"/>
                <a:gd name="connsiteY41" fmla="*/ 746186 h 931436"/>
                <a:gd name="connsiteX42" fmla="*/ 220990 w 1027088"/>
                <a:gd name="connsiteY42" fmla="*/ 746186 h 931436"/>
                <a:gd name="connsiteX43" fmla="*/ 214973 w 1027088"/>
                <a:gd name="connsiteY43" fmla="*/ 744547 h 931436"/>
                <a:gd name="connsiteX44" fmla="*/ 210559 w 1027088"/>
                <a:gd name="connsiteY44" fmla="*/ 728132 h 931436"/>
                <a:gd name="connsiteX45" fmla="*/ 260709 w 1027088"/>
                <a:gd name="connsiteY45" fmla="*/ 641240 h 931436"/>
                <a:gd name="connsiteX46" fmla="*/ 277158 w 1027088"/>
                <a:gd name="connsiteY46" fmla="*/ 636827 h 931436"/>
                <a:gd name="connsiteX47" fmla="*/ 281571 w 1027088"/>
                <a:gd name="connsiteY47" fmla="*/ 653243 h 931436"/>
                <a:gd name="connsiteX48" fmla="*/ 231421 w 1027088"/>
                <a:gd name="connsiteY48" fmla="*/ 740134 h 931436"/>
                <a:gd name="connsiteX49" fmla="*/ 220990 w 1027088"/>
                <a:gd name="connsiteY49" fmla="*/ 746186 h 931436"/>
                <a:gd name="connsiteX50" fmla="*/ 166863 w 1027088"/>
                <a:gd name="connsiteY50" fmla="*/ 558996 h 931436"/>
                <a:gd name="connsiteX51" fmla="*/ 0 w 1027088"/>
                <a:gd name="connsiteY51" fmla="*/ 401795 h 931436"/>
                <a:gd name="connsiteX52" fmla="*/ 166863 w 1027088"/>
                <a:gd name="connsiteY52" fmla="*/ 234029 h 931436"/>
                <a:gd name="connsiteX53" fmla="*/ 234063 w 1027088"/>
                <a:gd name="connsiteY53" fmla="*/ 248138 h 931436"/>
                <a:gd name="connsiteX54" fmla="*/ 511086 w 1027088"/>
                <a:gd name="connsiteY54" fmla="*/ 0 h 931436"/>
                <a:gd name="connsiteX55" fmla="*/ 768151 w 1027088"/>
                <a:gd name="connsiteY55" fmla="*/ 174619 h 931436"/>
                <a:gd name="connsiteX56" fmla="*/ 828698 w 1027088"/>
                <a:gd name="connsiteY56" fmla="*/ 167164 h 931436"/>
                <a:gd name="connsiteX57" fmla="*/ 1027088 w 1027088"/>
                <a:gd name="connsiteY57" fmla="*/ 365520 h 931436"/>
                <a:gd name="connsiteX58" fmla="*/ 828831 w 1027088"/>
                <a:gd name="connsiteY58" fmla="*/ 558996 h 931436"/>
                <a:gd name="connsiteX59" fmla="*/ 166863 w 1027088"/>
                <a:gd name="connsiteY59" fmla="*/ 558996 h 931436"/>
                <a:gd name="connsiteX60" fmla="*/ 166863 w 1027088"/>
                <a:gd name="connsiteY60" fmla="*/ 258101 h 931436"/>
                <a:gd name="connsiteX61" fmla="*/ 24072 w 1027088"/>
                <a:gd name="connsiteY61" fmla="*/ 401795 h 931436"/>
                <a:gd name="connsiteX62" fmla="*/ 166997 w 1027088"/>
                <a:gd name="connsiteY62" fmla="*/ 534891 h 931436"/>
                <a:gd name="connsiteX63" fmla="*/ 828698 w 1027088"/>
                <a:gd name="connsiteY63" fmla="*/ 534891 h 931436"/>
                <a:gd name="connsiteX64" fmla="*/ 1002983 w 1027088"/>
                <a:gd name="connsiteY64" fmla="*/ 365520 h 931436"/>
                <a:gd name="connsiteX65" fmla="*/ 828698 w 1027088"/>
                <a:gd name="connsiteY65" fmla="*/ 191235 h 931436"/>
                <a:gd name="connsiteX66" fmla="*/ 765008 w 1027088"/>
                <a:gd name="connsiteY66" fmla="*/ 200596 h 931436"/>
                <a:gd name="connsiteX67" fmla="*/ 749930 w 1027088"/>
                <a:gd name="connsiteY67" fmla="*/ 193576 h 931436"/>
                <a:gd name="connsiteX68" fmla="*/ 511086 w 1027088"/>
                <a:gd name="connsiteY68" fmla="*/ 24072 h 931436"/>
                <a:gd name="connsiteX69" fmla="*/ 255861 w 1027088"/>
                <a:gd name="connsiteY69" fmla="*/ 267663 h 931436"/>
                <a:gd name="connsiteX70" fmla="*/ 249442 w 1027088"/>
                <a:gd name="connsiteY70" fmla="*/ 277224 h 931436"/>
                <a:gd name="connsiteX71" fmla="*/ 237941 w 1027088"/>
                <a:gd name="connsiteY71" fmla="*/ 277024 h 931436"/>
                <a:gd name="connsiteX72" fmla="*/ 166863 w 1027088"/>
                <a:gd name="connsiteY72" fmla="*/ 258101 h 931436"/>
                <a:gd name="connsiteX0" fmla="*/ 296214 w 1027088"/>
                <a:gd name="connsiteY0" fmla="*/ 864571 h 931436"/>
                <a:gd name="connsiteX1" fmla="*/ 262781 w 1027088"/>
                <a:gd name="connsiteY1" fmla="*/ 898004 h 931436"/>
                <a:gd name="connsiteX2" fmla="*/ 296214 w 1027088"/>
                <a:gd name="connsiteY2" fmla="*/ 931436 h 931436"/>
                <a:gd name="connsiteX3" fmla="*/ 329647 w 1027088"/>
                <a:gd name="connsiteY3" fmla="*/ 898004 h 931436"/>
                <a:gd name="connsiteX4" fmla="*/ 296214 w 1027088"/>
                <a:gd name="connsiteY4" fmla="*/ 864571 h 931436"/>
                <a:gd name="connsiteX5" fmla="*/ 630542 w 1027088"/>
                <a:gd name="connsiteY5" fmla="*/ 864571 h 931436"/>
                <a:gd name="connsiteX6" fmla="*/ 597109 w 1027088"/>
                <a:gd name="connsiteY6" fmla="*/ 898004 h 931436"/>
                <a:gd name="connsiteX7" fmla="*/ 630542 w 1027088"/>
                <a:gd name="connsiteY7" fmla="*/ 931436 h 931436"/>
                <a:gd name="connsiteX8" fmla="*/ 663974 w 1027088"/>
                <a:gd name="connsiteY8" fmla="*/ 898004 h 931436"/>
                <a:gd name="connsiteX9" fmla="*/ 630542 w 1027088"/>
                <a:gd name="connsiteY9" fmla="*/ 864571 h 931436"/>
                <a:gd name="connsiteX10" fmla="*/ 513527 w 1027088"/>
                <a:gd name="connsiteY10" fmla="*/ 780989 h 931436"/>
                <a:gd name="connsiteX11" fmla="*/ 480094 w 1027088"/>
                <a:gd name="connsiteY11" fmla="*/ 814422 h 931436"/>
                <a:gd name="connsiteX12" fmla="*/ 513527 w 1027088"/>
                <a:gd name="connsiteY12" fmla="*/ 847855 h 931436"/>
                <a:gd name="connsiteX13" fmla="*/ 546960 w 1027088"/>
                <a:gd name="connsiteY13" fmla="*/ 814422 h 931436"/>
                <a:gd name="connsiteX14" fmla="*/ 513527 w 1027088"/>
                <a:gd name="connsiteY14" fmla="*/ 780989 h 931436"/>
                <a:gd name="connsiteX15" fmla="*/ 672333 w 1027088"/>
                <a:gd name="connsiteY15" fmla="*/ 833010 h 931436"/>
                <a:gd name="connsiteX16" fmla="*/ 666315 w 1027088"/>
                <a:gd name="connsiteY16" fmla="*/ 831372 h 931436"/>
                <a:gd name="connsiteX17" fmla="*/ 661902 w 1027088"/>
                <a:gd name="connsiteY17" fmla="*/ 814957 h 931436"/>
                <a:gd name="connsiteX18" fmla="*/ 762200 w 1027088"/>
                <a:gd name="connsiteY18" fmla="*/ 641240 h 931436"/>
                <a:gd name="connsiteX19" fmla="*/ 778615 w 1027088"/>
                <a:gd name="connsiteY19" fmla="*/ 636827 h 931436"/>
                <a:gd name="connsiteX20" fmla="*/ 783028 w 1027088"/>
                <a:gd name="connsiteY20" fmla="*/ 653243 h 931436"/>
                <a:gd name="connsiteX21" fmla="*/ 682730 w 1027088"/>
                <a:gd name="connsiteY21" fmla="*/ 826959 h 931436"/>
                <a:gd name="connsiteX22" fmla="*/ 672333 w 1027088"/>
                <a:gd name="connsiteY22" fmla="*/ 833010 h 931436"/>
                <a:gd name="connsiteX23" fmla="*/ 338005 w 1027088"/>
                <a:gd name="connsiteY23" fmla="*/ 833010 h 931436"/>
                <a:gd name="connsiteX24" fmla="*/ 331987 w 1027088"/>
                <a:gd name="connsiteY24" fmla="*/ 831372 h 931436"/>
                <a:gd name="connsiteX25" fmla="*/ 327574 w 1027088"/>
                <a:gd name="connsiteY25" fmla="*/ 814957 h 931436"/>
                <a:gd name="connsiteX26" fmla="*/ 427872 w 1027088"/>
                <a:gd name="connsiteY26" fmla="*/ 641240 h 931436"/>
                <a:gd name="connsiteX27" fmla="*/ 444321 w 1027088"/>
                <a:gd name="connsiteY27" fmla="*/ 636827 h 931436"/>
                <a:gd name="connsiteX28" fmla="*/ 448734 w 1027088"/>
                <a:gd name="connsiteY28" fmla="*/ 653243 h 931436"/>
                <a:gd name="connsiteX29" fmla="*/ 348436 w 1027088"/>
                <a:gd name="connsiteY29" fmla="*/ 826959 h 931436"/>
                <a:gd name="connsiteX30" fmla="*/ 338005 w 1027088"/>
                <a:gd name="connsiteY30" fmla="*/ 833010 h 931436"/>
                <a:gd name="connsiteX31" fmla="*/ 555318 w 1027088"/>
                <a:gd name="connsiteY31" fmla="*/ 746186 h 931436"/>
                <a:gd name="connsiteX32" fmla="*/ 549300 w 1027088"/>
                <a:gd name="connsiteY32" fmla="*/ 744547 h 931436"/>
                <a:gd name="connsiteX33" fmla="*/ 544887 w 1027088"/>
                <a:gd name="connsiteY33" fmla="*/ 728132 h 931436"/>
                <a:gd name="connsiteX34" fmla="*/ 595036 w 1027088"/>
                <a:gd name="connsiteY34" fmla="*/ 641240 h 931436"/>
                <a:gd name="connsiteX35" fmla="*/ 611452 w 1027088"/>
                <a:gd name="connsiteY35" fmla="*/ 636827 h 931436"/>
                <a:gd name="connsiteX36" fmla="*/ 615865 w 1027088"/>
                <a:gd name="connsiteY36" fmla="*/ 653243 h 931436"/>
                <a:gd name="connsiteX37" fmla="*/ 565716 w 1027088"/>
                <a:gd name="connsiteY37" fmla="*/ 740134 h 931436"/>
                <a:gd name="connsiteX38" fmla="*/ 555318 w 1027088"/>
                <a:gd name="connsiteY38" fmla="*/ 746186 h 931436"/>
                <a:gd name="connsiteX39" fmla="*/ 220990 w 1027088"/>
                <a:gd name="connsiteY39" fmla="*/ 746186 h 931436"/>
                <a:gd name="connsiteX40" fmla="*/ 214973 w 1027088"/>
                <a:gd name="connsiteY40" fmla="*/ 744547 h 931436"/>
                <a:gd name="connsiteX41" fmla="*/ 210559 w 1027088"/>
                <a:gd name="connsiteY41" fmla="*/ 728132 h 931436"/>
                <a:gd name="connsiteX42" fmla="*/ 260709 w 1027088"/>
                <a:gd name="connsiteY42" fmla="*/ 641240 h 931436"/>
                <a:gd name="connsiteX43" fmla="*/ 277158 w 1027088"/>
                <a:gd name="connsiteY43" fmla="*/ 636827 h 931436"/>
                <a:gd name="connsiteX44" fmla="*/ 281571 w 1027088"/>
                <a:gd name="connsiteY44" fmla="*/ 653243 h 931436"/>
                <a:gd name="connsiteX45" fmla="*/ 231421 w 1027088"/>
                <a:gd name="connsiteY45" fmla="*/ 740134 h 931436"/>
                <a:gd name="connsiteX46" fmla="*/ 220990 w 1027088"/>
                <a:gd name="connsiteY46" fmla="*/ 746186 h 931436"/>
                <a:gd name="connsiteX47" fmla="*/ 166863 w 1027088"/>
                <a:gd name="connsiteY47" fmla="*/ 558996 h 931436"/>
                <a:gd name="connsiteX48" fmla="*/ 0 w 1027088"/>
                <a:gd name="connsiteY48" fmla="*/ 401795 h 931436"/>
                <a:gd name="connsiteX49" fmla="*/ 166863 w 1027088"/>
                <a:gd name="connsiteY49" fmla="*/ 234029 h 931436"/>
                <a:gd name="connsiteX50" fmla="*/ 234063 w 1027088"/>
                <a:gd name="connsiteY50" fmla="*/ 248138 h 931436"/>
                <a:gd name="connsiteX51" fmla="*/ 511086 w 1027088"/>
                <a:gd name="connsiteY51" fmla="*/ 0 h 931436"/>
                <a:gd name="connsiteX52" fmla="*/ 768151 w 1027088"/>
                <a:gd name="connsiteY52" fmla="*/ 174619 h 931436"/>
                <a:gd name="connsiteX53" fmla="*/ 828698 w 1027088"/>
                <a:gd name="connsiteY53" fmla="*/ 167164 h 931436"/>
                <a:gd name="connsiteX54" fmla="*/ 1027088 w 1027088"/>
                <a:gd name="connsiteY54" fmla="*/ 365520 h 931436"/>
                <a:gd name="connsiteX55" fmla="*/ 828831 w 1027088"/>
                <a:gd name="connsiteY55" fmla="*/ 558996 h 931436"/>
                <a:gd name="connsiteX56" fmla="*/ 166863 w 1027088"/>
                <a:gd name="connsiteY56" fmla="*/ 558996 h 931436"/>
                <a:gd name="connsiteX57" fmla="*/ 166863 w 1027088"/>
                <a:gd name="connsiteY57" fmla="*/ 258101 h 931436"/>
                <a:gd name="connsiteX58" fmla="*/ 24072 w 1027088"/>
                <a:gd name="connsiteY58" fmla="*/ 401795 h 931436"/>
                <a:gd name="connsiteX59" fmla="*/ 166997 w 1027088"/>
                <a:gd name="connsiteY59" fmla="*/ 534891 h 931436"/>
                <a:gd name="connsiteX60" fmla="*/ 828698 w 1027088"/>
                <a:gd name="connsiteY60" fmla="*/ 534891 h 931436"/>
                <a:gd name="connsiteX61" fmla="*/ 1002983 w 1027088"/>
                <a:gd name="connsiteY61" fmla="*/ 365520 h 931436"/>
                <a:gd name="connsiteX62" fmla="*/ 828698 w 1027088"/>
                <a:gd name="connsiteY62" fmla="*/ 191235 h 931436"/>
                <a:gd name="connsiteX63" fmla="*/ 765008 w 1027088"/>
                <a:gd name="connsiteY63" fmla="*/ 200596 h 931436"/>
                <a:gd name="connsiteX64" fmla="*/ 749930 w 1027088"/>
                <a:gd name="connsiteY64" fmla="*/ 193576 h 931436"/>
                <a:gd name="connsiteX65" fmla="*/ 511086 w 1027088"/>
                <a:gd name="connsiteY65" fmla="*/ 24072 h 931436"/>
                <a:gd name="connsiteX66" fmla="*/ 255861 w 1027088"/>
                <a:gd name="connsiteY66" fmla="*/ 267663 h 931436"/>
                <a:gd name="connsiteX67" fmla="*/ 249442 w 1027088"/>
                <a:gd name="connsiteY67" fmla="*/ 277224 h 931436"/>
                <a:gd name="connsiteX68" fmla="*/ 237941 w 1027088"/>
                <a:gd name="connsiteY68" fmla="*/ 277024 h 931436"/>
                <a:gd name="connsiteX69" fmla="*/ 166863 w 1027088"/>
                <a:gd name="connsiteY69" fmla="*/ 258101 h 931436"/>
                <a:gd name="connsiteX0" fmla="*/ 329647 w 1027088"/>
                <a:gd name="connsiteY0" fmla="*/ 898004 h 931436"/>
                <a:gd name="connsiteX1" fmla="*/ 262781 w 1027088"/>
                <a:gd name="connsiteY1" fmla="*/ 898004 h 931436"/>
                <a:gd name="connsiteX2" fmla="*/ 296214 w 1027088"/>
                <a:gd name="connsiteY2" fmla="*/ 931436 h 931436"/>
                <a:gd name="connsiteX3" fmla="*/ 329647 w 1027088"/>
                <a:gd name="connsiteY3" fmla="*/ 898004 h 931436"/>
                <a:gd name="connsiteX4" fmla="*/ 630542 w 1027088"/>
                <a:gd name="connsiteY4" fmla="*/ 864571 h 931436"/>
                <a:gd name="connsiteX5" fmla="*/ 597109 w 1027088"/>
                <a:gd name="connsiteY5" fmla="*/ 898004 h 931436"/>
                <a:gd name="connsiteX6" fmla="*/ 630542 w 1027088"/>
                <a:gd name="connsiteY6" fmla="*/ 931436 h 931436"/>
                <a:gd name="connsiteX7" fmla="*/ 663974 w 1027088"/>
                <a:gd name="connsiteY7" fmla="*/ 898004 h 931436"/>
                <a:gd name="connsiteX8" fmla="*/ 630542 w 1027088"/>
                <a:gd name="connsiteY8" fmla="*/ 864571 h 931436"/>
                <a:gd name="connsiteX9" fmla="*/ 513527 w 1027088"/>
                <a:gd name="connsiteY9" fmla="*/ 780989 h 931436"/>
                <a:gd name="connsiteX10" fmla="*/ 480094 w 1027088"/>
                <a:gd name="connsiteY10" fmla="*/ 814422 h 931436"/>
                <a:gd name="connsiteX11" fmla="*/ 513527 w 1027088"/>
                <a:gd name="connsiteY11" fmla="*/ 847855 h 931436"/>
                <a:gd name="connsiteX12" fmla="*/ 546960 w 1027088"/>
                <a:gd name="connsiteY12" fmla="*/ 814422 h 931436"/>
                <a:gd name="connsiteX13" fmla="*/ 513527 w 1027088"/>
                <a:gd name="connsiteY13" fmla="*/ 780989 h 931436"/>
                <a:gd name="connsiteX14" fmla="*/ 672333 w 1027088"/>
                <a:gd name="connsiteY14" fmla="*/ 833010 h 931436"/>
                <a:gd name="connsiteX15" fmla="*/ 666315 w 1027088"/>
                <a:gd name="connsiteY15" fmla="*/ 831372 h 931436"/>
                <a:gd name="connsiteX16" fmla="*/ 661902 w 1027088"/>
                <a:gd name="connsiteY16" fmla="*/ 814957 h 931436"/>
                <a:gd name="connsiteX17" fmla="*/ 762200 w 1027088"/>
                <a:gd name="connsiteY17" fmla="*/ 641240 h 931436"/>
                <a:gd name="connsiteX18" fmla="*/ 778615 w 1027088"/>
                <a:gd name="connsiteY18" fmla="*/ 636827 h 931436"/>
                <a:gd name="connsiteX19" fmla="*/ 783028 w 1027088"/>
                <a:gd name="connsiteY19" fmla="*/ 653243 h 931436"/>
                <a:gd name="connsiteX20" fmla="*/ 682730 w 1027088"/>
                <a:gd name="connsiteY20" fmla="*/ 826959 h 931436"/>
                <a:gd name="connsiteX21" fmla="*/ 672333 w 1027088"/>
                <a:gd name="connsiteY21" fmla="*/ 833010 h 931436"/>
                <a:gd name="connsiteX22" fmla="*/ 338005 w 1027088"/>
                <a:gd name="connsiteY22" fmla="*/ 833010 h 931436"/>
                <a:gd name="connsiteX23" fmla="*/ 331987 w 1027088"/>
                <a:gd name="connsiteY23" fmla="*/ 831372 h 931436"/>
                <a:gd name="connsiteX24" fmla="*/ 327574 w 1027088"/>
                <a:gd name="connsiteY24" fmla="*/ 814957 h 931436"/>
                <a:gd name="connsiteX25" fmla="*/ 427872 w 1027088"/>
                <a:gd name="connsiteY25" fmla="*/ 641240 h 931436"/>
                <a:gd name="connsiteX26" fmla="*/ 444321 w 1027088"/>
                <a:gd name="connsiteY26" fmla="*/ 636827 h 931436"/>
                <a:gd name="connsiteX27" fmla="*/ 448734 w 1027088"/>
                <a:gd name="connsiteY27" fmla="*/ 653243 h 931436"/>
                <a:gd name="connsiteX28" fmla="*/ 348436 w 1027088"/>
                <a:gd name="connsiteY28" fmla="*/ 826959 h 931436"/>
                <a:gd name="connsiteX29" fmla="*/ 338005 w 1027088"/>
                <a:gd name="connsiteY29" fmla="*/ 833010 h 931436"/>
                <a:gd name="connsiteX30" fmla="*/ 555318 w 1027088"/>
                <a:gd name="connsiteY30" fmla="*/ 746186 h 931436"/>
                <a:gd name="connsiteX31" fmla="*/ 549300 w 1027088"/>
                <a:gd name="connsiteY31" fmla="*/ 744547 h 931436"/>
                <a:gd name="connsiteX32" fmla="*/ 544887 w 1027088"/>
                <a:gd name="connsiteY32" fmla="*/ 728132 h 931436"/>
                <a:gd name="connsiteX33" fmla="*/ 595036 w 1027088"/>
                <a:gd name="connsiteY33" fmla="*/ 641240 h 931436"/>
                <a:gd name="connsiteX34" fmla="*/ 611452 w 1027088"/>
                <a:gd name="connsiteY34" fmla="*/ 636827 h 931436"/>
                <a:gd name="connsiteX35" fmla="*/ 615865 w 1027088"/>
                <a:gd name="connsiteY35" fmla="*/ 653243 h 931436"/>
                <a:gd name="connsiteX36" fmla="*/ 565716 w 1027088"/>
                <a:gd name="connsiteY36" fmla="*/ 740134 h 931436"/>
                <a:gd name="connsiteX37" fmla="*/ 555318 w 1027088"/>
                <a:gd name="connsiteY37" fmla="*/ 746186 h 931436"/>
                <a:gd name="connsiteX38" fmla="*/ 220990 w 1027088"/>
                <a:gd name="connsiteY38" fmla="*/ 746186 h 931436"/>
                <a:gd name="connsiteX39" fmla="*/ 214973 w 1027088"/>
                <a:gd name="connsiteY39" fmla="*/ 744547 h 931436"/>
                <a:gd name="connsiteX40" fmla="*/ 210559 w 1027088"/>
                <a:gd name="connsiteY40" fmla="*/ 728132 h 931436"/>
                <a:gd name="connsiteX41" fmla="*/ 260709 w 1027088"/>
                <a:gd name="connsiteY41" fmla="*/ 641240 h 931436"/>
                <a:gd name="connsiteX42" fmla="*/ 277158 w 1027088"/>
                <a:gd name="connsiteY42" fmla="*/ 636827 h 931436"/>
                <a:gd name="connsiteX43" fmla="*/ 281571 w 1027088"/>
                <a:gd name="connsiteY43" fmla="*/ 653243 h 931436"/>
                <a:gd name="connsiteX44" fmla="*/ 231421 w 1027088"/>
                <a:gd name="connsiteY44" fmla="*/ 740134 h 931436"/>
                <a:gd name="connsiteX45" fmla="*/ 220990 w 1027088"/>
                <a:gd name="connsiteY45" fmla="*/ 746186 h 931436"/>
                <a:gd name="connsiteX46" fmla="*/ 166863 w 1027088"/>
                <a:gd name="connsiteY46" fmla="*/ 558996 h 931436"/>
                <a:gd name="connsiteX47" fmla="*/ 0 w 1027088"/>
                <a:gd name="connsiteY47" fmla="*/ 401795 h 931436"/>
                <a:gd name="connsiteX48" fmla="*/ 166863 w 1027088"/>
                <a:gd name="connsiteY48" fmla="*/ 234029 h 931436"/>
                <a:gd name="connsiteX49" fmla="*/ 234063 w 1027088"/>
                <a:gd name="connsiteY49" fmla="*/ 248138 h 931436"/>
                <a:gd name="connsiteX50" fmla="*/ 511086 w 1027088"/>
                <a:gd name="connsiteY50" fmla="*/ 0 h 931436"/>
                <a:gd name="connsiteX51" fmla="*/ 768151 w 1027088"/>
                <a:gd name="connsiteY51" fmla="*/ 174619 h 931436"/>
                <a:gd name="connsiteX52" fmla="*/ 828698 w 1027088"/>
                <a:gd name="connsiteY52" fmla="*/ 167164 h 931436"/>
                <a:gd name="connsiteX53" fmla="*/ 1027088 w 1027088"/>
                <a:gd name="connsiteY53" fmla="*/ 365520 h 931436"/>
                <a:gd name="connsiteX54" fmla="*/ 828831 w 1027088"/>
                <a:gd name="connsiteY54" fmla="*/ 558996 h 931436"/>
                <a:gd name="connsiteX55" fmla="*/ 166863 w 1027088"/>
                <a:gd name="connsiteY55" fmla="*/ 558996 h 931436"/>
                <a:gd name="connsiteX56" fmla="*/ 166863 w 1027088"/>
                <a:gd name="connsiteY56" fmla="*/ 258101 h 931436"/>
                <a:gd name="connsiteX57" fmla="*/ 24072 w 1027088"/>
                <a:gd name="connsiteY57" fmla="*/ 401795 h 931436"/>
                <a:gd name="connsiteX58" fmla="*/ 166997 w 1027088"/>
                <a:gd name="connsiteY58" fmla="*/ 534891 h 931436"/>
                <a:gd name="connsiteX59" fmla="*/ 828698 w 1027088"/>
                <a:gd name="connsiteY59" fmla="*/ 534891 h 931436"/>
                <a:gd name="connsiteX60" fmla="*/ 1002983 w 1027088"/>
                <a:gd name="connsiteY60" fmla="*/ 365520 h 931436"/>
                <a:gd name="connsiteX61" fmla="*/ 828698 w 1027088"/>
                <a:gd name="connsiteY61" fmla="*/ 191235 h 931436"/>
                <a:gd name="connsiteX62" fmla="*/ 765008 w 1027088"/>
                <a:gd name="connsiteY62" fmla="*/ 200596 h 931436"/>
                <a:gd name="connsiteX63" fmla="*/ 749930 w 1027088"/>
                <a:gd name="connsiteY63" fmla="*/ 193576 h 931436"/>
                <a:gd name="connsiteX64" fmla="*/ 511086 w 1027088"/>
                <a:gd name="connsiteY64" fmla="*/ 24072 h 931436"/>
                <a:gd name="connsiteX65" fmla="*/ 255861 w 1027088"/>
                <a:gd name="connsiteY65" fmla="*/ 267663 h 931436"/>
                <a:gd name="connsiteX66" fmla="*/ 249442 w 1027088"/>
                <a:gd name="connsiteY66" fmla="*/ 277224 h 931436"/>
                <a:gd name="connsiteX67" fmla="*/ 237941 w 1027088"/>
                <a:gd name="connsiteY67" fmla="*/ 277024 h 931436"/>
                <a:gd name="connsiteX68" fmla="*/ 166863 w 1027088"/>
                <a:gd name="connsiteY68" fmla="*/ 258101 h 931436"/>
                <a:gd name="connsiteX0" fmla="*/ 296214 w 1027088"/>
                <a:gd name="connsiteY0" fmla="*/ 931436 h 931436"/>
                <a:gd name="connsiteX1" fmla="*/ 262781 w 1027088"/>
                <a:gd name="connsiteY1" fmla="*/ 898004 h 931436"/>
                <a:gd name="connsiteX2" fmla="*/ 296214 w 1027088"/>
                <a:gd name="connsiteY2" fmla="*/ 931436 h 931436"/>
                <a:gd name="connsiteX3" fmla="*/ 630542 w 1027088"/>
                <a:gd name="connsiteY3" fmla="*/ 864571 h 931436"/>
                <a:gd name="connsiteX4" fmla="*/ 597109 w 1027088"/>
                <a:gd name="connsiteY4" fmla="*/ 898004 h 931436"/>
                <a:gd name="connsiteX5" fmla="*/ 630542 w 1027088"/>
                <a:gd name="connsiteY5" fmla="*/ 931436 h 931436"/>
                <a:gd name="connsiteX6" fmla="*/ 663974 w 1027088"/>
                <a:gd name="connsiteY6" fmla="*/ 898004 h 931436"/>
                <a:gd name="connsiteX7" fmla="*/ 630542 w 1027088"/>
                <a:gd name="connsiteY7" fmla="*/ 864571 h 931436"/>
                <a:gd name="connsiteX8" fmla="*/ 513527 w 1027088"/>
                <a:gd name="connsiteY8" fmla="*/ 780989 h 931436"/>
                <a:gd name="connsiteX9" fmla="*/ 480094 w 1027088"/>
                <a:gd name="connsiteY9" fmla="*/ 814422 h 931436"/>
                <a:gd name="connsiteX10" fmla="*/ 513527 w 1027088"/>
                <a:gd name="connsiteY10" fmla="*/ 847855 h 931436"/>
                <a:gd name="connsiteX11" fmla="*/ 546960 w 1027088"/>
                <a:gd name="connsiteY11" fmla="*/ 814422 h 931436"/>
                <a:gd name="connsiteX12" fmla="*/ 513527 w 1027088"/>
                <a:gd name="connsiteY12" fmla="*/ 780989 h 931436"/>
                <a:gd name="connsiteX13" fmla="*/ 672333 w 1027088"/>
                <a:gd name="connsiteY13" fmla="*/ 833010 h 931436"/>
                <a:gd name="connsiteX14" fmla="*/ 666315 w 1027088"/>
                <a:gd name="connsiteY14" fmla="*/ 831372 h 931436"/>
                <a:gd name="connsiteX15" fmla="*/ 661902 w 1027088"/>
                <a:gd name="connsiteY15" fmla="*/ 814957 h 931436"/>
                <a:gd name="connsiteX16" fmla="*/ 762200 w 1027088"/>
                <a:gd name="connsiteY16" fmla="*/ 641240 h 931436"/>
                <a:gd name="connsiteX17" fmla="*/ 778615 w 1027088"/>
                <a:gd name="connsiteY17" fmla="*/ 636827 h 931436"/>
                <a:gd name="connsiteX18" fmla="*/ 783028 w 1027088"/>
                <a:gd name="connsiteY18" fmla="*/ 653243 h 931436"/>
                <a:gd name="connsiteX19" fmla="*/ 682730 w 1027088"/>
                <a:gd name="connsiteY19" fmla="*/ 826959 h 931436"/>
                <a:gd name="connsiteX20" fmla="*/ 672333 w 1027088"/>
                <a:gd name="connsiteY20" fmla="*/ 833010 h 931436"/>
                <a:gd name="connsiteX21" fmla="*/ 338005 w 1027088"/>
                <a:gd name="connsiteY21" fmla="*/ 833010 h 931436"/>
                <a:gd name="connsiteX22" fmla="*/ 331987 w 1027088"/>
                <a:gd name="connsiteY22" fmla="*/ 831372 h 931436"/>
                <a:gd name="connsiteX23" fmla="*/ 327574 w 1027088"/>
                <a:gd name="connsiteY23" fmla="*/ 814957 h 931436"/>
                <a:gd name="connsiteX24" fmla="*/ 427872 w 1027088"/>
                <a:gd name="connsiteY24" fmla="*/ 641240 h 931436"/>
                <a:gd name="connsiteX25" fmla="*/ 444321 w 1027088"/>
                <a:gd name="connsiteY25" fmla="*/ 636827 h 931436"/>
                <a:gd name="connsiteX26" fmla="*/ 448734 w 1027088"/>
                <a:gd name="connsiteY26" fmla="*/ 653243 h 931436"/>
                <a:gd name="connsiteX27" fmla="*/ 348436 w 1027088"/>
                <a:gd name="connsiteY27" fmla="*/ 826959 h 931436"/>
                <a:gd name="connsiteX28" fmla="*/ 338005 w 1027088"/>
                <a:gd name="connsiteY28" fmla="*/ 833010 h 931436"/>
                <a:gd name="connsiteX29" fmla="*/ 555318 w 1027088"/>
                <a:gd name="connsiteY29" fmla="*/ 746186 h 931436"/>
                <a:gd name="connsiteX30" fmla="*/ 549300 w 1027088"/>
                <a:gd name="connsiteY30" fmla="*/ 744547 h 931436"/>
                <a:gd name="connsiteX31" fmla="*/ 544887 w 1027088"/>
                <a:gd name="connsiteY31" fmla="*/ 728132 h 931436"/>
                <a:gd name="connsiteX32" fmla="*/ 595036 w 1027088"/>
                <a:gd name="connsiteY32" fmla="*/ 641240 h 931436"/>
                <a:gd name="connsiteX33" fmla="*/ 611452 w 1027088"/>
                <a:gd name="connsiteY33" fmla="*/ 636827 h 931436"/>
                <a:gd name="connsiteX34" fmla="*/ 615865 w 1027088"/>
                <a:gd name="connsiteY34" fmla="*/ 653243 h 931436"/>
                <a:gd name="connsiteX35" fmla="*/ 565716 w 1027088"/>
                <a:gd name="connsiteY35" fmla="*/ 740134 h 931436"/>
                <a:gd name="connsiteX36" fmla="*/ 555318 w 1027088"/>
                <a:gd name="connsiteY36" fmla="*/ 746186 h 931436"/>
                <a:gd name="connsiteX37" fmla="*/ 220990 w 1027088"/>
                <a:gd name="connsiteY37" fmla="*/ 746186 h 931436"/>
                <a:gd name="connsiteX38" fmla="*/ 214973 w 1027088"/>
                <a:gd name="connsiteY38" fmla="*/ 744547 h 931436"/>
                <a:gd name="connsiteX39" fmla="*/ 210559 w 1027088"/>
                <a:gd name="connsiteY39" fmla="*/ 728132 h 931436"/>
                <a:gd name="connsiteX40" fmla="*/ 260709 w 1027088"/>
                <a:gd name="connsiteY40" fmla="*/ 641240 h 931436"/>
                <a:gd name="connsiteX41" fmla="*/ 277158 w 1027088"/>
                <a:gd name="connsiteY41" fmla="*/ 636827 h 931436"/>
                <a:gd name="connsiteX42" fmla="*/ 281571 w 1027088"/>
                <a:gd name="connsiteY42" fmla="*/ 653243 h 931436"/>
                <a:gd name="connsiteX43" fmla="*/ 231421 w 1027088"/>
                <a:gd name="connsiteY43" fmla="*/ 740134 h 931436"/>
                <a:gd name="connsiteX44" fmla="*/ 220990 w 1027088"/>
                <a:gd name="connsiteY44" fmla="*/ 746186 h 931436"/>
                <a:gd name="connsiteX45" fmla="*/ 166863 w 1027088"/>
                <a:gd name="connsiteY45" fmla="*/ 558996 h 931436"/>
                <a:gd name="connsiteX46" fmla="*/ 0 w 1027088"/>
                <a:gd name="connsiteY46" fmla="*/ 401795 h 931436"/>
                <a:gd name="connsiteX47" fmla="*/ 166863 w 1027088"/>
                <a:gd name="connsiteY47" fmla="*/ 234029 h 931436"/>
                <a:gd name="connsiteX48" fmla="*/ 234063 w 1027088"/>
                <a:gd name="connsiteY48" fmla="*/ 248138 h 931436"/>
                <a:gd name="connsiteX49" fmla="*/ 511086 w 1027088"/>
                <a:gd name="connsiteY49" fmla="*/ 0 h 931436"/>
                <a:gd name="connsiteX50" fmla="*/ 768151 w 1027088"/>
                <a:gd name="connsiteY50" fmla="*/ 174619 h 931436"/>
                <a:gd name="connsiteX51" fmla="*/ 828698 w 1027088"/>
                <a:gd name="connsiteY51" fmla="*/ 167164 h 931436"/>
                <a:gd name="connsiteX52" fmla="*/ 1027088 w 1027088"/>
                <a:gd name="connsiteY52" fmla="*/ 365520 h 931436"/>
                <a:gd name="connsiteX53" fmla="*/ 828831 w 1027088"/>
                <a:gd name="connsiteY53" fmla="*/ 558996 h 931436"/>
                <a:gd name="connsiteX54" fmla="*/ 166863 w 1027088"/>
                <a:gd name="connsiteY54" fmla="*/ 558996 h 931436"/>
                <a:gd name="connsiteX55" fmla="*/ 166863 w 1027088"/>
                <a:gd name="connsiteY55" fmla="*/ 258101 h 931436"/>
                <a:gd name="connsiteX56" fmla="*/ 24072 w 1027088"/>
                <a:gd name="connsiteY56" fmla="*/ 401795 h 931436"/>
                <a:gd name="connsiteX57" fmla="*/ 166997 w 1027088"/>
                <a:gd name="connsiteY57" fmla="*/ 534891 h 931436"/>
                <a:gd name="connsiteX58" fmla="*/ 828698 w 1027088"/>
                <a:gd name="connsiteY58" fmla="*/ 534891 h 931436"/>
                <a:gd name="connsiteX59" fmla="*/ 1002983 w 1027088"/>
                <a:gd name="connsiteY59" fmla="*/ 365520 h 931436"/>
                <a:gd name="connsiteX60" fmla="*/ 828698 w 1027088"/>
                <a:gd name="connsiteY60" fmla="*/ 191235 h 931436"/>
                <a:gd name="connsiteX61" fmla="*/ 765008 w 1027088"/>
                <a:gd name="connsiteY61" fmla="*/ 200596 h 931436"/>
                <a:gd name="connsiteX62" fmla="*/ 749930 w 1027088"/>
                <a:gd name="connsiteY62" fmla="*/ 193576 h 931436"/>
                <a:gd name="connsiteX63" fmla="*/ 511086 w 1027088"/>
                <a:gd name="connsiteY63" fmla="*/ 24072 h 931436"/>
                <a:gd name="connsiteX64" fmla="*/ 255861 w 1027088"/>
                <a:gd name="connsiteY64" fmla="*/ 267663 h 931436"/>
                <a:gd name="connsiteX65" fmla="*/ 249442 w 1027088"/>
                <a:gd name="connsiteY65" fmla="*/ 277224 h 931436"/>
                <a:gd name="connsiteX66" fmla="*/ 237941 w 1027088"/>
                <a:gd name="connsiteY66" fmla="*/ 277024 h 931436"/>
                <a:gd name="connsiteX67" fmla="*/ 166863 w 1027088"/>
                <a:gd name="connsiteY67" fmla="*/ 258101 h 931436"/>
                <a:gd name="connsiteX0" fmla="*/ 630542 w 1027088"/>
                <a:gd name="connsiteY0" fmla="*/ 864571 h 931436"/>
                <a:gd name="connsiteX1" fmla="*/ 597109 w 1027088"/>
                <a:gd name="connsiteY1" fmla="*/ 898004 h 931436"/>
                <a:gd name="connsiteX2" fmla="*/ 630542 w 1027088"/>
                <a:gd name="connsiteY2" fmla="*/ 931436 h 931436"/>
                <a:gd name="connsiteX3" fmla="*/ 663974 w 1027088"/>
                <a:gd name="connsiteY3" fmla="*/ 898004 h 931436"/>
                <a:gd name="connsiteX4" fmla="*/ 630542 w 1027088"/>
                <a:gd name="connsiteY4" fmla="*/ 864571 h 931436"/>
                <a:gd name="connsiteX5" fmla="*/ 513527 w 1027088"/>
                <a:gd name="connsiteY5" fmla="*/ 780989 h 931436"/>
                <a:gd name="connsiteX6" fmla="*/ 480094 w 1027088"/>
                <a:gd name="connsiteY6" fmla="*/ 814422 h 931436"/>
                <a:gd name="connsiteX7" fmla="*/ 513527 w 1027088"/>
                <a:gd name="connsiteY7" fmla="*/ 847855 h 931436"/>
                <a:gd name="connsiteX8" fmla="*/ 546960 w 1027088"/>
                <a:gd name="connsiteY8" fmla="*/ 814422 h 931436"/>
                <a:gd name="connsiteX9" fmla="*/ 513527 w 1027088"/>
                <a:gd name="connsiteY9" fmla="*/ 780989 h 931436"/>
                <a:gd name="connsiteX10" fmla="*/ 672333 w 1027088"/>
                <a:gd name="connsiteY10" fmla="*/ 833010 h 931436"/>
                <a:gd name="connsiteX11" fmla="*/ 666315 w 1027088"/>
                <a:gd name="connsiteY11" fmla="*/ 831372 h 931436"/>
                <a:gd name="connsiteX12" fmla="*/ 661902 w 1027088"/>
                <a:gd name="connsiteY12" fmla="*/ 814957 h 931436"/>
                <a:gd name="connsiteX13" fmla="*/ 762200 w 1027088"/>
                <a:gd name="connsiteY13" fmla="*/ 641240 h 931436"/>
                <a:gd name="connsiteX14" fmla="*/ 778615 w 1027088"/>
                <a:gd name="connsiteY14" fmla="*/ 636827 h 931436"/>
                <a:gd name="connsiteX15" fmla="*/ 783028 w 1027088"/>
                <a:gd name="connsiteY15" fmla="*/ 653243 h 931436"/>
                <a:gd name="connsiteX16" fmla="*/ 682730 w 1027088"/>
                <a:gd name="connsiteY16" fmla="*/ 826959 h 931436"/>
                <a:gd name="connsiteX17" fmla="*/ 672333 w 1027088"/>
                <a:gd name="connsiteY17" fmla="*/ 833010 h 931436"/>
                <a:gd name="connsiteX18" fmla="*/ 338005 w 1027088"/>
                <a:gd name="connsiteY18" fmla="*/ 833010 h 931436"/>
                <a:gd name="connsiteX19" fmla="*/ 331987 w 1027088"/>
                <a:gd name="connsiteY19" fmla="*/ 831372 h 931436"/>
                <a:gd name="connsiteX20" fmla="*/ 327574 w 1027088"/>
                <a:gd name="connsiteY20" fmla="*/ 814957 h 931436"/>
                <a:gd name="connsiteX21" fmla="*/ 427872 w 1027088"/>
                <a:gd name="connsiteY21" fmla="*/ 641240 h 931436"/>
                <a:gd name="connsiteX22" fmla="*/ 444321 w 1027088"/>
                <a:gd name="connsiteY22" fmla="*/ 636827 h 931436"/>
                <a:gd name="connsiteX23" fmla="*/ 448734 w 1027088"/>
                <a:gd name="connsiteY23" fmla="*/ 653243 h 931436"/>
                <a:gd name="connsiteX24" fmla="*/ 348436 w 1027088"/>
                <a:gd name="connsiteY24" fmla="*/ 826959 h 931436"/>
                <a:gd name="connsiteX25" fmla="*/ 338005 w 1027088"/>
                <a:gd name="connsiteY25" fmla="*/ 833010 h 931436"/>
                <a:gd name="connsiteX26" fmla="*/ 555318 w 1027088"/>
                <a:gd name="connsiteY26" fmla="*/ 746186 h 931436"/>
                <a:gd name="connsiteX27" fmla="*/ 549300 w 1027088"/>
                <a:gd name="connsiteY27" fmla="*/ 744547 h 931436"/>
                <a:gd name="connsiteX28" fmla="*/ 544887 w 1027088"/>
                <a:gd name="connsiteY28" fmla="*/ 728132 h 931436"/>
                <a:gd name="connsiteX29" fmla="*/ 595036 w 1027088"/>
                <a:gd name="connsiteY29" fmla="*/ 641240 h 931436"/>
                <a:gd name="connsiteX30" fmla="*/ 611452 w 1027088"/>
                <a:gd name="connsiteY30" fmla="*/ 636827 h 931436"/>
                <a:gd name="connsiteX31" fmla="*/ 615865 w 1027088"/>
                <a:gd name="connsiteY31" fmla="*/ 653243 h 931436"/>
                <a:gd name="connsiteX32" fmla="*/ 565716 w 1027088"/>
                <a:gd name="connsiteY32" fmla="*/ 740134 h 931436"/>
                <a:gd name="connsiteX33" fmla="*/ 555318 w 1027088"/>
                <a:gd name="connsiteY33" fmla="*/ 746186 h 931436"/>
                <a:gd name="connsiteX34" fmla="*/ 220990 w 1027088"/>
                <a:gd name="connsiteY34" fmla="*/ 746186 h 931436"/>
                <a:gd name="connsiteX35" fmla="*/ 214973 w 1027088"/>
                <a:gd name="connsiteY35" fmla="*/ 744547 h 931436"/>
                <a:gd name="connsiteX36" fmla="*/ 210559 w 1027088"/>
                <a:gd name="connsiteY36" fmla="*/ 728132 h 931436"/>
                <a:gd name="connsiteX37" fmla="*/ 260709 w 1027088"/>
                <a:gd name="connsiteY37" fmla="*/ 641240 h 931436"/>
                <a:gd name="connsiteX38" fmla="*/ 277158 w 1027088"/>
                <a:gd name="connsiteY38" fmla="*/ 636827 h 931436"/>
                <a:gd name="connsiteX39" fmla="*/ 281571 w 1027088"/>
                <a:gd name="connsiteY39" fmla="*/ 653243 h 931436"/>
                <a:gd name="connsiteX40" fmla="*/ 231421 w 1027088"/>
                <a:gd name="connsiteY40" fmla="*/ 740134 h 931436"/>
                <a:gd name="connsiteX41" fmla="*/ 220990 w 1027088"/>
                <a:gd name="connsiteY41" fmla="*/ 746186 h 931436"/>
                <a:gd name="connsiteX42" fmla="*/ 166863 w 1027088"/>
                <a:gd name="connsiteY42" fmla="*/ 558996 h 931436"/>
                <a:gd name="connsiteX43" fmla="*/ 0 w 1027088"/>
                <a:gd name="connsiteY43" fmla="*/ 401795 h 931436"/>
                <a:gd name="connsiteX44" fmla="*/ 166863 w 1027088"/>
                <a:gd name="connsiteY44" fmla="*/ 234029 h 931436"/>
                <a:gd name="connsiteX45" fmla="*/ 234063 w 1027088"/>
                <a:gd name="connsiteY45" fmla="*/ 248138 h 931436"/>
                <a:gd name="connsiteX46" fmla="*/ 511086 w 1027088"/>
                <a:gd name="connsiteY46" fmla="*/ 0 h 931436"/>
                <a:gd name="connsiteX47" fmla="*/ 768151 w 1027088"/>
                <a:gd name="connsiteY47" fmla="*/ 174619 h 931436"/>
                <a:gd name="connsiteX48" fmla="*/ 828698 w 1027088"/>
                <a:gd name="connsiteY48" fmla="*/ 167164 h 931436"/>
                <a:gd name="connsiteX49" fmla="*/ 1027088 w 1027088"/>
                <a:gd name="connsiteY49" fmla="*/ 365520 h 931436"/>
                <a:gd name="connsiteX50" fmla="*/ 828831 w 1027088"/>
                <a:gd name="connsiteY50" fmla="*/ 558996 h 931436"/>
                <a:gd name="connsiteX51" fmla="*/ 166863 w 1027088"/>
                <a:gd name="connsiteY51" fmla="*/ 558996 h 931436"/>
                <a:gd name="connsiteX52" fmla="*/ 166863 w 1027088"/>
                <a:gd name="connsiteY52" fmla="*/ 258101 h 931436"/>
                <a:gd name="connsiteX53" fmla="*/ 24072 w 1027088"/>
                <a:gd name="connsiteY53" fmla="*/ 401795 h 931436"/>
                <a:gd name="connsiteX54" fmla="*/ 166997 w 1027088"/>
                <a:gd name="connsiteY54" fmla="*/ 534891 h 931436"/>
                <a:gd name="connsiteX55" fmla="*/ 828698 w 1027088"/>
                <a:gd name="connsiteY55" fmla="*/ 534891 h 931436"/>
                <a:gd name="connsiteX56" fmla="*/ 1002983 w 1027088"/>
                <a:gd name="connsiteY56" fmla="*/ 365520 h 931436"/>
                <a:gd name="connsiteX57" fmla="*/ 828698 w 1027088"/>
                <a:gd name="connsiteY57" fmla="*/ 191235 h 931436"/>
                <a:gd name="connsiteX58" fmla="*/ 765008 w 1027088"/>
                <a:gd name="connsiteY58" fmla="*/ 200596 h 931436"/>
                <a:gd name="connsiteX59" fmla="*/ 749930 w 1027088"/>
                <a:gd name="connsiteY59" fmla="*/ 193576 h 931436"/>
                <a:gd name="connsiteX60" fmla="*/ 511086 w 1027088"/>
                <a:gd name="connsiteY60" fmla="*/ 24072 h 931436"/>
                <a:gd name="connsiteX61" fmla="*/ 255861 w 1027088"/>
                <a:gd name="connsiteY61" fmla="*/ 267663 h 931436"/>
                <a:gd name="connsiteX62" fmla="*/ 249442 w 1027088"/>
                <a:gd name="connsiteY62" fmla="*/ 277224 h 931436"/>
                <a:gd name="connsiteX63" fmla="*/ 237941 w 1027088"/>
                <a:gd name="connsiteY63" fmla="*/ 277024 h 931436"/>
                <a:gd name="connsiteX64" fmla="*/ 166863 w 1027088"/>
                <a:gd name="connsiteY64" fmla="*/ 258101 h 931436"/>
                <a:gd name="connsiteX0" fmla="*/ 663974 w 1027088"/>
                <a:gd name="connsiteY0" fmla="*/ 898004 h 931436"/>
                <a:gd name="connsiteX1" fmla="*/ 597109 w 1027088"/>
                <a:gd name="connsiteY1" fmla="*/ 898004 h 931436"/>
                <a:gd name="connsiteX2" fmla="*/ 630542 w 1027088"/>
                <a:gd name="connsiteY2" fmla="*/ 931436 h 931436"/>
                <a:gd name="connsiteX3" fmla="*/ 663974 w 1027088"/>
                <a:gd name="connsiteY3" fmla="*/ 898004 h 931436"/>
                <a:gd name="connsiteX4" fmla="*/ 513527 w 1027088"/>
                <a:gd name="connsiteY4" fmla="*/ 780989 h 931436"/>
                <a:gd name="connsiteX5" fmla="*/ 480094 w 1027088"/>
                <a:gd name="connsiteY5" fmla="*/ 814422 h 931436"/>
                <a:gd name="connsiteX6" fmla="*/ 513527 w 1027088"/>
                <a:gd name="connsiteY6" fmla="*/ 847855 h 931436"/>
                <a:gd name="connsiteX7" fmla="*/ 546960 w 1027088"/>
                <a:gd name="connsiteY7" fmla="*/ 814422 h 931436"/>
                <a:gd name="connsiteX8" fmla="*/ 513527 w 1027088"/>
                <a:gd name="connsiteY8" fmla="*/ 780989 h 931436"/>
                <a:gd name="connsiteX9" fmla="*/ 672333 w 1027088"/>
                <a:gd name="connsiteY9" fmla="*/ 833010 h 931436"/>
                <a:gd name="connsiteX10" fmla="*/ 666315 w 1027088"/>
                <a:gd name="connsiteY10" fmla="*/ 831372 h 931436"/>
                <a:gd name="connsiteX11" fmla="*/ 661902 w 1027088"/>
                <a:gd name="connsiteY11" fmla="*/ 814957 h 931436"/>
                <a:gd name="connsiteX12" fmla="*/ 762200 w 1027088"/>
                <a:gd name="connsiteY12" fmla="*/ 641240 h 931436"/>
                <a:gd name="connsiteX13" fmla="*/ 778615 w 1027088"/>
                <a:gd name="connsiteY13" fmla="*/ 636827 h 931436"/>
                <a:gd name="connsiteX14" fmla="*/ 783028 w 1027088"/>
                <a:gd name="connsiteY14" fmla="*/ 653243 h 931436"/>
                <a:gd name="connsiteX15" fmla="*/ 682730 w 1027088"/>
                <a:gd name="connsiteY15" fmla="*/ 826959 h 931436"/>
                <a:gd name="connsiteX16" fmla="*/ 672333 w 1027088"/>
                <a:gd name="connsiteY16" fmla="*/ 833010 h 931436"/>
                <a:gd name="connsiteX17" fmla="*/ 338005 w 1027088"/>
                <a:gd name="connsiteY17" fmla="*/ 833010 h 931436"/>
                <a:gd name="connsiteX18" fmla="*/ 331987 w 1027088"/>
                <a:gd name="connsiteY18" fmla="*/ 831372 h 931436"/>
                <a:gd name="connsiteX19" fmla="*/ 327574 w 1027088"/>
                <a:gd name="connsiteY19" fmla="*/ 814957 h 931436"/>
                <a:gd name="connsiteX20" fmla="*/ 427872 w 1027088"/>
                <a:gd name="connsiteY20" fmla="*/ 641240 h 931436"/>
                <a:gd name="connsiteX21" fmla="*/ 444321 w 1027088"/>
                <a:gd name="connsiteY21" fmla="*/ 636827 h 931436"/>
                <a:gd name="connsiteX22" fmla="*/ 448734 w 1027088"/>
                <a:gd name="connsiteY22" fmla="*/ 653243 h 931436"/>
                <a:gd name="connsiteX23" fmla="*/ 348436 w 1027088"/>
                <a:gd name="connsiteY23" fmla="*/ 826959 h 931436"/>
                <a:gd name="connsiteX24" fmla="*/ 338005 w 1027088"/>
                <a:gd name="connsiteY24" fmla="*/ 833010 h 931436"/>
                <a:gd name="connsiteX25" fmla="*/ 555318 w 1027088"/>
                <a:gd name="connsiteY25" fmla="*/ 746186 h 931436"/>
                <a:gd name="connsiteX26" fmla="*/ 549300 w 1027088"/>
                <a:gd name="connsiteY26" fmla="*/ 744547 h 931436"/>
                <a:gd name="connsiteX27" fmla="*/ 544887 w 1027088"/>
                <a:gd name="connsiteY27" fmla="*/ 728132 h 931436"/>
                <a:gd name="connsiteX28" fmla="*/ 595036 w 1027088"/>
                <a:gd name="connsiteY28" fmla="*/ 641240 h 931436"/>
                <a:gd name="connsiteX29" fmla="*/ 611452 w 1027088"/>
                <a:gd name="connsiteY29" fmla="*/ 636827 h 931436"/>
                <a:gd name="connsiteX30" fmla="*/ 615865 w 1027088"/>
                <a:gd name="connsiteY30" fmla="*/ 653243 h 931436"/>
                <a:gd name="connsiteX31" fmla="*/ 565716 w 1027088"/>
                <a:gd name="connsiteY31" fmla="*/ 740134 h 931436"/>
                <a:gd name="connsiteX32" fmla="*/ 555318 w 1027088"/>
                <a:gd name="connsiteY32" fmla="*/ 746186 h 931436"/>
                <a:gd name="connsiteX33" fmla="*/ 220990 w 1027088"/>
                <a:gd name="connsiteY33" fmla="*/ 746186 h 931436"/>
                <a:gd name="connsiteX34" fmla="*/ 214973 w 1027088"/>
                <a:gd name="connsiteY34" fmla="*/ 744547 h 931436"/>
                <a:gd name="connsiteX35" fmla="*/ 210559 w 1027088"/>
                <a:gd name="connsiteY35" fmla="*/ 728132 h 931436"/>
                <a:gd name="connsiteX36" fmla="*/ 260709 w 1027088"/>
                <a:gd name="connsiteY36" fmla="*/ 641240 h 931436"/>
                <a:gd name="connsiteX37" fmla="*/ 277158 w 1027088"/>
                <a:gd name="connsiteY37" fmla="*/ 636827 h 931436"/>
                <a:gd name="connsiteX38" fmla="*/ 281571 w 1027088"/>
                <a:gd name="connsiteY38" fmla="*/ 653243 h 931436"/>
                <a:gd name="connsiteX39" fmla="*/ 231421 w 1027088"/>
                <a:gd name="connsiteY39" fmla="*/ 740134 h 931436"/>
                <a:gd name="connsiteX40" fmla="*/ 220990 w 1027088"/>
                <a:gd name="connsiteY40" fmla="*/ 746186 h 931436"/>
                <a:gd name="connsiteX41" fmla="*/ 166863 w 1027088"/>
                <a:gd name="connsiteY41" fmla="*/ 558996 h 931436"/>
                <a:gd name="connsiteX42" fmla="*/ 0 w 1027088"/>
                <a:gd name="connsiteY42" fmla="*/ 401795 h 931436"/>
                <a:gd name="connsiteX43" fmla="*/ 166863 w 1027088"/>
                <a:gd name="connsiteY43" fmla="*/ 234029 h 931436"/>
                <a:gd name="connsiteX44" fmla="*/ 234063 w 1027088"/>
                <a:gd name="connsiteY44" fmla="*/ 248138 h 931436"/>
                <a:gd name="connsiteX45" fmla="*/ 511086 w 1027088"/>
                <a:gd name="connsiteY45" fmla="*/ 0 h 931436"/>
                <a:gd name="connsiteX46" fmla="*/ 768151 w 1027088"/>
                <a:gd name="connsiteY46" fmla="*/ 174619 h 931436"/>
                <a:gd name="connsiteX47" fmla="*/ 828698 w 1027088"/>
                <a:gd name="connsiteY47" fmla="*/ 167164 h 931436"/>
                <a:gd name="connsiteX48" fmla="*/ 1027088 w 1027088"/>
                <a:gd name="connsiteY48" fmla="*/ 365520 h 931436"/>
                <a:gd name="connsiteX49" fmla="*/ 828831 w 1027088"/>
                <a:gd name="connsiteY49" fmla="*/ 558996 h 931436"/>
                <a:gd name="connsiteX50" fmla="*/ 166863 w 1027088"/>
                <a:gd name="connsiteY50" fmla="*/ 558996 h 931436"/>
                <a:gd name="connsiteX51" fmla="*/ 166863 w 1027088"/>
                <a:gd name="connsiteY51" fmla="*/ 258101 h 931436"/>
                <a:gd name="connsiteX52" fmla="*/ 24072 w 1027088"/>
                <a:gd name="connsiteY52" fmla="*/ 401795 h 931436"/>
                <a:gd name="connsiteX53" fmla="*/ 166997 w 1027088"/>
                <a:gd name="connsiteY53" fmla="*/ 534891 h 931436"/>
                <a:gd name="connsiteX54" fmla="*/ 828698 w 1027088"/>
                <a:gd name="connsiteY54" fmla="*/ 534891 h 931436"/>
                <a:gd name="connsiteX55" fmla="*/ 1002983 w 1027088"/>
                <a:gd name="connsiteY55" fmla="*/ 365520 h 931436"/>
                <a:gd name="connsiteX56" fmla="*/ 828698 w 1027088"/>
                <a:gd name="connsiteY56" fmla="*/ 191235 h 931436"/>
                <a:gd name="connsiteX57" fmla="*/ 765008 w 1027088"/>
                <a:gd name="connsiteY57" fmla="*/ 200596 h 931436"/>
                <a:gd name="connsiteX58" fmla="*/ 749930 w 1027088"/>
                <a:gd name="connsiteY58" fmla="*/ 193576 h 931436"/>
                <a:gd name="connsiteX59" fmla="*/ 511086 w 1027088"/>
                <a:gd name="connsiteY59" fmla="*/ 24072 h 931436"/>
                <a:gd name="connsiteX60" fmla="*/ 255861 w 1027088"/>
                <a:gd name="connsiteY60" fmla="*/ 267663 h 931436"/>
                <a:gd name="connsiteX61" fmla="*/ 249442 w 1027088"/>
                <a:gd name="connsiteY61" fmla="*/ 277224 h 931436"/>
                <a:gd name="connsiteX62" fmla="*/ 237941 w 1027088"/>
                <a:gd name="connsiteY62" fmla="*/ 277024 h 931436"/>
                <a:gd name="connsiteX63" fmla="*/ 166863 w 1027088"/>
                <a:gd name="connsiteY63" fmla="*/ 258101 h 931436"/>
                <a:gd name="connsiteX0" fmla="*/ 663974 w 1027088"/>
                <a:gd name="connsiteY0" fmla="*/ 898004 h 898004"/>
                <a:gd name="connsiteX1" fmla="*/ 597109 w 1027088"/>
                <a:gd name="connsiteY1" fmla="*/ 898004 h 898004"/>
                <a:gd name="connsiteX2" fmla="*/ 663974 w 1027088"/>
                <a:gd name="connsiteY2" fmla="*/ 898004 h 898004"/>
                <a:gd name="connsiteX3" fmla="*/ 513527 w 1027088"/>
                <a:gd name="connsiteY3" fmla="*/ 780989 h 898004"/>
                <a:gd name="connsiteX4" fmla="*/ 480094 w 1027088"/>
                <a:gd name="connsiteY4" fmla="*/ 814422 h 898004"/>
                <a:gd name="connsiteX5" fmla="*/ 513527 w 1027088"/>
                <a:gd name="connsiteY5" fmla="*/ 847855 h 898004"/>
                <a:gd name="connsiteX6" fmla="*/ 546960 w 1027088"/>
                <a:gd name="connsiteY6" fmla="*/ 814422 h 898004"/>
                <a:gd name="connsiteX7" fmla="*/ 513527 w 1027088"/>
                <a:gd name="connsiteY7" fmla="*/ 780989 h 898004"/>
                <a:gd name="connsiteX8" fmla="*/ 672333 w 1027088"/>
                <a:gd name="connsiteY8" fmla="*/ 833010 h 898004"/>
                <a:gd name="connsiteX9" fmla="*/ 666315 w 1027088"/>
                <a:gd name="connsiteY9" fmla="*/ 831372 h 898004"/>
                <a:gd name="connsiteX10" fmla="*/ 661902 w 1027088"/>
                <a:gd name="connsiteY10" fmla="*/ 814957 h 898004"/>
                <a:gd name="connsiteX11" fmla="*/ 762200 w 1027088"/>
                <a:gd name="connsiteY11" fmla="*/ 641240 h 898004"/>
                <a:gd name="connsiteX12" fmla="*/ 778615 w 1027088"/>
                <a:gd name="connsiteY12" fmla="*/ 636827 h 898004"/>
                <a:gd name="connsiteX13" fmla="*/ 783028 w 1027088"/>
                <a:gd name="connsiteY13" fmla="*/ 653243 h 898004"/>
                <a:gd name="connsiteX14" fmla="*/ 682730 w 1027088"/>
                <a:gd name="connsiteY14" fmla="*/ 826959 h 898004"/>
                <a:gd name="connsiteX15" fmla="*/ 672333 w 1027088"/>
                <a:gd name="connsiteY15" fmla="*/ 833010 h 898004"/>
                <a:gd name="connsiteX16" fmla="*/ 338005 w 1027088"/>
                <a:gd name="connsiteY16" fmla="*/ 833010 h 898004"/>
                <a:gd name="connsiteX17" fmla="*/ 331987 w 1027088"/>
                <a:gd name="connsiteY17" fmla="*/ 831372 h 898004"/>
                <a:gd name="connsiteX18" fmla="*/ 327574 w 1027088"/>
                <a:gd name="connsiteY18" fmla="*/ 814957 h 898004"/>
                <a:gd name="connsiteX19" fmla="*/ 427872 w 1027088"/>
                <a:gd name="connsiteY19" fmla="*/ 641240 h 898004"/>
                <a:gd name="connsiteX20" fmla="*/ 444321 w 1027088"/>
                <a:gd name="connsiteY20" fmla="*/ 636827 h 898004"/>
                <a:gd name="connsiteX21" fmla="*/ 448734 w 1027088"/>
                <a:gd name="connsiteY21" fmla="*/ 653243 h 898004"/>
                <a:gd name="connsiteX22" fmla="*/ 348436 w 1027088"/>
                <a:gd name="connsiteY22" fmla="*/ 826959 h 898004"/>
                <a:gd name="connsiteX23" fmla="*/ 338005 w 1027088"/>
                <a:gd name="connsiteY23" fmla="*/ 833010 h 898004"/>
                <a:gd name="connsiteX24" fmla="*/ 555318 w 1027088"/>
                <a:gd name="connsiteY24" fmla="*/ 746186 h 898004"/>
                <a:gd name="connsiteX25" fmla="*/ 549300 w 1027088"/>
                <a:gd name="connsiteY25" fmla="*/ 744547 h 898004"/>
                <a:gd name="connsiteX26" fmla="*/ 544887 w 1027088"/>
                <a:gd name="connsiteY26" fmla="*/ 728132 h 898004"/>
                <a:gd name="connsiteX27" fmla="*/ 595036 w 1027088"/>
                <a:gd name="connsiteY27" fmla="*/ 641240 h 898004"/>
                <a:gd name="connsiteX28" fmla="*/ 611452 w 1027088"/>
                <a:gd name="connsiteY28" fmla="*/ 636827 h 898004"/>
                <a:gd name="connsiteX29" fmla="*/ 615865 w 1027088"/>
                <a:gd name="connsiteY29" fmla="*/ 653243 h 898004"/>
                <a:gd name="connsiteX30" fmla="*/ 565716 w 1027088"/>
                <a:gd name="connsiteY30" fmla="*/ 740134 h 898004"/>
                <a:gd name="connsiteX31" fmla="*/ 555318 w 1027088"/>
                <a:gd name="connsiteY31" fmla="*/ 746186 h 898004"/>
                <a:gd name="connsiteX32" fmla="*/ 220990 w 1027088"/>
                <a:gd name="connsiteY32" fmla="*/ 746186 h 898004"/>
                <a:gd name="connsiteX33" fmla="*/ 214973 w 1027088"/>
                <a:gd name="connsiteY33" fmla="*/ 744547 h 898004"/>
                <a:gd name="connsiteX34" fmla="*/ 210559 w 1027088"/>
                <a:gd name="connsiteY34" fmla="*/ 728132 h 898004"/>
                <a:gd name="connsiteX35" fmla="*/ 260709 w 1027088"/>
                <a:gd name="connsiteY35" fmla="*/ 641240 h 898004"/>
                <a:gd name="connsiteX36" fmla="*/ 277158 w 1027088"/>
                <a:gd name="connsiteY36" fmla="*/ 636827 h 898004"/>
                <a:gd name="connsiteX37" fmla="*/ 281571 w 1027088"/>
                <a:gd name="connsiteY37" fmla="*/ 653243 h 898004"/>
                <a:gd name="connsiteX38" fmla="*/ 231421 w 1027088"/>
                <a:gd name="connsiteY38" fmla="*/ 740134 h 898004"/>
                <a:gd name="connsiteX39" fmla="*/ 220990 w 1027088"/>
                <a:gd name="connsiteY39" fmla="*/ 746186 h 898004"/>
                <a:gd name="connsiteX40" fmla="*/ 166863 w 1027088"/>
                <a:gd name="connsiteY40" fmla="*/ 558996 h 898004"/>
                <a:gd name="connsiteX41" fmla="*/ 0 w 1027088"/>
                <a:gd name="connsiteY41" fmla="*/ 401795 h 898004"/>
                <a:gd name="connsiteX42" fmla="*/ 166863 w 1027088"/>
                <a:gd name="connsiteY42" fmla="*/ 234029 h 898004"/>
                <a:gd name="connsiteX43" fmla="*/ 234063 w 1027088"/>
                <a:gd name="connsiteY43" fmla="*/ 248138 h 898004"/>
                <a:gd name="connsiteX44" fmla="*/ 511086 w 1027088"/>
                <a:gd name="connsiteY44" fmla="*/ 0 h 898004"/>
                <a:gd name="connsiteX45" fmla="*/ 768151 w 1027088"/>
                <a:gd name="connsiteY45" fmla="*/ 174619 h 898004"/>
                <a:gd name="connsiteX46" fmla="*/ 828698 w 1027088"/>
                <a:gd name="connsiteY46" fmla="*/ 167164 h 898004"/>
                <a:gd name="connsiteX47" fmla="*/ 1027088 w 1027088"/>
                <a:gd name="connsiteY47" fmla="*/ 365520 h 898004"/>
                <a:gd name="connsiteX48" fmla="*/ 828831 w 1027088"/>
                <a:gd name="connsiteY48" fmla="*/ 558996 h 898004"/>
                <a:gd name="connsiteX49" fmla="*/ 166863 w 1027088"/>
                <a:gd name="connsiteY49" fmla="*/ 558996 h 898004"/>
                <a:gd name="connsiteX50" fmla="*/ 166863 w 1027088"/>
                <a:gd name="connsiteY50" fmla="*/ 258101 h 898004"/>
                <a:gd name="connsiteX51" fmla="*/ 24072 w 1027088"/>
                <a:gd name="connsiteY51" fmla="*/ 401795 h 898004"/>
                <a:gd name="connsiteX52" fmla="*/ 166997 w 1027088"/>
                <a:gd name="connsiteY52" fmla="*/ 534891 h 898004"/>
                <a:gd name="connsiteX53" fmla="*/ 828698 w 1027088"/>
                <a:gd name="connsiteY53" fmla="*/ 534891 h 898004"/>
                <a:gd name="connsiteX54" fmla="*/ 1002983 w 1027088"/>
                <a:gd name="connsiteY54" fmla="*/ 365520 h 898004"/>
                <a:gd name="connsiteX55" fmla="*/ 828698 w 1027088"/>
                <a:gd name="connsiteY55" fmla="*/ 191235 h 898004"/>
                <a:gd name="connsiteX56" fmla="*/ 765008 w 1027088"/>
                <a:gd name="connsiteY56" fmla="*/ 200596 h 898004"/>
                <a:gd name="connsiteX57" fmla="*/ 749930 w 1027088"/>
                <a:gd name="connsiteY57" fmla="*/ 193576 h 898004"/>
                <a:gd name="connsiteX58" fmla="*/ 511086 w 1027088"/>
                <a:gd name="connsiteY58" fmla="*/ 24072 h 898004"/>
                <a:gd name="connsiteX59" fmla="*/ 255861 w 1027088"/>
                <a:gd name="connsiteY59" fmla="*/ 267663 h 898004"/>
                <a:gd name="connsiteX60" fmla="*/ 249442 w 1027088"/>
                <a:gd name="connsiteY60" fmla="*/ 277224 h 898004"/>
                <a:gd name="connsiteX61" fmla="*/ 237941 w 1027088"/>
                <a:gd name="connsiteY61" fmla="*/ 277024 h 898004"/>
                <a:gd name="connsiteX62" fmla="*/ 166863 w 1027088"/>
                <a:gd name="connsiteY62" fmla="*/ 258101 h 898004"/>
                <a:gd name="connsiteX0" fmla="*/ 513527 w 1027088"/>
                <a:gd name="connsiteY0" fmla="*/ 780989 h 847855"/>
                <a:gd name="connsiteX1" fmla="*/ 480094 w 1027088"/>
                <a:gd name="connsiteY1" fmla="*/ 814422 h 847855"/>
                <a:gd name="connsiteX2" fmla="*/ 513527 w 1027088"/>
                <a:gd name="connsiteY2" fmla="*/ 847855 h 847855"/>
                <a:gd name="connsiteX3" fmla="*/ 546960 w 1027088"/>
                <a:gd name="connsiteY3" fmla="*/ 814422 h 847855"/>
                <a:gd name="connsiteX4" fmla="*/ 513527 w 1027088"/>
                <a:gd name="connsiteY4" fmla="*/ 780989 h 847855"/>
                <a:gd name="connsiteX5" fmla="*/ 672333 w 1027088"/>
                <a:gd name="connsiteY5" fmla="*/ 833010 h 847855"/>
                <a:gd name="connsiteX6" fmla="*/ 666315 w 1027088"/>
                <a:gd name="connsiteY6" fmla="*/ 831372 h 847855"/>
                <a:gd name="connsiteX7" fmla="*/ 661902 w 1027088"/>
                <a:gd name="connsiteY7" fmla="*/ 814957 h 847855"/>
                <a:gd name="connsiteX8" fmla="*/ 762200 w 1027088"/>
                <a:gd name="connsiteY8" fmla="*/ 641240 h 847855"/>
                <a:gd name="connsiteX9" fmla="*/ 778615 w 1027088"/>
                <a:gd name="connsiteY9" fmla="*/ 636827 h 847855"/>
                <a:gd name="connsiteX10" fmla="*/ 783028 w 1027088"/>
                <a:gd name="connsiteY10" fmla="*/ 653243 h 847855"/>
                <a:gd name="connsiteX11" fmla="*/ 682730 w 1027088"/>
                <a:gd name="connsiteY11" fmla="*/ 826959 h 847855"/>
                <a:gd name="connsiteX12" fmla="*/ 672333 w 1027088"/>
                <a:gd name="connsiteY12" fmla="*/ 833010 h 847855"/>
                <a:gd name="connsiteX13" fmla="*/ 338005 w 1027088"/>
                <a:gd name="connsiteY13" fmla="*/ 833010 h 847855"/>
                <a:gd name="connsiteX14" fmla="*/ 331987 w 1027088"/>
                <a:gd name="connsiteY14" fmla="*/ 831372 h 847855"/>
                <a:gd name="connsiteX15" fmla="*/ 327574 w 1027088"/>
                <a:gd name="connsiteY15" fmla="*/ 814957 h 847855"/>
                <a:gd name="connsiteX16" fmla="*/ 427872 w 1027088"/>
                <a:gd name="connsiteY16" fmla="*/ 641240 h 847855"/>
                <a:gd name="connsiteX17" fmla="*/ 444321 w 1027088"/>
                <a:gd name="connsiteY17" fmla="*/ 636827 h 847855"/>
                <a:gd name="connsiteX18" fmla="*/ 448734 w 1027088"/>
                <a:gd name="connsiteY18" fmla="*/ 653243 h 847855"/>
                <a:gd name="connsiteX19" fmla="*/ 348436 w 1027088"/>
                <a:gd name="connsiteY19" fmla="*/ 826959 h 847855"/>
                <a:gd name="connsiteX20" fmla="*/ 338005 w 1027088"/>
                <a:gd name="connsiteY20" fmla="*/ 833010 h 847855"/>
                <a:gd name="connsiteX21" fmla="*/ 555318 w 1027088"/>
                <a:gd name="connsiteY21" fmla="*/ 746186 h 847855"/>
                <a:gd name="connsiteX22" fmla="*/ 549300 w 1027088"/>
                <a:gd name="connsiteY22" fmla="*/ 744547 h 847855"/>
                <a:gd name="connsiteX23" fmla="*/ 544887 w 1027088"/>
                <a:gd name="connsiteY23" fmla="*/ 728132 h 847855"/>
                <a:gd name="connsiteX24" fmla="*/ 595036 w 1027088"/>
                <a:gd name="connsiteY24" fmla="*/ 641240 h 847855"/>
                <a:gd name="connsiteX25" fmla="*/ 611452 w 1027088"/>
                <a:gd name="connsiteY25" fmla="*/ 636827 h 847855"/>
                <a:gd name="connsiteX26" fmla="*/ 615865 w 1027088"/>
                <a:gd name="connsiteY26" fmla="*/ 653243 h 847855"/>
                <a:gd name="connsiteX27" fmla="*/ 565716 w 1027088"/>
                <a:gd name="connsiteY27" fmla="*/ 740134 h 847855"/>
                <a:gd name="connsiteX28" fmla="*/ 555318 w 1027088"/>
                <a:gd name="connsiteY28" fmla="*/ 746186 h 847855"/>
                <a:gd name="connsiteX29" fmla="*/ 220990 w 1027088"/>
                <a:gd name="connsiteY29" fmla="*/ 746186 h 847855"/>
                <a:gd name="connsiteX30" fmla="*/ 214973 w 1027088"/>
                <a:gd name="connsiteY30" fmla="*/ 744547 h 847855"/>
                <a:gd name="connsiteX31" fmla="*/ 210559 w 1027088"/>
                <a:gd name="connsiteY31" fmla="*/ 728132 h 847855"/>
                <a:gd name="connsiteX32" fmla="*/ 260709 w 1027088"/>
                <a:gd name="connsiteY32" fmla="*/ 641240 h 847855"/>
                <a:gd name="connsiteX33" fmla="*/ 277158 w 1027088"/>
                <a:gd name="connsiteY33" fmla="*/ 636827 h 847855"/>
                <a:gd name="connsiteX34" fmla="*/ 281571 w 1027088"/>
                <a:gd name="connsiteY34" fmla="*/ 653243 h 847855"/>
                <a:gd name="connsiteX35" fmla="*/ 231421 w 1027088"/>
                <a:gd name="connsiteY35" fmla="*/ 740134 h 847855"/>
                <a:gd name="connsiteX36" fmla="*/ 220990 w 1027088"/>
                <a:gd name="connsiteY36" fmla="*/ 746186 h 847855"/>
                <a:gd name="connsiteX37" fmla="*/ 166863 w 1027088"/>
                <a:gd name="connsiteY37" fmla="*/ 558996 h 847855"/>
                <a:gd name="connsiteX38" fmla="*/ 0 w 1027088"/>
                <a:gd name="connsiteY38" fmla="*/ 401795 h 847855"/>
                <a:gd name="connsiteX39" fmla="*/ 166863 w 1027088"/>
                <a:gd name="connsiteY39" fmla="*/ 234029 h 847855"/>
                <a:gd name="connsiteX40" fmla="*/ 234063 w 1027088"/>
                <a:gd name="connsiteY40" fmla="*/ 248138 h 847855"/>
                <a:gd name="connsiteX41" fmla="*/ 511086 w 1027088"/>
                <a:gd name="connsiteY41" fmla="*/ 0 h 847855"/>
                <a:gd name="connsiteX42" fmla="*/ 768151 w 1027088"/>
                <a:gd name="connsiteY42" fmla="*/ 174619 h 847855"/>
                <a:gd name="connsiteX43" fmla="*/ 828698 w 1027088"/>
                <a:gd name="connsiteY43" fmla="*/ 167164 h 847855"/>
                <a:gd name="connsiteX44" fmla="*/ 1027088 w 1027088"/>
                <a:gd name="connsiteY44" fmla="*/ 365520 h 847855"/>
                <a:gd name="connsiteX45" fmla="*/ 828831 w 1027088"/>
                <a:gd name="connsiteY45" fmla="*/ 558996 h 847855"/>
                <a:gd name="connsiteX46" fmla="*/ 166863 w 1027088"/>
                <a:gd name="connsiteY46" fmla="*/ 558996 h 847855"/>
                <a:gd name="connsiteX47" fmla="*/ 166863 w 1027088"/>
                <a:gd name="connsiteY47" fmla="*/ 258101 h 847855"/>
                <a:gd name="connsiteX48" fmla="*/ 24072 w 1027088"/>
                <a:gd name="connsiteY48" fmla="*/ 401795 h 847855"/>
                <a:gd name="connsiteX49" fmla="*/ 166997 w 1027088"/>
                <a:gd name="connsiteY49" fmla="*/ 534891 h 847855"/>
                <a:gd name="connsiteX50" fmla="*/ 828698 w 1027088"/>
                <a:gd name="connsiteY50" fmla="*/ 534891 h 847855"/>
                <a:gd name="connsiteX51" fmla="*/ 1002983 w 1027088"/>
                <a:gd name="connsiteY51" fmla="*/ 365520 h 847855"/>
                <a:gd name="connsiteX52" fmla="*/ 828698 w 1027088"/>
                <a:gd name="connsiteY52" fmla="*/ 191235 h 847855"/>
                <a:gd name="connsiteX53" fmla="*/ 765008 w 1027088"/>
                <a:gd name="connsiteY53" fmla="*/ 200596 h 847855"/>
                <a:gd name="connsiteX54" fmla="*/ 749930 w 1027088"/>
                <a:gd name="connsiteY54" fmla="*/ 193576 h 847855"/>
                <a:gd name="connsiteX55" fmla="*/ 511086 w 1027088"/>
                <a:gd name="connsiteY55" fmla="*/ 24072 h 847855"/>
                <a:gd name="connsiteX56" fmla="*/ 255861 w 1027088"/>
                <a:gd name="connsiteY56" fmla="*/ 267663 h 847855"/>
                <a:gd name="connsiteX57" fmla="*/ 249442 w 1027088"/>
                <a:gd name="connsiteY57" fmla="*/ 277224 h 847855"/>
                <a:gd name="connsiteX58" fmla="*/ 237941 w 1027088"/>
                <a:gd name="connsiteY58" fmla="*/ 277024 h 847855"/>
                <a:gd name="connsiteX59" fmla="*/ 166863 w 1027088"/>
                <a:gd name="connsiteY59" fmla="*/ 258101 h 847855"/>
                <a:gd name="connsiteX0" fmla="*/ 546960 w 1027088"/>
                <a:gd name="connsiteY0" fmla="*/ 814422 h 847855"/>
                <a:gd name="connsiteX1" fmla="*/ 480094 w 1027088"/>
                <a:gd name="connsiteY1" fmla="*/ 814422 h 847855"/>
                <a:gd name="connsiteX2" fmla="*/ 513527 w 1027088"/>
                <a:gd name="connsiteY2" fmla="*/ 847855 h 847855"/>
                <a:gd name="connsiteX3" fmla="*/ 546960 w 1027088"/>
                <a:gd name="connsiteY3" fmla="*/ 814422 h 847855"/>
                <a:gd name="connsiteX4" fmla="*/ 672333 w 1027088"/>
                <a:gd name="connsiteY4" fmla="*/ 833010 h 847855"/>
                <a:gd name="connsiteX5" fmla="*/ 666315 w 1027088"/>
                <a:gd name="connsiteY5" fmla="*/ 831372 h 847855"/>
                <a:gd name="connsiteX6" fmla="*/ 661902 w 1027088"/>
                <a:gd name="connsiteY6" fmla="*/ 814957 h 847855"/>
                <a:gd name="connsiteX7" fmla="*/ 762200 w 1027088"/>
                <a:gd name="connsiteY7" fmla="*/ 641240 h 847855"/>
                <a:gd name="connsiteX8" fmla="*/ 778615 w 1027088"/>
                <a:gd name="connsiteY8" fmla="*/ 636827 h 847855"/>
                <a:gd name="connsiteX9" fmla="*/ 783028 w 1027088"/>
                <a:gd name="connsiteY9" fmla="*/ 653243 h 847855"/>
                <a:gd name="connsiteX10" fmla="*/ 682730 w 1027088"/>
                <a:gd name="connsiteY10" fmla="*/ 826959 h 847855"/>
                <a:gd name="connsiteX11" fmla="*/ 672333 w 1027088"/>
                <a:gd name="connsiteY11" fmla="*/ 833010 h 847855"/>
                <a:gd name="connsiteX12" fmla="*/ 338005 w 1027088"/>
                <a:gd name="connsiteY12" fmla="*/ 833010 h 847855"/>
                <a:gd name="connsiteX13" fmla="*/ 331987 w 1027088"/>
                <a:gd name="connsiteY13" fmla="*/ 831372 h 847855"/>
                <a:gd name="connsiteX14" fmla="*/ 327574 w 1027088"/>
                <a:gd name="connsiteY14" fmla="*/ 814957 h 847855"/>
                <a:gd name="connsiteX15" fmla="*/ 427872 w 1027088"/>
                <a:gd name="connsiteY15" fmla="*/ 641240 h 847855"/>
                <a:gd name="connsiteX16" fmla="*/ 444321 w 1027088"/>
                <a:gd name="connsiteY16" fmla="*/ 636827 h 847855"/>
                <a:gd name="connsiteX17" fmla="*/ 448734 w 1027088"/>
                <a:gd name="connsiteY17" fmla="*/ 653243 h 847855"/>
                <a:gd name="connsiteX18" fmla="*/ 348436 w 1027088"/>
                <a:gd name="connsiteY18" fmla="*/ 826959 h 847855"/>
                <a:gd name="connsiteX19" fmla="*/ 338005 w 1027088"/>
                <a:gd name="connsiteY19" fmla="*/ 833010 h 847855"/>
                <a:gd name="connsiteX20" fmla="*/ 555318 w 1027088"/>
                <a:gd name="connsiteY20" fmla="*/ 746186 h 847855"/>
                <a:gd name="connsiteX21" fmla="*/ 549300 w 1027088"/>
                <a:gd name="connsiteY21" fmla="*/ 744547 h 847855"/>
                <a:gd name="connsiteX22" fmla="*/ 544887 w 1027088"/>
                <a:gd name="connsiteY22" fmla="*/ 728132 h 847855"/>
                <a:gd name="connsiteX23" fmla="*/ 595036 w 1027088"/>
                <a:gd name="connsiteY23" fmla="*/ 641240 h 847855"/>
                <a:gd name="connsiteX24" fmla="*/ 611452 w 1027088"/>
                <a:gd name="connsiteY24" fmla="*/ 636827 h 847855"/>
                <a:gd name="connsiteX25" fmla="*/ 615865 w 1027088"/>
                <a:gd name="connsiteY25" fmla="*/ 653243 h 847855"/>
                <a:gd name="connsiteX26" fmla="*/ 565716 w 1027088"/>
                <a:gd name="connsiteY26" fmla="*/ 740134 h 847855"/>
                <a:gd name="connsiteX27" fmla="*/ 555318 w 1027088"/>
                <a:gd name="connsiteY27" fmla="*/ 746186 h 847855"/>
                <a:gd name="connsiteX28" fmla="*/ 220990 w 1027088"/>
                <a:gd name="connsiteY28" fmla="*/ 746186 h 847855"/>
                <a:gd name="connsiteX29" fmla="*/ 214973 w 1027088"/>
                <a:gd name="connsiteY29" fmla="*/ 744547 h 847855"/>
                <a:gd name="connsiteX30" fmla="*/ 210559 w 1027088"/>
                <a:gd name="connsiteY30" fmla="*/ 728132 h 847855"/>
                <a:gd name="connsiteX31" fmla="*/ 260709 w 1027088"/>
                <a:gd name="connsiteY31" fmla="*/ 641240 h 847855"/>
                <a:gd name="connsiteX32" fmla="*/ 277158 w 1027088"/>
                <a:gd name="connsiteY32" fmla="*/ 636827 h 847855"/>
                <a:gd name="connsiteX33" fmla="*/ 281571 w 1027088"/>
                <a:gd name="connsiteY33" fmla="*/ 653243 h 847855"/>
                <a:gd name="connsiteX34" fmla="*/ 231421 w 1027088"/>
                <a:gd name="connsiteY34" fmla="*/ 740134 h 847855"/>
                <a:gd name="connsiteX35" fmla="*/ 220990 w 1027088"/>
                <a:gd name="connsiteY35" fmla="*/ 746186 h 847855"/>
                <a:gd name="connsiteX36" fmla="*/ 166863 w 1027088"/>
                <a:gd name="connsiteY36" fmla="*/ 558996 h 847855"/>
                <a:gd name="connsiteX37" fmla="*/ 0 w 1027088"/>
                <a:gd name="connsiteY37" fmla="*/ 401795 h 847855"/>
                <a:gd name="connsiteX38" fmla="*/ 166863 w 1027088"/>
                <a:gd name="connsiteY38" fmla="*/ 234029 h 847855"/>
                <a:gd name="connsiteX39" fmla="*/ 234063 w 1027088"/>
                <a:gd name="connsiteY39" fmla="*/ 248138 h 847855"/>
                <a:gd name="connsiteX40" fmla="*/ 511086 w 1027088"/>
                <a:gd name="connsiteY40" fmla="*/ 0 h 847855"/>
                <a:gd name="connsiteX41" fmla="*/ 768151 w 1027088"/>
                <a:gd name="connsiteY41" fmla="*/ 174619 h 847855"/>
                <a:gd name="connsiteX42" fmla="*/ 828698 w 1027088"/>
                <a:gd name="connsiteY42" fmla="*/ 167164 h 847855"/>
                <a:gd name="connsiteX43" fmla="*/ 1027088 w 1027088"/>
                <a:gd name="connsiteY43" fmla="*/ 365520 h 847855"/>
                <a:gd name="connsiteX44" fmla="*/ 828831 w 1027088"/>
                <a:gd name="connsiteY44" fmla="*/ 558996 h 847855"/>
                <a:gd name="connsiteX45" fmla="*/ 166863 w 1027088"/>
                <a:gd name="connsiteY45" fmla="*/ 558996 h 847855"/>
                <a:gd name="connsiteX46" fmla="*/ 166863 w 1027088"/>
                <a:gd name="connsiteY46" fmla="*/ 258101 h 847855"/>
                <a:gd name="connsiteX47" fmla="*/ 24072 w 1027088"/>
                <a:gd name="connsiteY47" fmla="*/ 401795 h 847855"/>
                <a:gd name="connsiteX48" fmla="*/ 166997 w 1027088"/>
                <a:gd name="connsiteY48" fmla="*/ 534891 h 847855"/>
                <a:gd name="connsiteX49" fmla="*/ 828698 w 1027088"/>
                <a:gd name="connsiteY49" fmla="*/ 534891 h 847855"/>
                <a:gd name="connsiteX50" fmla="*/ 1002983 w 1027088"/>
                <a:gd name="connsiteY50" fmla="*/ 365520 h 847855"/>
                <a:gd name="connsiteX51" fmla="*/ 828698 w 1027088"/>
                <a:gd name="connsiteY51" fmla="*/ 191235 h 847855"/>
                <a:gd name="connsiteX52" fmla="*/ 765008 w 1027088"/>
                <a:gd name="connsiteY52" fmla="*/ 200596 h 847855"/>
                <a:gd name="connsiteX53" fmla="*/ 749930 w 1027088"/>
                <a:gd name="connsiteY53" fmla="*/ 193576 h 847855"/>
                <a:gd name="connsiteX54" fmla="*/ 511086 w 1027088"/>
                <a:gd name="connsiteY54" fmla="*/ 24072 h 847855"/>
                <a:gd name="connsiteX55" fmla="*/ 255861 w 1027088"/>
                <a:gd name="connsiteY55" fmla="*/ 267663 h 847855"/>
                <a:gd name="connsiteX56" fmla="*/ 249442 w 1027088"/>
                <a:gd name="connsiteY56" fmla="*/ 277224 h 847855"/>
                <a:gd name="connsiteX57" fmla="*/ 237941 w 1027088"/>
                <a:gd name="connsiteY57" fmla="*/ 277024 h 847855"/>
                <a:gd name="connsiteX58" fmla="*/ 166863 w 1027088"/>
                <a:gd name="connsiteY58" fmla="*/ 258101 h 847855"/>
                <a:gd name="connsiteX0" fmla="*/ 546960 w 1027088"/>
                <a:gd name="connsiteY0" fmla="*/ 814422 h 847855"/>
                <a:gd name="connsiteX1" fmla="*/ 513527 w 1027088"/>
                <a:gd name="connsiteY1" fmla="*/ 847855 h 847855"/>
                <a:gd name="connsiteX2" fmla="*/ 546960 w 1027088"/>
                <a:gd name="connsiteY2" fmla="*/ 814422 h 847855"/>
                <a:gd name="connsiteX3" fmla="*/ 672333 w 1027088"/>
                <a:gd name="connsiteY3" fmla="*/ 833010 h 847855"/>
                <a:gd name="connsiteX4" fmla="*/ 666315 w 1027088"/>
                <a:gd name="connsiteY4" fmla="*/ 831372 h 847855"/>
                <a:gd name="connsiteX5" fmla="*/ 661902 w 1027088"/>
                <a:gd name="connsiteY5" fmla="*/ 814957 h 847855"/>
                <a:gd name="connsiteX6" fmla="*/ 762200 w 1027088"/>
                <a:gd name="connsiteY6" fmla="*/ 641240 h 847855"/>
                <a:gd name="connsiteX7" fmla="*/ 778615 w 1027088"/>
                <a:gd name="connsiteY7" fmla="*/ 636827 h 847855"/>
                <a:gd name="connsiteX8" fmla="*/ 783028 w 1027088"/>
                <a:gd name="connsiteY8" fmla="*/ 653243 h 847855"/>
                <a:gd name="connsiteX9" fmla="*/ 682730 w 1027088"/>
                <a:gd name="connsiteY9" fmla="*/ 826959 h 847855"/>
                <a:gd name="connsiteX10" fmla="*/ 672333 w 1027088"/>
                <a:gd name="connsiteY10" fmla="*/ 833010 h 847855"/>
                <a:gd name="connsiteX11" fmla="*/ 338005 w 1027088"/>
                <a:gd name="connsiteY11" fmla="*/ 833010 h 847855"/>
                <a:gd name="connsiteX12" fmla="*/ 331987 w 1027088"/>
                <a:gd name="connsiteY12" fmla="*/ 831372 h 847855"/>
                <a:gd name="connsiteX13" fmla="*/ 327574 w 1027088"/>
                <a:gd name="connsiteY13" fmla="*/ 814957 h 847855"/>
                <a:gd name="connsiteX14" fmla="*/ 427872 w 1027088"/>
                <a:gd name="connsiteY14" fmla="*/ 641240 h 847855"/>
                <a:gd name="connsiteX15" fmla="*/ 444321 w 1027088"/>
                <a:gd name="connsiteY15" fmla="*/ 636827 h 847855"/>
                <a:gd name="connsiteX16" fmla="*/ 448734 w 1027088"/>
                <a:gd name="connsiteY16" fmla="*/ 653243 h 847855"/>
                <a:gd name="connsiteX17" fmla="*/ 348436 w 1027088"/>
                <a:gd name="connsiteY17" fmla="*/ 826959 h 847855"/>
                <a:gd name="connsiteX18" fmla="*/ 338005 w 1027088"/>
                <a:gd name="connsiteY18" fmla="*/ 833010 h 847855"/>
                <a:gd name="connsiteX19" fmla="*/ 555318 w 1027088"/>
                <a:gd name="connsiteY19" fmla="*/ 746186 h 847855"/>
                <a:gd name="connsiteX20" fmla="*/ 549300 w 1027088"/>
                <a:gd name="connsiteY20" fmla="*/ 744547 h 847855"/>
                <a:gd name="connsiteX21" fmla="*/ 544887 w 1027088"/>
                <a:gd name="connsiteY21" fmla="*/ 728132 h 847855"/>
                <a:gd name="connsiteX22" fmla="*/ 595036 w 1027088"/>
                <a:gd name="connsiteY22" fmla="*/ 641240 h 847855"/>
                <a:gd name="connsiteX23" fmla="*/ 611452 w 1027088"/>
                <a:gd name="connsiteY23" fmla="*/ 636827 h 847855"/>
                <a:gd name="connsiteX24" fmla="*/ 615865 w 1027088"/>
                <a:gd name="connsiteY24" fmla="*/ 653243 h 847855"/>
                <a:gd name="connsiteX25" fmla="*/ 565716 w 1027088"/>
                <a:gd name="connsiteY25" fmla="*/ 740134 h 847855"/>
                <a:gd name="connsiteX26" fmla="*/ 555318 w 1027088"/>
                <a:gd name="connsiteY26" fmla="*/ 746186 h 847855"/>
                <a:gd name="connsiteX27" fmla="*/ 220990 w 1027088"/>
                <a:gd name="connsiteY27" fmla="*/ 746186 h 847855"/>
                <a:gd name="connsiteX28" fmla="*/ 214973 w 1027088"/>
                <a:gd name="connsiteY28" fmla="*/ 744547 h 847855"/>
                <a:gd name="connsiteX29" fmla="*/ 210559 w 1027088"/>
                <a:gd name="connsiteY29" fmla="*/ 728132 h 847855"/>
                <a:gd name="connsiteX30" fmla="*/ 260709 w 1027088"/>
                <a:gd name="connsiteY30" fmla="*/ 641240 h 847855"/>
                <a:gd name="connsiteX31" fmla="*/ 277158 w 1027088"/>
                <a:gd name="connsiteY31" fmla="*/ 636827 h 847855"/>
                <a:gd name="connsiteX32" fmla="*/ 281571 w 1027088"/>
                <a:gd name="connsiteY32" fmla="*/ 653243 h 847855"/>
                <a:gd name="connsiteX33" fmla="*/ 231421 w 1027088"/>
                <a:gd name="connsiteY33" fmla="*/ 740134 h 847855"/>
                <a:gd name="connsiteX34" fmla="*/ 220990 w 1027088"/>
                <a:gd name="connsiteY34" fmla="*/ 746186 h 847855"/>
                <a:gd name="connsiteX35" fmla="*/ 166863 w 1027088"/>
                <a:gd name="connsiteY35" fmla="*/ 558996 h 847855"/>
                <a:gd name="connsiteX36" fmla="*/ 0 w 1027088"/>
                <a:gd name="connsiteY36" fmla="*/ 401795 h 847855"/>
                <a:gd name="connsiteX37" fmla="*/ 166863 w 1027088"/>
                <a:gd name="connsiteY37" fmla="*/ 234029 h 847855"/>
                <a:gd name="connsiteX38" fmla="*/ 234063 w 1027088"/>
                <a:gd name="connsiteY38" fmla="*/ 248138 h 847855"/>
                <a:gd name="connsiteX39" fmla="*/ 511086 w 1027088"/>
                <a:gd name="connsiteY39" fmla="*/ 0 h 847855"/>
                <a:gd name="connsiteX40" fmla="*/ 768151 w 1027088"/>
                <a:gd name="connsiteY40" fmla="*/ 174619 h 847855"/>
                <a:gd name="connsiteX41" fmla="*/ 828698 w 1027088"/>
                <a:gd name="connsiteY41" fmla="*/ 167164 h 847855"/>
                <a:gd name="connsiteX42" fmla="*/ 1027088 w 1027088"/>
                <a:gd name="connsiteY42" fmla="*/ 365520 h 847855"/>
                <a:gd name="connsiteX43" fmla="*/ 828831 w 1027088"/>
                <a:gd name="connsiteY43" fmla="*/ 558996 h 847855"/>
                <a:gd name="connsiteX44" fmla="*/ 166863 w 1027088"/>
                <a:gd name="connsiteY44" fmla="*/ 558996 h 847855"/>
                <a:gd name="connsiteX45" fmla="*/ 166863 w 1027088"/>
                <a:gd name="connsiteY45" fmla="*/ 258101 h 847855"/>
                <a:gd name="connsiteX46" fmla="*/ 24072 w 1027088"/>
                <a:gd name="connsiteY46" fmla="*/ 401795 h 847855"/>
                <a:gd name="connsiteX47" fmla="*/ 166997 w 1027088"/>
                <a:gd name="connsiteY47" fmla="*/ 534891 h 847855"/>
                <a:gd name="connsiteX48" fmla="*/ 828698 w 1027088"/>
                <a:gd name="connsiteY48" fmla="*/ 534891 h 847855"/>
                <a:gd name="connsiteX49" fmla="*/ 1002983 w 1027088"/>
                <a:gd name="connsiteY49" fmla="*/ 365520 h 847855"/>
                <a:gd name="connsiteX50" fmla="*/ 828698 w 1027088"/>
                <a:gd name="connsiteY50" fmla="*/ 191235 h 847855"/>
                <a:gd name="connsiteX51" fmla="*/ 765008 w 1027088"/>
                <a:gd name="connsiteY51" fmla="*/ 200596 h 847855"/>
                <a:gd name="connsiteX52" fmla="*/ 749930 w 1027088"/>
                <a:gd name="connsiteY52" fmla="*/ 193576 h 847855"/>
                <a:gd name="connsiteX53" fmla="*/ 511086 w 1027088"/>
                <a:gd name="connsiteY53" fmla="*/ 24072 h 847855"/>
                <a:gd name="connsiteX54" fmla="*/ 255861 w 1027088"/>
                <a:gd name="connsiteY54" fmla="*/ 267663 h 847855"/>
                <a:gd name="connsiteX55" fmla="*/ 249442 w 1027088"/>
                <a:gd name="connsiteY55" fmla="*/ 277224 h 847855"/>
                <a:gd name="connsiteX56" fmla="*/ 237941 w 1027088"/>
                <a:gd name="connsiteY56" fmla="*/ 277024 h 847855"/>
                <a:gd name="connsiteX57" fmla="*/ 166863 w 1027088"/>
                <a:gd name="connsiteY57" fmla="*/ 258101 h 847855"/>
                <a:gd name="connsiteX0" fmla="*/ 672333 w 1027088"/>
                <a:gd name="connsiteY0" fmla="*/ 833010 h 833010"/>
                <a:gd name="connsiteX1" fmla="*/ 666315 w 1027088"/>
                <a:gd name="connsiteY1" fmla="*/ 831372 h 833010"/>
                <a:gd name="connsiteX2" fmla="*/ 661902 w 1027088"/>
                <a:gd name="connsiteY2" fmla="*/ 814957 h 833010"/>
                <a:gd name="connsiteX3" fmla="*/ 762200 w 1027088"/>
                <a:gd name="connsiteY3" fmla="*/ 641240 h 833010"/>
                <a:gd name="connsiteX4" fmla="*/ 778615 w 1027088"/>
                <a:gd name="connsiteY4" fmla="*/ 636827 h 833010"/>
                <a:gd name="connsiteX5" fmla="*/ 783028 w 1027088"/>
                <a:gd name="connsiteY5" fmla="*/ 653243 h 833010"/>
                <a:gd name="connsiteX6" fmla="*/ 682730 w 1027088"/>
                <a:gd name="connsiteY6" fmla="*/ 826959 h 833010"/>
                <a:gd name="connsiteX7" fmla="*/ 672333 w 1027088"/>
                <a:gd name="connsiteY7" fmla="*/ 833010 h 833010"/>
                <a:gd name="connsiteX8" fmla="*/ 338005 w 1027088"/>
                <a:gd name="connsiteY8" fmla="*/ 833010 h 833010"/>
                <a:gd name="connsiteX9" fmla="*/ 331987 w 1027088"/>
                <a:gd name="connsiteY9" fmla="*/ 831372 h 833010"/>
                <a:gd name="connsiteX10" fmla="*/ 327574 w 1027088"/>
                <a:gd name="connsiteY10" fmla="*/ 814957 h 833010"/>
                <a:gd name="connsiteX11" fmla="*/ 427872 w 1027088"/>
                <a:gd name="connsiteY11" fmla="*/ 641240 h 833010"/>
                <a:gd name="connsiteX12" fmla="*/ 444321 w 1027088"/>
                <a:gd name="connsiteY12" fmla="*/ 636827 h 833010"/>
                <a:gd name="connsiteX13" fmla="*/ 448734 w 1027088"/>
                <a:gd name="connsiteY13" fmla="*/ 653243 h 833010"/>
                <a:gd name="connsiteX14" fmla="*/ 348436 w 1027088"/>
                <a:gd name="connsiteY14" fmla="*/ 826959 h 833010"/>
                <a:gd name="connsiteX15" fmla="*/ 338005 w 1027088"/>
                <a:gd name="connsiteY15" fmla="*/ 833010 h 833010"/>
                <a:gd name="connsiteX16" fmla="*/ 555318 w 1027088"/>
                <a:gd name="connsiteY16" fmla="*/ 746186 h 833010"/>
                <a:gd name="connsiteX17" fmla="*/ 549300 w 1027088"/>
                <a:gd name="connsiteY17" fmla="*/ 744547 h 833010"/>
                <a:gd name="connsiteX18" fmla="*/ 544887 w 1027088"/>
                <a:gd name="connsiteY18" fmla="*/ 728132 h 833010"/>
                <a:gd name="connsiteX19" fmla="*/ 595036 w 1027088"/>
                <a:gd name="connsiteY19" fmla="*/ 641240 h 833010"/>
                <a:gd name="connsiteX20" fmla="*/ 611452 w 1027088"/>
                <a:gd name="connsiteY20" fmla="*/ 636827 h 833010"/>
                <a:gd name="connsiteX21" fmla="*/ 615865 w 1027088"/>
                <a:gd name="connsiteY21" fmla="*/ 653243 h 833010"/>
                <a:gd name="connsiteX22" fmla="*/ 565716 w 1027088"/>
                <a:gd name="connsiteY22" fmla="*/ 740134 h 833010"/>
                <a:gd name="connsiteX23" fmla="*/ 555318 w 1027088"/>
                <a:gd name="connsiteY23" fmla="*/ 746186 h 833010"/>
                <a:gd name="connsiteX24" fmla="*/ 220990 w 1027088"/>
                <a:gd name="connsiteY24" fmla="*/ 746186 h 833010"/>
                <a:gd name="connsiteX25" fmla="*/ 214973 w 1027088"/>
                <a:gd name="connsiteY25" fmla="*/ 744547 h 833010"/>
                <a:gd name="connsiteX26" fmla="*/ 210559 w 1027088"/>
                <a:gd name="connsiteY26" fmla="*/ 728132 h 833010"/>
                <a:gd name="connsiteX27" fmla="*/ 260709 w 1027088"/>
                <a:gd name="connsiteY27" fmla="*/ 641240 h 833010"/>
                <a:gd name="connsiteX28" fmla="*/ 277158 w 1027088"/>
                <a:gd name="connsiteY28" fmla="*/ 636827 h 833010"/>
                <a:gd name="connsiteX29" fmla="*/ 281571 w 1027088"/>
                <a:gd name="connsiteY29" fmla="*/ 653243 h 833010"/>
                <a:gd name="connsiteX30" fmla="*/ 231421 w 1027088"/>
                <a:gd name="connsiteY30" fmla="*/ 740134 h 833010"/>
                <a:gd name="connsiteX31" fmla="*/ 220990 w 1027088"/>
                <a:gd name="connsiteY31" fmla="*/ 746186 h 833010"/>
                <a:gd name="connsiteX32" fmla="*/ 166863 w 1027088"/>
                <a:gd name="connsiteY32" fmla="*/ 558996 h 833010"/>
                <a:gd name="connsiteX33" fmla="*/ 0 w 1027088"/>
                <a:gd name="connsiteY33" fmla="*/ 401795 h 833010"/>
                <a:gd name="connsiteX34" fmla="*/ 166863 w 1027088"/>
                <a:gd name="connsiteY34" fmla="*/ 234029 h 833010"/>
                <a:gd name="connsiteX35" fmla="*/ 234063 w 1027088"/>
                <a:gd name="connsiteY35" fmla="*/ 248138 h 833010"/>
                <a:gd name="connsiteX36" fmla="*/ 511086 w 1027088"/>
                <a:gd name="connsiteY36" fmla="*/ 0 h 833010"/>
                <a:gd name="connsiteX37" fmla="*/ 768151 w 1027088"/>
                <a:gd name="connsiteY37" fmla="*/ 174619 h 833010"/>
                <a:gd name="connsiteX38" fmla="*/ 828698 w 1027088"/>
                <a:gd name="connsiteY38" fmla="*/ 167164 h 833010"/>
                <a:gd name="connsiteX39" fmla="*/ 1027088 w 1027088"/>
                <a:gd name="connsiteY39" fmla="*/ 365520 h 833010"/>
                <a:gd name="connsiteX40" fmla="*/ 828831 w 1027088"/>
                <a:gd name="connsiteY40" fmla="*/ 558996 h 833010"/>
                <a:gd name="connsiteX41" fmla="*/ 166863 w 1027088"/>
                <a:gd name="connsiteY41" fmla="*/ 558996 h 833010"/>
                <a:gd name="connsiteX42" fmla="*/ 166863 w 1027088"/>
                <a:gd name="connsiteY42" fmla="*/ 258101 h 833010"/>
                <a:gd name="connsiteX43" fmla="*/ 24072 w 1027088"/>
                <a:gd name="connsiteY43" fmla="*/ 401795 h 833010"/>
                <a:gd name="connsiteX44" fmla="*/ 166997 w 1027088"/>
                <a:gd name="connsiteY44" fmla="*/ 534891 h 833010"/>
                <a:gd name="connsiteX45" fmla="*/ 828698 w 1027088"/>
                <a:gd name="connsiteY45" fmla="*/ 534891 h 833010"/>
                <a:gd name="connsiteX46" fmla="*/ 1002983 w 1027088"/>
                <a:gd name="connsiteY46" fmla="*/ 365520 h 833010"/>
                <a:gd name="connsiteX47" fmla="*/ 828698 w 1027088"/>
                <a:gd name="connsiteY47" fmla="*/ 191235 h 833010"/>
                <a:gd name="connsiteX48" fmla="*/ 765008 w 1027088"/>
                <a:gd name="connsiteY48" fmla="*/ 200596 h 833010"/>
                <a:gd name="connsiteX49" fmla="*/ 749930 w 1027088"/>
                <a:gd name="connsiteY49" fmla="*/ 193576 h 833010"/>
                <a:gd name="connsiteX50" fmla="*/ 511086 w 1027088"/>
                <a:gd name="connsiteY50" fmla="*/ 24072 h 833010"/>
                <a:gd name="connsiteX51" fmla="*/ 255861 w 1027088"/>
                <a:gd name="connsiteY51" fmla="*/ 267663 h 833010"/>
                <a:gd name="connsiteX52" fmla="*/ 249442 w 1027088"/>
                <a:gd name="connsiteY52" fmla="*/ 277224 h 833010"/>
                <a:gd name="connsiteX53" fmla="*/ 237941 w 1027088"/>
                <a:gd name="connsiteY53" fmla="*/ 277024 h 833010"/>
                <a:gd name="connsiteX54" fmla="*/ 166863 w 1027088"/>
                <a:gd name="connsiteY54" fmla="*/ 258101 h 833010"/>
                <a:gd name="connsiteX0" fmla="*/ 682730 w 1027088"/>
                <a:gd name="connsiteY0" fmla="*/ 826959 h 841934"/>
                <a:gd name="connsiteX1" fmla="*/ 666315 w 1027088"/>
                <a:gd name="connsiteY1" fmla="*/ 831372 h 841934"/>
                <a:gd name="connsiteX2" fmla="*/ 661902 w 1027088"/>
                <a:gd name="connsiteY2" fmla="*/ 814957 h 841934"/>
                <a:gd name="connsiteX3" fmla="*/ 762200 w 1027088"/>
                <a:gd name="connsiteY3" fmla="*/ 641240 h 841934"/>
                <a:gd name="connsiteX4" fmla="*/ 778615 w 1027088"/>
                <a:gd name="connsiteY4" fmla="*/ 636827 h 841934"/>
                <a:gd name="connsiteX5" fmla="*/ 783028 w 1027088"/>
                <a:gd name="connsiteY5" fmla="*/ 653243 h 841934"/>
                <a:gd name="connsiteX6" fmla="*/ 682730 w 1027088"/>
                <a:gd name="connsiteY6" fmla="*/ 826959 h 841934"/>
                <a:gd name="connsiteX7" fmla="*/ 338005 w 1027088"/>
                <a:gd name="connsiteY7" fmla="*/ 833010 h 841934"/>
                <a:gd name="connsiteX8" fmla="*/ 331987 w 1027088"/>
                <a:gd name="connsiteY8" fmla="*/ 831372 h 841934"/>
                <a:gd name="connsiteX9" fmla="*/ 327574 w 1027088"/>
                <a:gd name="connsiteY9" fmla="*/ 814957 h 841934"/>
                <a:gd name="connsiteX10" fmla="*/ 427872 w 1027088"/>
                <a:gd name="connsiteY10" fmla="*/ 641240 h 841934"/>
                <a:gd name="connsiteX11" fmla="*/ 444321 w 1027088"/>
                <a:gd name="connsiteY11" fmla="*/ 636827 h 841934"/>
                <a:gd name="connsiteX12" fmla="*/ 448734 w 1027088"/>
                <a:gd name="connsiteY12" fmla="*/ 653243 h 841934"/>
                <a:gd name="connsiteX13" fmla="*/ 348436 w 1027088"/>
                <a:gd name="connsiteY13" fmla="*/ 826959 h 841934"/>
                <a:gd name="connsiteX14" fmla="*/ 338005 w 1027088"/>
                <a:gd name="connsiteY14" fmla="*/ 833010 h 841934"/>
                <a:gd name="connsiteX15" fmla="*/ 555318 w 1027088"/>
                <a:gd name="connsiteY15" fmla="*/ 746186 h 841934"/>
                <a:gd name="connsiteX16" fmla="*/ 549300 w 1027088"/>
                <a:gd name="connsiteY16" fmla="*/ 744547 h 841934"/>
                <a:gd name="connsiteX17" fmla="*/ 544887 w 1027088"/>
                <a:gd name="connsiteY17" fmla="*/ 728132 h 841934"/>
                <a:gd name="connsiteX18" fmla="*/ 595036 w 1027088"/>
                <a:gd name="connsiteY18" fmla="*/ 641240 h 841934"/>
                <a:gd name="connsiteX19" fmla="*/ 611452 w 1027088"/>
                <a:gd name="connsiteY19" fmla="*/ 636827 h 841934"/>
                <a:gd name="connsiteX20" fmla="*/ 615865 w 1027088"/>
                <a:gd name="connsiteY20" fmla="*/ 653243 h 841934"/>
                <a:gd name="connsiteX21" fmla="*/ 565716 w 1027088"/>
                <a:gd name="connsiteY21" fmla="*/ 740134 h 841934"/>
                <a:gd name="connsiteX22" fmla="*/ 555318 w 1027088"/>
                <a:gd name="connsiteY22" fmla="*/ 746186 h 841934"/>
                <a:gd name="connsiteX23" fmla="*/ 220990 w 1027088"/>
                <a:gd name="connsiteY23" fmla="*/ 746186 h 841934"/>
                <a:gd name="connsiteX24" fmla="*/ 214973 w 1027088"/>
                <a:gd name="connsiteY24" fmla="*/ 744547 h 841934"/>
                <a:gd name="connsiteX25" fmla="*/ 210559 w 1027088"/>
                <a:gd name="connsiteY25" fmla="*/ 728132 h 841934"/>
                <a:gd name="connsiteX26" fmla="*/ 260709 w 1027088"/>
                <a:gd name="connsiteY26" fmla="*/ 641240 h 841934"/>
                <a:gd name="connsiteX27" fmla="*/ 277158 w 1027088"/>
                <a:gd name="connsiteY27" fmla="*/ 636827 h 841934"/>
                <a:gd name="connsiteX28" fmla="*/ 281571 w 1027088"/>
                <a:gd name="connsiteY28" fmla="*/ 653243 h 841934"/>
                <a:gd name="connsiteX29" fmla="*/ 231421 w 1027088"/>
                <a:gd name="connsiteY29" fmla="*/ 740134 h 841934"/>
                <a:gd name="connsiteX30" fmla="*/ 220990 w 1027088"/>
                <a:gd name="connsiteY30" fmla="*/ 746186 h 841934"/>
                <a:gd name="connsiteX31" fmla="*/ 166863 w 1027088"/>
                <a:gd name="connsiteY31" fmla="*/ 558996 h 841934"/>
                <a:gd name="connsiteX32" fmla="*/ 0 w 1027088"/>
                <a:gd name="connsiteY32" fmla="*/ 401795 h 841934"/>
                <a:gd name="connsiteX33" fmla="*/ 166863 w 1027088"/>
                <a:gd name="connsiteY33" fmla="*/ 234029 h 841934"/>
                <a:gd name="connsiteX34" fmla="*/ 234063 w 1027088"/>
                <a:gd name="connsiteY34" fmla="*/ 248138 h 841934"/>
                <a:gd name="connsiteX35" fmla="*/ 511086 w 1027088"/>
                <a:gd name="connsiteY35" fmla="*/ 0 h 841934"/>
                <a:gd name="connsiteX36" fmla="*/ 768151 w 1027088"/>
                <a:gd name="connsiteY36" fmla="*/ 174619 h 841934"/>
                <a:gd name="connsiteX37" fmla="*/ 828698 w 1027088"/>
                <a:gd name="connsiteY37" fmla="*/ 167164 h 841934"/>
                <a:gd name="connsiteX38" fmla="*/ 1027088 w 1027088"/>
                <a:gd name="connsiteY38" fmla="*/ 365520 h 841934"/>
                <a:gd name="connsiteX39" fmla="*/ 828831 w 1027088"/>
                <a:gd name="connsiteY39" fmla="*/ 558996 h 841934"/>
                <a:gd name="connsiteX40" fmla="*/ 166863 w 1027088"/>
                <a:gd name="connsiteY40" fmla="*/ 558996 h 841934"/>
                <a:gd name="connsiteX41" fmla="*/ 166863 w 1027088"/>
                <a:gd name="connsiteY41" fmla="*/ 258101 h 841934"/>
                <a:gd name="connsiteX42" fmla="*/ 24072 w 1027088"/>
                <a:gd name="connsiteY42" fmla="*/ 401795 h 841934"/>
                <a:gd name="connsiteX43" fmla="*/ 166997 w 1027088"/>
                <a:gd name="connsiteY43" fmla="*/ 534891 h 841934"/>
                <a:gd name="connsiteX44" fmla="*/ 828698 w 1027088"/>
                <a:gd name="connsiteY44" fmla="*/ 534891 h 841934"/>
                <a:gd name="connsiteX45" fmla="*/ 1002983 w 1027088"/>
                <a:gd name="connsiteY45" fmla="*/ 365520 h 841934"/>
                <a:gd name="connsiteX46" fmla="*/ 828698 w 1027088"/>
                <a:gd name="connsiteY46" fmla="*/ 191235 h 841934"/>
                <a:gd name="connsiteX47" fmla="*/ 765008 w 1027088"/>
                <a:gd name="connsiteY47" fmla="*/ 200596 h 841934"/>
                <a:gd name="connsiteX48" fmla="*/ 749930 w 1027088"/>
                <a:gd name="connsiteY48" fmla="*/ 193576 h 841934"/>
                <a:gd name="connsiteX49" fmla="*/ 511086 w 1027088"/>
                <a:gd name="connsiteY49" fmla="*/ 24072 h 841934"/>
                <a:gd name="connsiteX50" fmla="*/ 255861 w 1027088"/>
                <a:gd name="connsiteY50" fmla="*/ 267663 h 841934"/>
                <a:gd name="connsiteX51" fmla="*/ 249442 w 1027088"/>
                <a:gd name="connsiteY51" fmla="*/ 277224 h 841934"/>
                <a:gd name="connsiteX52" fmla="*/ 237941 w 1027088"/>
                <a:gd name="connsiteY52" fmla="*/ 277024 h 841934"/>
                <a:gd name="connsiteX53" fmla="*/ 166863 w 1027088"/>
                <a:gd name="connsiteY53" fmla="*/ 258101 h 841934"/>
                <a:gd name="connsiteX0" fmla="*/ 783028 w 1027088"/>
                <a:gd name="connsiteY0" fmla="*/ 653243 h 833010"/>
                <a:gd name="connsiteX1" fmla="*/ 666315 w 1027088"/>
                <a:gd name="connsiteY1" fmla="*/ 831372 h 833010"/>
                <a:gd name="connsiteX2" fmla="*/ 661902 w 1027088"/>
                <a:gd name="connsiteY2" fmla="*/ 814957 h 833010"/>
                <a:gd name="connsiteX3" fmla="*/ 762200 w 1027088"/>
                <a:gd name="connsiteY3" fmla="*/ 641240 h 833010"/>
                <a:gd name="connsiteX4" fmla="*/ 778615 w 1027088"/>
                <a:gd name="connsiteY4" fmla="*/ 636827 h 833010"/>
                <a:gd name="connsiteX5" fmla="*/ 783028 w 1027088"/>
                <a:gd name="connsiteY5" fmla="*/ 653243 h 833010"/>
                <a:gd name="connsiteX6" fmla="*/ 338005 w 1027088"/>
                <a:gd name="connsiteY6" fmla="*/ 833010 h 833010"/>
                <a:gd name="connsiteX7" fmla="*/ 331987 w 1027088"/>
                <a:gd name="connsiteY7" fmla="*/ 831372 h 833010"/>
                <a:gd name="connsiteX8" fmla="*/ 327574 w 1027088"/>
                <a:gd name="connsiteY8" fmla="*/ 814957 h 833010"/>
                <a:gd name="connsiteX9" fmla="*/ 427872 w 1027088"/>
                <a:gd name="connsiteY9" fmla="*/ 641240 h 833010"/>
                <a:gd name="connsiteX10" fmla="*/ 444321 w 1027088"/>
                <a:gd name="connsiteY10" fmla="*/ 636827 h 833010"/>
                <a:gd name="connsiteX11" fmla="*/ 448734 w 1027088"/>
                <a:gd name="connsiteY11" fmla="*/ 653243 h 833010"/>
                <a:gd name="connsiteX12" fmla="*/ 348436 w 1027088"/>
                <a:gd name="connsiteY12" fmla="*/ 826959 h 833010"/>
                <a:gd name="connsiteX13" fmla="*/ 338005 w 1027088"/>
                <a:gd name="connsiteY13" fmla="*/ 833010 h 833010"/>
                <a:gd name="connsiteX14" fmla="*/ 555318 w 1027088"/>
                <a:gd name="connsiteY14" fmla="*/ 746186 h 833010"/>
                <a:gd name="connsiteX15" fmla="*/ 549300 w 1027088"/>
                <a:gd name="connsiteY15" fmla="*/ 744547 h 833010"/>
                <a:gd name="connsiteX16" fmla="*/ 544887 w 1027088"/>
                <a:gd name="connsiteY16" fmla="*/ 728132 h 833010"/>
                <a:gd name="connsiteX17" fmla="*/ 595036 w 1027088"/>
                <a:gd name="connsiteY17" fmla="*/ 641240 h 833010"/>
                <a:gd name="connsiteX18" fmla="*/ 611452 w 1027088"/>
                <a:gd name="connsiteY18" fmla="*/ 636827 h 833010"/>
                <a:gd name="connsiteX19" fmla="*/ 615865 w 1027088"/>
                <a:gd name="connsiteY19" fmla="*/ 653243 h 833010"/>
                <a:gd name="connsiteX20" fmla="*/ 565716 w 1027088"/>
                <a:gd name="connsiteY20" fmla="*/ 740134 h 833010"/>
                <a:gd name="connsiteX21" fmla="*/ 555318 w 1027088"/>
                <a:gd name="connsiteY21" fmla="*/ 746186 h 833010"/>
                <a:gd name="connsiteX22" fmla="*/ 220990 w 1027088"/>
                <a:gd name="connsiteY22" fmla="*/ 746186 h 833010"/>
                <a:gd name="connsiteX23" fmla="*/ 214973 w 1027088"/>
                <a:gd name="connsiteY23" fmla="*/ 744547 h 833010"/>
                <a:gd name="connsiteX24" fmla="*/ 210559 w 1027088"/>
                <a:gd name="connsiteY24" fmla="*/ 728132 h 833010"/>
                <a:gd name="connsiteX25" fmla="*/ 260709 w 1027088"/>
                <a:gd name="connsiteY25" fmla="*/ 641240 h 833010"/>
                <a:gd name="connsiteX26" fmla="*/ 277158 w 1027088"/>
                <a:gd name="connsiteY26" fmla="*/ 636827 h 833010"/>
                <a:gd name="connsiteX27" fmla="*/ 281571 w 1027088"/>
                <a:gd name="connsiteY27" fmla="*/ 653243 h 833010"/>
                <a:gd name="connsiteX28" fmla="*/ 231421 w 1027088"/>
                <a:gd name="connsiteY28" fmla="*/ 740134 h 833010"/>
                <a:gd name="connsiteX29" fmla="*/ 220990 w 1027088"/>
                <a:gd name="connsiteY29" fmla="*/ 746186 h 833010"/>
                <a:gd name="connsiteX30" fmla="*/ 166863 w 1027088"/>
                <a:gd name="connsiteY30" fmla="*/ 558996 h 833010"/>
                <a:gd name="connsiteX31" fmla="*/ 0 w 1027088"/>
                <a:gd name="connsiteY31" fmla="*/ 401795 h 833010"/>
                <a:gd name="connsiteX32" fmla="*/ 166863 w 1027088"/>
                <a:gd name="connsiteY32" fmla="*/ 234029 h 833010"/>
                <a:gd name="connsiteX33" fmla="*/ 234063 w 1027088"/>
                <a:gd name="connsiteY33" fmla="*/ 248138 h 833010"/>
                <a:gd name="connsiteX34" fmla="*/ 511086 w 1027088"/>
                <a:gd name="connsiteY34" fmla="*/ 0 h 833010"/>
                <a:gd name="connsiteX35" fmla="*/ 768151 w 1027088"/>
                <a:gd name="connsiteY35" fmla="*/ 174619 h 833010"/>
                <a:gd name="connsiteX36" fmla="*/ 828698 w 1027088"/>
                <a:gd name="connsiteY36" fmla="*/ 167164 h 833010"/>
                <a:gd name="connsiteX37" fmla="*/ 1027088 w 1027088"/>
                <a:gd name="connsiteY37" fmla="*/ 365520 h 833010"/>
                <a:gd name="connsiteX38" fmla="*/ 828831 w 1027088"/>
                <a:gd name="connsiteY38" fmla="*/ 558996 h 833010"/>
                <a:gd name="connsiteX39" fmla="*/ 166863 w 1027088"/>
                <a:gd name="connsiteY39" fmla="*/ 558996 h 833010"/>
                <a:gd name="connsiteX40" fmla="*/ 166863 w 1027088"/>
                <a:gd name="connsiteY40" fmla="*/ 258101 h 833010"/>
                <a:gd name="connsiteX41" fmla="*/ 24072 w 1027088"/>
                <a:gd name="connsiteY41" fmla="*/ 401795 h 833010"/>
                <a:gd name="connsiteX42" fmla="*/ 166997 w 1027088"/>
                <a:gd name="connsiteY42" fmla="*/ 534891 h 833010"/>
                <a:gd name="connsiteX43" fmla="*/ 828698 w 1027088"/>
                <a:gd name="connsiteY43" fmla="*/ 534891 h 833010"/>
                <a:gd name="connsiteX44" fmla="*/ 1002983 w 1027088"/>
                <a:gd name="connsiteY44" fmla="*/ 365520 h 833010"/>
                <a:gd name="connsiteX45" fmla="*/ 828698 w 1027088"/>
                <a:gd name="connsiteY45" fmla="*/ 191235 h 833010"/>
                <a:gd name="connsiteX46" fmla="*/ 765008 w 1027088"/>
                <a:gd name="connsiteY46" fmla="*/ 200596 h 833010"/>
                <a:gd name="connsiteX47" fmla="*/ 749930 w 1027088"/>
                <a:gd name="connsiteY47" fmla="*/ 193576 h 833010"/>
                <a:gd name="connsiteX48" fmla="*/ 511086 w 1027088"/>
                <a:gd name="connsiteY48" fmla="*/ 24072 h 833010"/>
                <a:gd name="connsiteX49" fmla="*/ 255861 w 1027088"/>
                <a:gd name="connsiteY49" fmla="*/ 267663 h 833010"/>
                <a:gd name="connsiteX50" fmla="*/ 249442 w 1027088"/>
                <a:gd name="connsiteY50" fmla="*/ 277224 h 833010"/>
                <a:gd name="connsiteX51" fmla="*/ 237941 w 1027088"/>
                <a:gd name="connsiteY51" fmla="*/ 277024 h 833010"/>
                <a:gd name="connsiteX52" fmla="*/ 166863 w 1027088"/>
                <a:gd name="connsiteY52" fmla="*/ 258101 h 833010"/>
                <a:gd name="connsiteX0" fmla="*/ 783028 w 1027088"/>
                <a:gd name="connsiteY0" fmla="*/ 653243 h 833010"/>
                <a:gd name="connsiteX1" fmla="*/ 666315 w 1027088"/>
                <a:gd name="connsiteY1" fmla="*/ 831372 h 833010"/>
                <a:gd name="connsiteX2" fmla="*/ 661902 w 1027088"/>
                <a:gd name="connsiteY2" fmla="*/ 814957 h 833010"/>
                <a:gd name="connsiteX3" fmla="*/ 778615 w 1027088"/>
                <a:gd name="connsiteY3" fmla="*/ 636827 h 833010"/>
                <a:gd name="connsiteX4" fmla="*/ 783028 w 1027088"/>
                <a:gd name="connsiteY4" fmla="*/ 653243 h 833010"/>
                <a:gd name="connsiteX5" fmla="*/ 338005 w 1027088"/>
                <a:gd name="connsiteY5" fmla="*/ 833010 h 833010"/>
                <a:gd name="connsiteX6" fmla="*/ 331987 w 1027088"/>
                <a:gd name="connsiteY6" fmla="*/ 831372 h 833010"/>
                <a:gd name="connsiteX7" fmla="*/ 327574 w 1027088"/>
                <a:gd name="connsiteY7" fmla="*/ 814957 h 833010"/>
                <a:gd name="connsiteX8" fmla="*/ 427872 w 1027088"/>
                <a:gd name="connsiteY8" fmla="*/ 641240 h 833010"/>
                <a:gd name="connsiteX9" fmla="*/ 444321 w 1027088"/>
                <a:gd name="connsiteY9" fmla="*/ 636827 h 833010"/>
                <a:gd name="connsiteX10" fmla="*/ 448734 w 1027088"/>
                <a:gd name="connsiteY10" fmla="*/ 653243 h 833010"/>
                <a:gd name="connsiteX11" fmla="*/ 348436 w 1027088"/>
                <a:gd name="connsiteY11" fmla="*/ 826959 h 833010"/>
                <a:gd name="connsiteX12" fmla="*/ 338005 w 1027088"/>
                <a:gd name="connsiteY12" fmla="*/ 833010 h 833010"/>
                <a:gd name="connsiteX13" fmla="*/ 555318 w 1027088"/>
                <a:gd name="connsiteY13" fmla="*/ 746186 h 833010"/>
                <a:gd name="connsiteX14" fmla="*/ 549300 w 1027088"/>
                <a:gd name="connsiteY14" fmla="*/ 744547 h 833010"/>
                <a:gd name="connsiteX15" fmla="*/ 544887 w 1027088"/>
                <a:gd name="connsiteY15" fmla="*/ 728132 h 833010"/>
                <a:gd name="connsiteX16" fmla="*/ 595036 w 1027088"/>
                <a:gd name="connsiteY16" fmla="*/ 641240 h 833010"/>
                <a:gd name="connsiteX17" fmla="*/ 611452 w 1027088"/>
                <a:gd name="connsiteY17" fmla="*/ 636827 h 833010"/>
                <a:gd name="connsiteX18" fmla="*/ 615865 w 1027088"/>
                <a:gd name="connsiteY18" fmla="*/ 653243 h 833010"/>
                <a:gd name="connsiteX19" fmla="*/ 565716 w 1027088"/>
                <a:gd name="connsiteY19" fmla="*/ 740134 h 833010"/>
                <a:gd name="connsiteX20" fmla="*/ 555318 w 1027088"/>
                <a:gd name="connsiteY20" fmla="*/ 746186 h 833010"/>
                <a:gd name="connsiteX21" fmla="*/ 220990 w 1027088"/>
                <a:gd name="connsiteY21" fmla="*/ 746186 h 833010"/>
                <a:gd name="connsiteX22" fmla="*/ 214973 w 1027088"/>
                <a:gd name="connsiteY22" fmla="*/ 744547 h 833010"/>
                <a:gd name="connsiteX23" fmla="*/ 210559 w 1027088"/>
                <a:gd name="connsiteY23" fmla="*/ 728132 h 833010"/>
                <a:gd name="connsiteX24" fmla="*/ 260709 w 1027088"/>
                <a:gd name="connsiteY24" fmla="*/ 641240 h 833010"/>
                <a:gd name="connsiteX25" fmla="*/ 277158 w 1027088"/>
                <a:gd name="connsiteY25" fmla="*/ 636827 h 833010"/>
                <a:gd name="connsiteX26" fmla="*/ 281571 w 1027088"/>
                <a:gd name="connsiteY26" fmla="*/ 653243 h 833010"/>
                <a:gd name="connsiteX27" fmla="*/ 231421 w 1027088"/>
                <a:gd name="connsiteY27" fmla="*/ 740134 h 833010"/>
                <a:gd name="connsiteX28" fmla="*/ 220990 w 1027088"/>
                <a:gd name="connsiteY28" fmla="*/ 746186 h 833010"/>
                <a:gd name="connsiteX29" fmla="*/ 166863 w 1027088"/>
                <a:gd name="connsiteY29" fmla="*/ 558996 h 833010"/>
                <a:gd name="connsiteX30" fmla="*/ 0 w 1027088"/>
                <a:gd name="connsiteY30" fmla="*/ 401795 h 833010"/>
                <a:gd name="connsiteX31" fmla="*/ 166863 w 1027088"/>
                <a:gd name="connsiteY31" fmla="*/ 234029 h 833010"/>
                <a:gd name="connsiteX32" fmla="*/ 234063 w 1027088"/>
                <a:gd name="connsiteY32" fmla="*/ 248138 h 833010"/>
                <a:gd name="connsiteX33" fmla="*/ 511086 w 1027088"/>
                <a:gd name="connsiteY33" fmla="*/ 0 h 833010"/>
                <a:gd name="connsiteX34" fmla="*/ 768151 w 1027088"/>
                <a:gd name="connsiteY34" fmla="*/ 174619 h 833010"/>
                <a:gd name="connsiteX35" fmla="*/ 828698 w 1027088"/>
                <a:gd name="connsiteY35" fmla="*/ 167164 h 833010"/>
                <a:gd name="connsiteX36" fmla="*/ 1027088 w 1027088"/>
                <a:gd name="connsiteY36" fmla="*/ 365520 h 833010"/>
                <a:gd name="connsiteX37" fmla="*/ 828831 w 1027088"/>
                <a:gd name="connsiteY37" fmla="*/ 558996 h 833010"/>
                <a:gd name="connsiteX38" fmla="*/ 166863 w 1027088"/>
                <a:gd name="connsiteY38" fmla="*/ 558996 h 833010"/>
                <a:gd name="connsiteX39" fmla="*/ 166863 w 1027088"/>
                <a:gd name="connsiteY39" fmla="*/ 258101 h 833010"/>
                <a:gd name="connsiteX40" fmla="*/ 24072 w 1027088"/>
                <a:gd name="connsiteY40" fmla="*/ 401795 h 833010"/>
                <a:gd name="connsiteX41" fmla="*/ 166997 w 1027088"/>
                <a:gd name="connsiteY41" fmla="*/ 534891 h 833010"/>
                <a:gd name="connsiteX42" fmla="*/ 828698 w 1027088"/>
                <a:gd name="connsiteY42" fmla="*/ 534891 h 833010"/>
                <a:gd name="connsiteX43" fmla="*/ 1002983 w 1027088"/>
                <a:gd name="connsiteY43" fmla="*/ 365520 h 833010"/>
                <a:gd name="connsiteX44" fmla="*/ 828698 w 1027088"/>
                <a:gd name="connsiteY44" fmla="*/ 191235 h 833010"/>
                <a:gd name="connsiteX45" fmla="*/ 765008 w 1027088"/>
                <a:gd name="connsiteY45" fmla="*/ 200596 h 833010"/>
                <a:gd name="connsiteX46" fmla="*/ 749930 w 1027088"/>
                <a:gd name="connsiteY46" fmla="*/ 193576 h 833010"/>
                <a:gd name="connsiteX47" fmla="*/ 511086 w 1027088"/>
                <a:gd name="connsiteY47" fmla="*/ 24072 h 833010"/>
                <a:gd name="connsiteX48" fmla="*/ 255861 w 1027088"/>
                <a:gd name="connsiteY48" fmla="*/ 267663 h 833010"/>
                <a:gd name="connsiteX49" fmla="*/ 249442 w 1027088"/>
                <a:gd name="connsiteY49" fmla="*/ 277224 h 833010"/>
                <a:gd name="connsiteX50" fmla="*/ 237941 w 1027088"/>
                <a:gd name="connsiteY50" fmla="*/ 277024 h 833010"/>
                <a:gd name="connsiteX51" fmla="*/ 166863 w 1027088"/>
                <a:gd name="connsiteY51" fmla="*/ 258101 h 833010"/>
                <a:gd name="connsiteX0" fmla="*/ 778615 w 1027088"/>
                <a:gd name="connsiteY0" fmla="*/ 636827 h 842165"/>
                <a:gd name="connsiteX1" fmla="*/ 666315 w 1027088"/>
                <a:gd name="connsiteY1" fmla="*/ 831372 h 842165"/>
                <a:gd name="connsiteX2" fmla="*/ 661902 w 1027088"/>
                <a:gd name="connsiteY2" fmla="*/ 814957 h 842165"/>
                <a:gd name="connsiteX3" fmla="*/ 778615 w 1027088"/>
                <a:gd name="connsiteY3" fmla="*/ 636827 h 842165"/>
                <a:gd name="connsiteX4" fmla="*/ 338005 w 1027088"/>
                <a:gd name="connsiteY4" fmla="*/ 833010 h 842165"/>
                <a:gd name="connsiteX5" fmla="*/ 331987 w 1027088"/>
                <a:gd name="connsiteY5" fmla="*/ 831372 h 842165"/>
                <a:gd name="connsiteX6" fmla="*/ 327574 w 1027088"/>
                <a:gd name="connsiteY6" fmla="*/ 814957 h 842165"/>
                <a:gd name="connsiteX7" fmla="*/ 427872 w 1027088"/>
                <a:gd name="connsiteY7" fmla="*/ 641240 h 842165"/>
                <a:gd name="connsiteX8" fmla="*/ 444321 w 1027088"/>
                <a:gd name="connsiteY8" fmla="*/ 636827 h 842165"/>
                <a:gd name="connsiteX9" fmla="*/ 448734 w 1027088"/>
                <a:gd name="connsiteY9" fmla="*/ 653243 h 842165"/>
                <a:gd name="connsiteX10" fmla="*/ 348436 w 1027088"/>
                <a:gd name="connsiteY10" fmla="*/ 826959 h 842165"/>
                <a:gd name="connsiteX11" fmla="*/ 338005 w 1027088"/>
                <a:gd name="connsiteY11" fmla="*/ 833010 h 842165"/>
                <a:gd name="connsiteX12" fmla="*/ 555318 w 1027088"/>
                <a:gd name="connsiteY12" fmla="*/ 746186 h 842165"/>
                <a:gd name="connsiteX13" fmla="*/ 549300 w 1027088"/>
                <a:gd name="connsiteY13" fmla="*/ 744547 h 842165"/>
                <a:gd name="connsiteX14" fmla="*/ 544887 w 1027088"/>
                <a:gd name="connsiteY14" fmla="*/ 728132 h 842165"/>
                <a:gd name="connsiteX15" fmla="*/ 595036 w 1027088"/>
                <a:gd name="connsiteY15" fmla="*/ 641240 h 842165"/>
                <a:gd name="connsiteX16" fmla="*/ 611452 w 1027088"/>
                <a:gd name="connsiteY16" fmla="*/ 636827 h 842165"/>
                <a:gd name="connsiteX17" fmla="*/ 615865 w 1027088"/>
                <a:gd name="connsiteY17" fmla="*/ 653243 h 842165"/>
                <a:gd name="connsiteX18" fmla="*/ 565716 w 1027088"/>
                <a:gd name="connsiteY18" fmla="*/ 740134 h 842165"/>
                <a:gd name="connsiteX19" fmla="*/ 555318 w 1027088"/>
                <a:gd name="connsiteY19" fmla="*/ 746186 h 842165"/>
                <a:gd name="connsiteX20" fmla="*/ 220990 w 1027088"/>
                <a:gd name="connsiteY20" fmla="*/ 746186 h 842165"/>
                <a:gd name="connsiteX21" fmla="*/ 214973 w 1027088"/>
                <a:gd name="connsiteY21" fmla="*/ 744547 h 842165"/>
                <a:gd name="connsiteX22" fmla="*/ 210559 w 1027088"/>
                <a:gd name="connsiteY22" fmla="*/ 728132 h 842165"/>
                <a:gd name="connsiteX23" fmla="*/ 260709 w 1027088"/>
                <a:gd name="connsiteY23" fmla="*/ 641240 h 842165"/>
                <a:gd name="connsiteX24" fmla="*/ 277158 w 1027088"/>
                <a:gd name="connsiteY24" fmla="*/ 636827 h 842165"/>
                <a:gd name="connsiteX25" fmla="*/ 281571 w 1027088"/>
                <a:gd name="connsiteY25" fmla="*/ 653243 h 842165"/>
                <a:gd name="connsiteX26" fmla="*/ 231421 w 1027088"/>
                <a:gd name="connsiteY26" fmla="*/ 740134 h 842165"/>
                <a:gd name="connsiteX27" fmla="*/ 220990 w 1027088"/>
                <a:gd name="connsiteY27" fmla="*/ 746186 h 842165"/>
                <a:gd name="connsiteX28" fmla="*/ 166863 w 1027088"/>
                <a:gd name="connsiteY28" fmla="*/ 558996 h 842165"/>
                <a:gd name="connsiteX29" fmla="*/ 0 w 1027088"/>
                <a:gd name="connsiteY29" fmla="*/ 401795 h 842165"/>
                <a:gd name="connsiteX30" fmla="*/ 166863 w 1027088"/>
                <a:gd name="connsiteY30" fmla="*/ 234029 h 842165"/>
                <a:gd name="connsiteX31" fmla="*/ 234063 w 1027088"/>
                <a:gd name="connsiteY31" fmla="*/ 248138 h 842165"/>
                <a:gd name="connsiteX32" fmla="*/ 511086 w 1027088"/>
                <a:gd name="connsiteY32" fmla="*/ 0 h 842165"/>
                <a:gd name="connsiteX33" fmla="*/ 768151 w 1027088"/>
                <a:gd name="connsiteY33" fmla="*/ 174619 h 842165"/>
                <a:gd name="connsiteX34" fmla="*/ 828698 w 1027088"/>
                <a:gd name="connsiteY34" fmla="*/ 167164 h 842165"/>
                <a:gd name="connsiteX35" fmla="*/ 1027088 w 1027088"/>
                <a:gd name="connsiteY35" fmla="*/ 365520 h 842165"/>
                <a:gd name="connsiteX36" fmla="*/ 828831 w 1027088"/>
                <a:gd name="connsiteY36" fmla="*/ 558996 h 842165"/>
                <a:gd name="connsiteX37" fmla="*/ 166863 w 1027088"/>
                <a:gd name="connsiteY37" fmla="*/ 558996 h 842165"/>
                <a:gd name="connsiteX38" fmla="*/ 166863 w 1027088"/>
                <a:gd name="connsiteY38" fmla="*/ 258101 h 842165"/>
                <a:gd name="connsiteX39" fmla="*/ 24072 w 1027088"/>
                <a:gd name="connsiteY39" fmla="*/ 401795 h 842165"/>
                <a:gd name="connsiteX40" fmla="*/ 166997 w 1027088"/>
                <a:gd name="connsiteY40" fmla="*/ 534891 h 842165"/>
                <a:gd name="connsiteX41" fmla="*/ 828698 w 1027088"/>
                <a:gd name="connsiteY41" fmla="*/ 534891 h 842165"/>
                <a:gd name="connsiteX42" fmla="*/ 1002983 w 1027088"/>
                <a:gd name="connsiteY42" fmla="*/ 365520 h 842165"/>
                <a:gd name="connsiteX43" fmla="*/ 828698 w 1027088"/>
                <a:gd name="connsiteY43" fmla="*/ 191235 h 842165"/>
                <a:gd name="connsiteX44" fmla="*/ 765008 w 1027088"/>
                <a:gd name="connsiteY44" fmla="*/ 200596 h 842165"/>
                <a:gd name="connsiteX45" fmla="*/ 749930 w 1027088"/>
                <a:gd name="connsiteY45" fmla="*/ 193576 h 842165"/>
                <a:gd name="connsiteX46" fmla="*/ 511086 w 1027088"/>
                <a:gd name="connsiteY46" fmla="*/ 24072 h 842165"/>
                <a:gd name="connsiteX47" fmla="*/ 255861 w 1027088"/>
                <a:gd name="connsiteY47" fmla="*/ 267663 h 842165"/>
                <a:gd name="connsiteX48" fmla="*/ 249442 w 1027088"/>
                <a:gd name="connsiteY48" fmla="*/ 277224 h 842165"/>
                <a:gd name="connsiteX49" fmla="*/ 237941 w 1027088"/>
                <a:gd name="connsiteY49" fmla="*/ 277024 h 842165"/>
                <a:gd name="connsiteX50" fmla="*/ 166863 w 1027088"/>
                <a:gd name="connsiteY50" fmla="*/ 258101 h 842165"/>
                <a:gd name="connsiteX0" fmla="*/ 661902 w 1027088"/>
                <a:gd name="connsiteY0" fmla="*/ 814957 h 833010"/>
                <a:gd name="connsiteX1" fmla="*/ 666315 w 1027088"/>
                <a:gd name="connsiteY1" fmla="*/ 831372 h 833010"/>
                <a:gd name="connsiteX2" fmla="*/ 661902 w 1027088"/>
                <a:gd name="connsiteY2" fmla="*/ 814957 h 833010"/>
                <a:gd name="connsiteX3" fmla="*/ 338005 w 1027088"/>
                <a:gd name="connsiteY3" fmla="*/ 833010 h 833010"/>
                <a:gd name="connsiteX4" fmla="*/ 331987 w 1027088"/>
                <a:gd name="connsiteY4" fmla="*/ 831372 h 833010"/>
                <a:gd name="connsiteX5" fmla="*/ 327574 w 1027088"/>
                <a:gd name="connsiteY5" fmla="*/ 814957 h 833010"/>
                <a:gd name="connsiteX6" fmla="*/ 427872 w 1027088"/>
                <a:gd name="connsiteY6" fmla="*/ 641240 h 833010"/>
                <a:gd name="connsiteX7" fmla="*/ 444321 w 1027088"/>
                <a:gd name="connsiteY7" fmla="*/ 636827 h 833010"/>
                <a:gd name="connsiteX8" fmla="*/ 448734 w 1027088"/>
                <a:gd name="connsiteY8" fmla="*/ 653243 h 833010"/>
                <a:gd name="connsiteX9" fmla="*/ 348436 w 1027088"/>
                <a:gd name="connsiteY9" fmla="*/ 826959 h 833010"/>
                <a:gd name="connsiteX10" fmla="*/ 338005 w 1027088"/>
                <a:gd name="connsiteY10" fmla="*/ 833010 h 833010"/>
                <a:gd name="connsiteX11" fmla="*/ 555318 w 1027088"/>
                <a:gd name="connsiteY11" fmla="*/ 746186 h 833010"/>
                <a:gd name="connsiteX12" fmla="*/ 549300 w 1027088"/>
                <a:gd name="connsiteY12" fmla="*/ 744547 h 833010"/>
                <a:gd name="connsiteX13" fmla="*/ 544887 w 1027088"/>
                <a:gd name="connsiteY13" fmla="*/ 728132 h 833010"/>
                <a:gd name="connsiteX14" fmla="*/ 595036 w 1027088"/>
                <a:gd name="connsiteY14" fmla="*/ 641240 h 833010"/>
                <a:gd name="connsiteX15" fmla="*/ 611452 w 1027088"/>
                <a:gd name="connsiteY15" fmla="*/ 636827 h 833010"/>
                <a:gd name="connsiteX16" fmla="*/ 615865 w 1027088"/>
                <a:gd name="connsiteY16" fmla="*/ 653243 h 833010"/>
                <a:gd name="connsiteX17" fmla="*/ 565716 w 1027088"/>
                <a:gd name="connsiteY17" fmla="*/ 740134 h 833010"/>
                <a:gd name="connsiteX18" fmla="*/ 555318 w 1027088"/>
                <a:gd name="connsiteY18" fmla="*/ 746186 h 833010"/>
                <a:gd name="connsiteX19" fmla="*/ 220990 w 1027088"/>
                <a:gd name="connsiteY19" fmla="*/ 746186 h 833010"/>
                <a:gd name="connsiteX20" fmla="*/ 214973 w 1027088"/>
                <a:gd name="connsiteY20" fmla="*/ 744547 h 833010"/>
                <a:gd name="connsiteX21" fmla="*/ 210559 w 1027088"/>
                <a:gd name="connsiteY21" fmla="*/ 728132 h 833010"/>
                <a:gd name="connsiteX22" fmla="*/ 260709 w 1027088"/>
                <a:gd name="connsiteY22" fmla="*/ 641240 h 833010"/>
                <a:gd name="connsiteX23" fmla="*/ 277158 w 1027088"/>
                <a:gd name="connsiteY23" fmla="*/ 636827 h 833010"/>
                <a:gd name="connsiteX24" fmla="*/ 281571 w 1027088"/>
                <a:gd name="connsiteY24" fmla="*/ 653243 h 833010"/>
                <a:gd name="connsiteX25" fmla="*/ 231421 w 1027088"/>
                <a:gd name="connsiteY25" fmla="*/ 740134 h 833010"/>
                <a:gd name="connsiteX26" fmla="*/ 220990 w 1027088"/>
                <a:gd name="connsiteY26" fmla="*/ 746186 h 833010"/>
                <a:gd name="connsiteX27" fmla="*/ 166863 w 1027088"/>
                <a:gd name="connsiteY27" fmla="*/ 558996 h 833010"/>
                <a:gd name="connsiteX28" fmla="*/ 0 w 1027088"/>
                <a:gd name="connsiteY28" fmla="*/ 401795 h 833010"/>
                <a:gd name="connsiteX29" fmla="*/ 166863 w 1027088"/>
                <a:gd name="connsiteY29" fmla="*/ 234029 h 833010"/>
                <a:gd name="connsiteX30" fmla="*/ 234063 w 1027088"/>
                <a:gd name="connsiteY30" fmla="*/ 248138 h 833010"/>
                <a:gd name="connsiteX31" fmla="*/ 511086 w 1027088"/>
                <a:gd name="connsiteY31" fmla="*/ 0 h 833010"/>
                <a:gd name="connsiteX32" fmla="*/ 768151 w 1027088"/>
                <a:gd name="connsiteY32" fmla="*/ 174619 h 833010"/>
                <a:gd name="connsiteX33" fmla="*/ 828698 w 1027088"/>
                <a:gd name="connsiteY33" fmla="*/ 167164 h 833010"/>
                <a:gd name="connsiteX34" fmla="*/ 1027088 w 1027088"/>
                <a:gd name="connsiteY34" fmla="*/ 365520 h 833010"/>
                <a:gd name="connsiteX35" fmla="*/ 828831 w 1027088"/>
                <a:gd name="connsiteY35" fmla="*/ 558996 h 833010"/>
                <a:gd name="connsiteX36" fmla="*/ 166863 w 1027088"/>
                <a:gd name="connsiteY36" fmla="*/ 558996 h 833010"/>
                <a:gd name="connsiteX37" fmla="*/ 166863 w 1027088"/>
                <a:gd name="connsiteY37" fmla="*/ 258101 h 833010"/>
                <a:gd name="connsiteX38" fmla="*/ 24072 w 1027088"/>
                <a:gd name="connsiteY38" fmla="*/ 401795 h 833010"/>
                <a:gd name="connsiteX39" fmla="*/ 166997 w 1027088"/>
                <a:gd name="connsiteY39" fmla="*/ 534891 h 833010"/>
                <a:gd name="connsiteX40" fmla="*/ 828698 w 1027088"/>
                <a:gd name="connsiteY40" fmla="*/ 534891 h 833010"/>
                <a:gd name="connsiteX41" fmla="*/ 1002983 w 1027088"/>
                <a:gd name="connsiteY41" fmla="*/ 365520 h 833010"/>
                <a:gd name="connsiteX42" fmla="*/ 828698 w 1027088"/>
                <a:gd name="connsiteY42" fmla="*/ 191235 h 833010"/>
                <a:gd name="connsiteX43" fmla="*/ 765008 w 1027088"/>
                <a:gd name="connsiteY43" fmla="*/ 200596 h 833010"/>
                <a:gd name="connsiteX44" fmla="*/ 749930 w 1027088"/>
                <a:gd name="connsiteY44" fmla="*/ 193576 h 833010"/>
                <a:gd name="connsiteX45" fmla="*/ 511086 w 1027088"/>
                <a:gd name="connsiteY45" fmla="*/ 24072 h 833010"/>
                <a:gd name="connsiteX46" fmla="*/ 255861 w 1027088"/>
                <a:gd name="connsiteY46" fmla="*/ 267663 h 833010"/>
                <a:gd name="connsiteX47" fmla="*/ 249442 w 1027088"/>
                <a:gd name="connsiteY47" fmla="*/ 277224 h 833010"/>
                <a:gd name="connsiteX48" fmla="*/ 237941 w 1027088"/>
                <a:gd name="connsiteY48" fmla="*/ 277024 h 833010"/>
                <a:gd name="connsiteX49" fmla="*/ 166863 w 1027088"/>
                <a:gd name="connsiteY49" fmla="*/ 258101 h 833010"/>
                <a:gd name="connsiteX0" fmla="*/ 338005 w 1027088"/>
                <a:gd name="connsiteY0" fmla="*/ 833010 h 833010"/>
                <a:gd name="connsiteX1" fmla="*/ 331987 w 1027088"/>
                <a:gd name="connsiteY1" fmla="*/ 831372 h 833010"/>
                <a:gd name="connsiteX2" fmla="*/ 327574 w 1027088"/>
                <a:gd name="connsiteY2" fmla="*/ 814957 h 833010"/>
                <a:gd name="connsiteX3" fmla="*/ 427872 w 1027088"/>
                <a:gd name="connsiteY3" fmla="*/ 641240 h 833010"/>
                <a:gd name="connsiteX4" fmla="*/ 444321 w 1027088"/>
                <a:gd name="connsiteY4" fmla="*/ 636827 h 833010"/>
                <a:gd name="connsiteX5" fmla="*/ 448734 w 1027088"/>
                <a:gd name="connsiteY5" fmla="*/ 653243 h 833010"/>
                <a:gd name="connsiteX6" fmla="*/ 348436 w 1027088"/>
                <a:gd name="connsiteY6" fmla="*/ 826959 h 833010"/>
                <a:gd name="connsiteX7" fmla="*/ 338005 w 1027088"/>
                <a:gd name="connsiteY7" fmla="*/ 833010 h 833010"/>
                <a:gd name="connsiteX8" fmla="*/ 555318 w 1027088"/>
                <a:gd name="connsiteY8" fmla="*/ 746186 h 833010"/>
                <a:gd name="connsiteX9" fmla="*/ 549300 w 1027088"/>
                <a:gd name="connsiteY9" fmla="*/ 744547 h 833010"/>
                <a:gd name="connsiteX10" fmla="*/ 544887 w 1027088"/>
                <a:gd name="connsiteY10" fmla="*/ 728132 h 833010"/>
                <a:gd name="connsiteX11" fmla="*/ 595036 w 1027088"/>
                <a:gd name="connsiteY11" fmla="*/ 641240 h 833010"/>
                <a:gd name="connsiteX12" fmla="*/ 611452 w 1027088"/>
                <a:gd name="connsiteY12" fmla="*/ 636827 h 833010"/>
                <a:gd name="connsiteX13" fmla="*/ 615865 w 1027088"/>
                <a:gd name="connsiteY13" fmla="*/ 653243 h 833010"/>
                <a:gd name="connsiteX14" fmla="*/ 565716 w 1027088"/>
                <a:gd name="connsiteY14" fmla="*/ 740134 h 833010"/>
                <a:gd name="connsiteX15" fmla="*/ 555318 w 1027088"/>
                <a:gd name="connsiteY15" fmla="*/ 746186 h 833010"/>
                <a:gd name="connsiteX16" fmla="*/ 220990 w 1027088"/>
                <a:gd name="connsiteY16" fmla="*/ 746186 h 833010"/>
                <a:gd name="connsiteX17" fmla="*/ 214973 w 1027088"/>
                <a:gd name="connsiteY17" fmla="*/ 744547 h 833010"/>
                <a:gd name="connsiteX18" fmla="*/ 210559 w 1027088"/>
                <a:gd name="connsiteY18" fmla="*/ 728132 h 833010"/>
                <a:gd name="connsiteX19" fmla="*/ 260709 w 1027088"/>
                <a:gd name="connsiteY19" fmla="*/ 641240 h 833010"/>
                <a:gd name="connsiteX20" fmla="*/ 277158 w 1027088"/>
                <a:gd name="connsiteY20" fmla="*/ 636827 h 833010"/>
                <a:gd name="connsiteX21" fmla="*/ 281571 w 1027088"/>
                <a:gd name="connsiteY21" fmla="*/ 653243 h 833010"/>
                <a:gd name="connsiteX22" fmla="*/ 231421 w 1027088"/>
                <a:gd name="connsiteY22" fmla="*/ 740134 h 833010"/>
                <a:gd name="connsiteX23" fmla="*/ 220990 w 1027088"/>
                <a:gd name="connsiteY23" fmla="*/ 746186 h 833010"/>
                <a:gd name="connsiteX24" fmla="*/ 166863 w 1027088"/>
                <a:gd name="connsiteY24" fmla="*/ 558996 h 833010"/>
                <a:gd name="connsiteX25" fmla="*/ 0 w 1027088"/>
                <a:gd name="connsiteY25" fmla="*/ 401795 h 833010"/>
                <a:gd name="connsiteX26" fmla="*/ 166863 w 1027088"/>
                <a:gd name="connsiteY26" fmla="*/ 234029 h 833010"/>
                <a:gd name="connsiteX27" fmla="*/ 234063 w 1027088"/>
                <a:gd name="connsiteY27" fmla="*/ 248138 h 833010"/>
                <a:gd name="connsiteX28" fmla="*/ 511086 w 1027088"/>
                <a:gd name="connsiteY28" fmla="*/ 0 h 833010"/>
                <a:gd name="connsiteX29" fmla="*/ 768151 w 1027088"/>
                <a:gd name="connsiteY29" fmla="*/ 174619 h 833010"/>
                <a:gd name="connsiteX30" fmla="*/ 828698 w 1027088"/>
                <a:gd name="connsiteY30" fmla="*/ 167164 h 833010"/>
                <a:gd name="connsiteX31" fmla="*/ 1027088 w 1027088"/>
                <a:gd name="connsiteY31" fmla="*/ 365520 h 833010"/>
                <a:gd name="connsiteX32" fmla="*/ 828831 w 1027088"/>
                <a:gd name="connsiteY32" fmla="*/ 558996 h 833010"/>
                <a:gd name="connsiteX33" fmla="*/ 166863 w 1027088"/>
                <a:gd name="connsiteY33" fmla="*/ 558996 h 833010"/>
                <a:gd name="connsiteX34" fmla="*/ 166863 w 1027088"/>
                <a:gd name="connsiteY34" fmla="*/ 258101 h 833010"/>
                <a:gd name="connsiteX35" fmla="*/ 24072 w 1027088"/>
                <a:gd name="connsiteY35" fmla="*/ 401795 h 833010"/>
                <a:gd name="connsiteX36" fmla="*/ 166997 w 1027088"/>
                <a:gd name="connsiteY36" fmla="*/ 534891 h 833010"/>
                <a:gd name="connsiteX37" fmla="*/ 828698 w 1027088"/>
                <a:gd name="connsiteY37" fmla="*/ 534891 h 833010"/>
                <a:gd name="connsiteX38" fmla="*/ 1002983 w 1027088"/>
                <a:gd name="connsiteY38" fmla="*/ 365520 h 833010"/>
                <a:gd name="connsiteX39" fmla="*/ 828698 w 1027088"/>
                <a:gd name="connsiteY39" fmla="*/ 191235 h 833010"/>
                <a:gd name="connsiteX40" fmla="*/ 765008 w 1027088"/>
                <a:gd name="connsiteY40" fmla="*/ 200596 h 833010"/>
                <a:gd name="connsiteX41" fmla="*/ 749930 w 1027088"/>
                <a:gd name="connsiteY41" fmla="*/ 193576 h 833010"/>
                <a:gd name="connsiteX42" fmla="*/ 511086 w 1027088"/>
                <a:gd name="connsiteY42" fmla="*/ 24072 h 833010"/>
                <a:gd name="connsiteX43" fmla="*/ 255861 w 1027088"/>
                <a:gd name="connsiteY43" fmla="*/ 267663 h 833010"/>
                <a:gd name="connsiteX44" fmla="*/ 249442 w 1027088"/>
                <a:gd name="connsiteY44" fmla="*/ 277224 h 833010"/>
                <a:gd name="connsiteX45" fmla="*/ 237941 w 1027088"/>
                <a:gd name="connsiteY45" fmla="*/ 277024 h 833010"/>
                <a:gd name="connsiteX46" fmla="*/ 166863 w 1027088"/>
                <a:gd name="connsiteY46" fmla="*/ 258101 h 833010"/>
                <a:gd name="connsiteX0" fmla="*/ 348436 w 1027088"/>
                <a:gd name="connsiteY0" fmla="*/ 826959 h 841934"/>
                <a:gd name="connsiteX1" fmla="*/ 331987 w 1027088"/>
                <a:gd name="connsiteY1" fmla="*/ 831372 h 841934"/>
                <a:gd name="connsiteX2" fmla="*/ 327574 w 1027088"/>
                <a:gd name="connsiteY2" fmla="*/ 814957 h 841934"/>
                <a:gd name="connsiteX3" fmla="*/ 427872 w 1027088"/>
                <a:gd name="connsiteY3" fmla="*/ 641240 h 841934"/>
                <a:gd name="connsiteX4" fmla="*/ 444321 w 1027088"/>
                <a:gd name="connsiteY4" fmla="*/ 636827 h 841934"/>
                <a:gd name="connsiteX5" fmla="*/ 448734 w 1027088"/>
                <a:gd name="connsiteY5" fmla="*/ 653243 h 841934"/>
                <a:gd name="connsiteX6" fmla="*/ 348436 w 1027088"/>
                <a:gd name="connsiteY6" fmla="*/ 826959 h 841934"/>
                <a:gd name="connsiteX7" fmla="*/ 555318 w 1027088"/>
                <a:gd name="connsiteY7" fmla="*/ 746186 h 841934"/>
                <a:gd name="connsiteX8" fmla="*/ 549300 w 1027088"/>
                <a:gd name="connsiteY8" fmla="*/ 744547 h 841934"/>
                <a:gd name="connsiteX9" fmla="*/ 544887 w 1027088"/>
                <a:gd name="connsiteY9" fmla="*/ 728132 h 841934"/>
                <a:gd name="connsiteX10" fmla="*/ 595036 w 1027088"/>
                <a:gd name="connsiteY10" fmla="*/ 641240 h 841934"/>
                <a:gd name="connsiteX11" fmla="*/ 611452 w 1027088"/>
                <a:gd name="connsiteY11" fmla="*/ 636827 h 841934"/>
                <a:gd name="connsiteX12" fmla="*/ 615865 w 1027088"/>
                <a:gd name="connsiteY12" fmla="*/ 653243 h 841934"/>
                <a:gd name="connsiteX13" fmla="*/ 565716 w 1027088"/>
                <a:gd name="connsiteY13" fmla="*/ 740134 h 841934"/>
                <a:gd name="connsiteX14" fmla="*/ 555318 w 1027088"/>
                <a:gd name="connsiteY14" fmla="*/ 746186 h 841934"/>
                <a:gd name="connsiteX15" fmla="*/ 220990 w 1027088"/>
                <a:gd name="connsiteY15" fmla="*/ 746186 h 841934"/>
                <a:gd name="connsiteX16" fmla="*/ 214973 w 1027088"/>
                <a:gd name="connsiteY16" fmla="*/ 744547 h 841934"/>
                <a:gd name="connsiteX17" fmla="*/ 210559 w 1027088"/>
                <a:gd name="connsiteY17" fmla="*/ 728132 h 841934"/>
                <a:gd name="connsiteX18" fmla="*/ 260709 w 1027088"/>
                <a:gd name="connsiteY18" fmla="*/ 641240 h 841934"/>
                <a:gd name="connsiteX19" fmla="*/ 277158 w 1027088"/>
                <a:gd name="connsiteY19" fmla="*/ 636827 h 841934"/>
                <a:gd name="connsiteX20" fmla="*/ 281571 w 1027088"/>
                <a:gd name="connsiteY20" fmla="*/ 653243 h 841934"/>
                <a:gd name="connsiteX21" fmla="*/ 231421 w 1027088"/>
                <a:gd name="connsiteY21" fmla="*/ 740134 h 841934"/>
                <a:gd name="connsiteX22" fmla="*/ 220990 w 1027088"/>
                <a:gd name="connsiteY22" fmla="*/ 746186 h 841934"/>
                <a:gd name="connsiteX23" fmla="*/ 166863 w 1027088"/>
                <a:gd name="connsiteY23" fmla="*/ 558996 h 841934"/>
                <a:gd name="connsiteX24" fmla="*/ 0 w 1027088"/>
                <a:gd name="connsiteY24" fmla="*/ 401795 h 841934"/>
                <a:gd name="connsiteX25" fmla="*/ 166863 w 1027088"/>
                <a:gd name="connsiteY25" fmla="*/ 234029 h 841934"/>
                <a:gd name="connsiteX26" fmla="*/ 234063 w 1027088"/>
                <a:gd name="connsiteY26" fmla="*/ 248138 h 841934"/>
                <a:gd name="connsiteX27" fmla="*/ 511086 w 1027088"/>
                <a:gd name="connsiteY27" fmla="*/ 0 h 841934"/>
                <a:gd name="connsiteX28" fmla="*/ 768151 w 1027088"/>
                <a:gd name="connsiteY28" fmla="*/ 174619 h 841934"/>
                <a:gd name="connsiteX29" fmla="*/ 828698 w 1027088"/>
                <a:gd name="connsiteY29" fmla="*/ 167164 h 841934"/>
                <a:gd name="connsiteX30" fmla="*/ 1027088 w 1027088"/>
                <a:gd name="connsiteY30" fmla="*/ 365520 h 841934"/>
                <a:gd name="connsiteX31" fmla="*/ 828831 w 1027088"/>
                <a:gd name="connsiteY31" fmla="*/ 558996 h 841934"/>
                <a:gd name="connsiteX32" fmla="*/ 166863 w 1027088"/>
                <a:gd name="connsiteY32" fmla="*/ 558996 h 841934"/>
                <a:gd name="connsiteX33" fmla="*/ 166863 w 1027088"/>
                <a:gd name="connsiteY33" fmla="*/ 258101 h 841934"/>
                <a:gd name="connsiteX34" fmla="*/ 24072 w 1027088"/>
                <a:gd name="connsiteY34" fmla="*/ 401795 h 841934"/>
                <a:gd name="connsiteX35" fmla="*/ 166997 w 1027088"/>
                <a:gd name="connsiteY35" fmla="*/ 534891 h 841934"/>
                <a:gd name="connsiteX36" fmla="*/ 828698 w 1027088"/>
                <a:gd name="connsiteY36" fmla="*/ 534891 h 841934"/>
                <a:gd name="connsiteX37" fmla="*/ 1002983 w 1027088"/>
                <a:gd name="connsiteY37" fmla="*/ 365520 h 841934"/>
                <a:gd name="connsiteX38" fmla="*/ 828698 w 1027088"/>
                <a:gd name="connsiteY38" fmla="*/ 191235 h 841934"/>
                <a:gd name="connsiteX39" fmla="*/ 765008 w 1027088"/>
                <a:gd name="connsiteY39" fmla="*/ 200596 h 841934"/>
                <a:gd name="connsiteX40" fmla="*/ 749930 w 1027088"/>
                <a:gd name="connsiteY40" fmla="*/ 193576 h 841934"/>
                <a:gd name="connsiteX41" fmla="*/ 511086 w 1027088"/>
                <a:gd name="connsiteY41" fmla="*/ 24072 h 841934"/>
                <a:gd name="connsiteX42" fmla="*/ 255861 w 1027088"/>
                <a:gd name="connsiteY42" fmla="*/ 267663 h 841934"/>
                <a:gd name="connsiteX43" fmla="*/ 249442 w 1027088"/>
                <a:gd name="connsiteY43" fmla="*/ 277224 h 841934"/>
                <a:gd name="connsiteX44" fmla="*/ 237941 w 1027088"/>
                <a:gd name="connsiteY44" fmla="*/ 277024 h 841934"/>
                <a:gd name="connsiteX45" fmla="*/ 166863 w 1027088"/>
                <a:gd name="connsiteY45" fmla="*/ 258101 h 841934"/>
                <a:gd name="connsiteX0" fmla="*/ 448734 w 1027088"/>
                <a:gd name="connsiteY0" fmla="*/ 653243 h 831372"/>
                <a:gd name="connsiteX1" fmla="*/ 331987 w 1027088"/>
                <a:gd name="connsiteY1" fmla="*/ 831372 h 831372"/>
                <a:gd name="connsiteX2" fmla="*/ 327574 w 1027088"/>
                <a:gd name="connsiteY2" fmla="*/ 814957 h 831372"/>
                <a:gd name="connsiteX3" fmla="*/ 427872 w 1027088"/>
                <a:gd name="connsiteY3" fmla="*/ 641240 h 831372"/>
                <a:gd name="connsiteX4" fmla="*/ 444321 w 1027088"/>
                <a:gd name="connsiteY4" fmla="*/ 636827 h 831372"/>
                <a:gd name="connsiteX5" fmla="*/ 448734 w 1027088"/>
                <a:gd name="connsiteY5" fmla="*/ 653243 h 831372"/>
                <a:gd name="connsiteX6" fmla="*/ 555318 w 1027088"/>
                <a:gd name="connsiteY6" fmla="*/ 746186 h 831372"/>
                <a:gd name="connsiteX7" fmla="*/ 549300 w 1027088"/>
                <a:gd name="connsiteY7" fmla="*/ 744547 h 831372"/>
                <a:gd name="connsiteX8" fmla="*/ 544887 w 1027088"/>
                <a:gd name="connsiteY8" fmla="*/ 728132 h 831372"/>
                <a:gd name="connsiteX9" fmla="*/ 595036 w 1027088"/>
                <a:gd name="connsiteY9" fmla="*/ 641240 h 831372"/>
                <a:gd name="connsiteX10" fmla="*/ 611452 w 1027088"/>
                <a:gd name="connsiteY10" fmla="*/ 636827 h 831372"/>
                <a:gd name="connsiteX11" fmla="*/ 615865 w 1027088"/>
                <a:gd name="connsiteY11" fmla="*/ 653243 h 831372"/>
                <a:gd name="connsiteX12" fmla="*/ 565716 w 1027088"/>
                <a:gd name="connsiteY12" fmla="*/ 740134 h 831372"/>
                <a:gd name="connsiteX13" fmla="*/ 555318 w 1027088"/>
                <a:gd name="connsiteY13" fmla="*/ 746186 h 831372"/>
                <a:gd name="connsiteX14" fmla="*/ 220990 w 1027088"/>
                <a:gd name="connsiteY14" fmla="*/ 746186 h 831372"/>
                <a:gd name="connsiteX15" fmla="*/ 214973 w 1027088"/>
                <a:gd name="connsiteY15" fmla="*/ 744547 h 831372"/>
                <a:gd name="connsiteX16" fmla="*/ 210559 w 1027088"/>
                <a:gd name="connsiteY16" fmla="*/ 728132 h 831372"/>
                <a:gd name="connsiteX17" fmla="*/ 260709 w 1027088"/>
                <a:gd name="connsiteY17" fmla="*/ 641240 h 831372"/>
                <a:gd name="connsiteX18" fmla="*/ 277158 w 1027088"/>
                <a:gd name="connsiteY18" fmla="*/ 636827 h 831372"/>
                <a:gd name="connsiteX19" fmla="*/ 281571 w 1027088"/>
                <a:gd name="connsiteY19" fmla="*/ 653243 h 831372"/>
                <a:gd name="connsiteX20" fmla="*/ 231421 w 1027088"/>
                <a:gd name="connsiteY20" fmla="*/ 740134 h 831372"/>
                <a:gd name="connsiteX21" fmla="*/ 220990 w 1027088"/>
                <a:gd name="connsiteY21" fmla="*/ 746186 h 831372"/>
                <a:gd name="connsiteX22" fmla="*/ 166863 w 1027088"/>
                <a:gd name="connsiteY22" fmla="*/ 558996 h 831372"/>
                <a:gd name="connsiteX23" fmla="*/ 0 w 1027088"/>
                <a:gd name="connsiteY23" fmla="*/ 401795 h 831372"/>
                <a:gd name="connsiteX24" fmla="*/ 166863 w 1027088"/>
                <a:gd name="connsiteY24" fmla="*/ 234029 h 831372"/>
                <a:gd name="connsiteX25" fmla="*/ 234063 w 1027088"/>
                <a:gd name="connsiteY25" fmla="*/ 248138 h 831372"/>
                <a:gd name="connsiteX26" fmla="*/ 511086 w 1027088"/>
                <a:gd name="connsiteY26" fmla="*/ 0 h 831372"/>
                <a:gd name="connsiteX27" fmla="*/ 768151 w 1027088"/>
                <a:gd name="connsiteY27" fmla="*/ 174619 h 831372"/>
                <a:gd name="connsiteX28" fmla="*/ 828698 w 1027088"/>
                <a:gd name="connsiteY28" fmla="*/ 167164 h 831372"/>
                <a:gd name="connsiteX29" fmla="*/ 1027088 w 1027088"/>
                <a:gd name="connsiteY29" fmla="*/ 365520 h 831372"/>
                <a:gd name="connsiteX30" fmla="*/ 828831 w 1027088"/>
                <a:gd name="connsiteY30" fmla="*/ 558996 h 831372"/>
                <a:gd name="connsiteX31" fmla="*/ 166863 w 1027088"/>
                <a:gd name="connsiteY31" fmla="*/ 558996 h 831372"/>
                <a:gd name="connsiteX32" fmla="*/ 166863 w 1027088"/>
                <a:gd name="connsiteY32" fmla="*/ 258101 h 831372"/>
                <a:gd name="connsiteX33" fmla="*/ 24072 w 1027088"/>
                <a:gd name="connsiteY33" fmla="*/ 401795 h 831372"/>
                <a:gd name="connsiteX34" fmla="*/ 166997 w 1027088"/>
                <a:gd name="connsiteY34" fmla="*/ 534891 h 831372"/>
                <a:gd name="connsiteX35" fmla="*/ 828698 w 1027088"/>
                <a:gd name="connsiteY35" fmla="*/ 534891 h 831372"/>
                <a:gd name="connsiteX36" fmla="*/ 1002983 w 1027088"/>
                <a:gd name="connsiteY36" fmla="*/ 365520 h 831372"/>
                <a:gd name="connsiteX37" fmla="*/ 828698 w 1027088"/>
                <a:gd name="connsiteY37" fmla="*/ 191235 h 831372"/>
                <a:gd name="connsiteX38" fmla="*/ 765008 w 1027088"/>
                <a:gd name="connsiteY38" fmla="*/ 200596 h 831372"/>
                <a:gd name="connsiteX39" fmla="*/ 749930 w 1027088"/>
                <a:gd name="connsiteY39" fmla="*/ 193576 h 831372"/>
                <a:gd name="connsiteX40" fmla="*/ 511086 w 1027088"/>
                <a:gd name="connsiteY40" fmla="*/ 24072 h 831372"/>
                <a:gd name="connsiteX41" fmla="*/ 255861 w 1027088"/>
                <a:gd name="connsiteY41" fmla="*/ 267663 h 831372"/>
                <a:gd name="connsiteX42" fmla="*/ 249442 w 1027088"/>
                <a:gd name="connsiteY42" fmla="*/ 277224 h 831372"/>
                <a:gd name="connsiteX43" fmla="*/ 237941 w 1027088"/>
                <a:gd name="connsiteY43" fmla="*/ 277024 h 831372"/>
                <a:gd name="connsiteX44" fmla="*/ 166863 w 1027088"/>
                <a:gd name="connsiteY44" fmla="*/ 258101 h 831372"/>
                <a:gd name="connsiteX0" fmla="*/ 444321 w 1027088"/>
                <a:gd name="connsiteY0" fmla="*/ 636827 h 842165"/>
                <a:gd name="connsiteX1" fmla="*/ 331987 w 1027088"/>
                <a:gd name="connsiteY1" fmla="*/ 831372 h 842165"/>
                <a:gd name="connsiteX2" fmla="*/ 327574 w 1027088"/>
                <a:gd name="connsiteY2" fmla="*/ 814957 h 842165"/>
                <a:gd name="connsiteX3" fmla="*/ 427872 w 1027088"/>
                <a:gd name="connsiteY3" fmla="*/ 641240 h 842165"/>
                <a:gd name="connsiteX4" fmla="*/ 444321 w 1027088"/>
                <a:gd name="connsiteY4" fmla="*/ 636827 h 842165"/>
                <a:gd name="connsiteX5" fmla="*/ 555318 w 1027088"/>
                <a:gd name="connsiteY5" fmla="*/ 746186 h 842165"/>
                <a:gd name="connsiteX6" fmla="*/ 549300 w 1027088"/>
                <a:gd name="connsiteY6" fmla="*/ 744547 h 842165"/>
                <a:gd name="connsiteX7" fmla="*/ 544887 w 1027088"/>
                <a:gd name="connsiteY7" fmla="*/ 728132 h 842165"/>
                <a:gd name="connsiteX8" fmla="*/ 595036 w 1027088"/>
                <a:gd name="connsiteY8" fmla="*/ 641240 h 842165"/>
                <a:gd name="connsiteX9" fmla="*/ 611452 w 1027088"/>
                <a:gd name="connsiteY9" fmla="*/ 636827 h 842165"/>
                <a:gd name="connsiteX10" fmla="*/ 615865 w 1027088"/>
                <a:gd name="connsiteY10" fmla="*/ 653243 h 842165"/>
                <a:gd name="connsiteX11" fmla="*/ 565716 w 1027088"/>
                <a:gd name="connsiteY11" fmla="*/ 740134 h 842165"/>
                <a:gd name="connsiteX12" fmla="*/ 555318 w 1027088"/>
                <a:gd name="connsiteY12" fmla="*/ 746186 h 842165"/>
                <a:gd name="connsiteX13" fmla="*/ 220990 w 1027088"/>
                <a:gd name="connsiteY13" fmla="*/ 746186 h 842165"/>
                <a:gd name="connsiteX14" fmla="*/ 214973 w 1027088"/>
                <a:gd name="connsiteY14" fmla="*/ 744547 h 842165"/>
                <a:gd name="connsiteX15" fmla="*/ 210559 w 1027088"/>
                <a:gd name="connsiteY15" fmla="*/ 728132 h 842165"/>
                <a:gd name="connsiteX16" fmla="*/ 260709 w 1027088"/>
                <a:gd name="connsiteY16" fmla="*/ 641240 h 842165"/>
                <a:gd name="connsiteX17" fmla="*/ 277158 w 1027088"/>
                <a:gd name="connsiteY17" fmla="*/ 636827 h 842165"/>
                <a:gd name="connsiteX18" fmla="*/ 281571 w 1027088"/>
                <a:gd name="connsiteY18" fmla="*/ 653243 h 842165"/>
                <a:gd name="connsiteX19" fmla="*/ 231421 w 1027088"/>
                <a:gd name="connsiteY19" fmla="*/ 740134 h 842165"/>
                <a:gd name="connsiteX20" fmla="*/ 220990 w 1027088"/>
                <a:gd name="connsiteY20" fmla="*/ 746186 h 842165"/>
                <a:gd name="connsiteX21" fmla="*/ 166863 w 1027088"/>
                <a:gd name="connsiteY21" fmla="*/ 558996 h 842165"/>
                <a:gd name="connsiteX22" fmla="*/ 0 w 1027088"/>
                <a:gd name="connsiteY22" fmla="*/ 401795 h 842165"/>
                <a:gd name="connsiteX23" fmla="*/ 166863 w 1027088"/>
                <a:gd name="connsiteY23" fmla="*/ 234029 h 842165"/>
                <a:gd name="connsiteX24" fmla="*/ 234063 w 1027088"/>
                <a:gd name="connsiteY24" fmla="*/ 248138 h 842165"/>
                <a:gd name="connsiteX25" fmla="*/ 511086 w 1027088"/>
                <a:gd name="connsiteY25" fmla="*/ 0 h 842165"/>
                <a:gd name="connsiteX26" fmla="*/ 768151 w 1027088"/>
                <a:gd name="connsiteY26" fmla="*/ 174619 h 842165"/>
                <a:gd name="connsiteX27" fmla="*/ 828698 w 1027088"/>
                <a:gd name="connsiteY27" fmla="*/ 167164 h 842165"/>
                <a:gd name="connsiteX28" fmla="*/ 1027088 w 1027088"/>
                <a:gd name="connsiteY28" fmla="*/ 365520 h 842165"/>
                <a:gd name="connsiteX29" fmla="*/ 828831 w 1027088"/>
                <a:gd name="connsiteY29" fmla="*/ 558996 h 842165"/>
                <a:gd name="connsiteX30" fmla="*/ 166863 w 1027088"/>
                <a:gd name="connsiteY30" fmla="*/ 558996 h 842165"/>
                <a:gd name="connsiteX31" fmla="*/ 166863 w 1027088"/>
                <a:gd name="connsiteY31" fmla="*/ 258101 h 842165"/>
                <a:gd name="connsiteX32" fmla="*/ 24072 w 1027088"/>
                <a:gd name="connsiteY32" fmla="*/ 401795 h 842165"/>
                <a:gd name="connsiteX33" fmla="*/ 166997 w 1027088"/>
                <a:gd name="connsiteY33" fmla="*/ 534891 h 842165"/>
                <a:gd name="connsiteX34" fmla="*/ 828698 w 1027088"/>
                <a:gd name="connsiteY34" fmla="*/ 534891 h 842165"/>
                <a:gd name="connsiteX35" fmla="*/ 1002983 w 1027088"/>
                <a:gd name="connsiteY35" fmla="*/ 365520 h 842165"/>
                <a:gd name="connsiteX36" fmla="*/ 828698 w 1027088"/>
                <a:gd name="connsiteY36" fmla="*/ 191235 h 842165"/>
                <a:gd name="connsiteX37" fmla="*/ 765008 w 1027088"/>
                <a:gd name="connsiteY37" fmla="*/ 200596 h 842165"/>
                <a:gd name="connsiteX38" fmla="*/ 749930 w 1027088"/>
                <a:gd name="connsiteY38" fmla="*/ 193576 h 842165"/>
                <a:gd name="connsiteX39" fmla="*/ 511086 w 1027088"/>
                <a:gd name="connsiteY39" fmla="*/ 24072 h 842165"/>
                <a:gd name="connsiteX40" fmla="*/ 255861 w 1027088"/>
                <a:gd name="connsiteY40" fmla="*/ 267663 h 842165"/>
                <a:gd name="connsiteX41" fmla="*/ 249442 w 1027088"/>
                <a:gd name="connsiteY41" fmla="*/ 277224 h 842165"/>
                <a:gd name="connsiteX42" fmla="*/ 237941 w 1027088"/>
                <a:gd name="connsiteY42" fmla="*/ 277024 h 842165"/>
                <a:gd name="connsiteX43" fmla="*/ 166863 w 1027088"/>
                <a:gd name="connsiteY43" fmla="*/ 258101 h 842165"/>
                <a:gd name="connsiteX0" fmla="*/ 427872 w 1027088"/>
                <a:gd name="connsiteY0" fmla="*/ 641240 h 841850"/>
                <a:gd name="connsiteX1" fmla="*/ 331987 w 1027088"/>
                <a:gd name="connsiteY1" fmla="*/ 831372 h 841850"/>
                <a:gd name="connsiteX2" fmla="*/ 327574 w 1027088"/>
                <a:gd name="connsiteY2" fmla="*/ 814957 h 841850"/>
                <a:gd name="connsiteX3" fmla="*/ 427872 w 1027088"/>
                <a:gd name="connsiteY3" fmla="*/ 641240 h 841850"/>
                <a:gd name="connsiteX4" fmla="*/ 555318 w 1027088"/>
                <a:gd name="connsiteY4" fmla="*/ 746186 h 841850"/>
                <a:gd name="connsiteX5" fmla="*/ 549300 w 1027088"/>
                <a:gd name="connsiteY5" fmla="*/ 744547 h 841850"/>
                <a:gd name="connsiteX6" fmla="*/ 544887 w 1027088"/>
                <a:gd name="connsiteY6" fmla="*/ 728132 h 841850"/>
                <a:gd name="connsiteX7" fmla="*/ 595036 w 1027088"/>
                <a:gd name="connsiteY7" fmla="*/ 641240 h 841850"/>
                <a:gd name="connsiteX8" fmla="*/ 611452 w 1027088"/>
                <a:gd name="connsiteY8" fmla="*/ 636827 h 841850"/>
                <a:gd name="connsiteX9" fmla="*/ 615865 w 1027088"/>
                <a:gd name="connsiteY9" fmla="*/ 653243 h 841850"/>
                <a:gd name="connsiteX10" fmla="*/ 565716 w 1027088"/>
                <a:gd name="connsiteY10" fmla="*/ 740134 h 841850"/>
                <a:gd name="connsiteX11" fmla="*/ 555318 w 1027088"/>
                <a:gd name="connsiteY11" fmla="*/ 746186 h 841850"/>
                <a:gd name="connsiteX12" fmla="*/ 220990 w 1027088"/>
                <a:gd name="connsiteY12" fmla="*/ 746186 h 841850"/>
                <a:gd name="connsiteX13" fmla="*/ 214973 w 1027088"/>
                <a:gd name="connsiteY13" fmla="*/ 744547 h 841850"/>
                <a:gd name="connsiteX14" fmla="*/ 210559 w 1027088"/>
                <a:gd name="connsiteY14" fmla="*/ 728132 h 841850"/>
                <a:gd name="connsiteX15" fmla="*/ 260709 w 1027088"/>
                <a:gd name="connsiteY15" fmla="*/ 641240 h 841850"/>
                <a:gd name="connsiteX16" fmla="*/ 277158 w 1027088"/>
                <a:gd name="connsiteY16" fmla="*/ 636827 h 841850"/>
                <a:gd name="connsiteX17" fmla="*/ 281571 w 1027088"/>
                <a:gd name="connsiteY17" fmla="*/ 653243 h 841850"/>
                <a:gd name="connsiteX18" fmla="*/ 231421 w 1027088"/>
                <a:gd name="connsiteY18" fmla="*/ 740134 h 841850"/>
                <a:gd name="connsiteX19" fmla="*/ 220990 w 1027088"/>
                <a:gd name="connsiteY19" fmla="*/ 746186 h 841850"/>
                <a:gd name="connsiteX20" fmla="*/ 166863 w 1027088"/>
                <a:gd name="connsiteY20" fmla="*/ 558996 h 841850"/>
                <a:gd name="connsiteX21" fmla="*/ 0 w 1027088"/>
                <a:gd name="connsiteY21" fmla="*/ 401795 h 841850"/>
                <a:gd name="connsiteX22" fmla="*/ 166863 w 1027088"/>
                <a:gd name="connsiteY22" fmla="*/ 234029 h 841850"/>
                <a:gd name="connsiteX23" fmla="*/ 234063 w 1027088"/>
                <a:gd name="connsiteY23" fmla="*/ 248138 h 841850"/>
                <a:gd name="connsiteX24" fmla="*/ 511086 w 1027088"/>
                <a:gd name="connsiteY24" fmla="*/ 0 h 841850"/>
                <a:gd name="connsiteX25" fmla="*/ 768151 w 1027088"/>
                <a:gd name="connsiteY25" fmla="*/ 174619 h 841850"/>
                <a:gd name="connsiteX26" fmla="*/ 828698 w 1027088"/>
                <a:gd name="connsiteY26" fmla="*/ 167164 h 841850"/>
                <a:gd name="connsiteX27" fmla="*/ 1027088 w 1027088"/>
                <a:gd name="connsiteY27" fmla="*/ 365520 h 841850"/>
                <a:gd name="connsiteX28" fmla="*/ 828831 w 1027088"/>
                <a:gd name="connsiteY28" fmla="*/ 558996 h 841850"/>
                <a:gd name="connsiteX29" fmla="*/ 166863 w 1027088"/>
                <a:gd name="connsiteY29" fmla="*/ 558996 h 841850"/>
                <a:gd name="connsiteX30" fmla="*/ 166863 w 1027088"/>
                <a:gd name="connsiteY30" fmla="*/ 258101 h 841850"/>
                <a:gd name="connsiteX31" fmla="*/ 24072 w 1027088"/>
                <a:gd name="connsiteY31" fmla="*/ 401795 h 841850"/>
                <a:gd name="connsiteX32" fmla="*/ 166997 w 1027088"/>
                <a:gd name="connsiteY32" fmla="*/ 534891 h 841850"/>
                <a:gd name="connsiteX33" fmla="*/ 828698 w 1027088"/>
                <a:gd name="connsiteY33" fmla="*/ 534891 h 841850"/>
                <a:gd name="connsiteX34" fmla="*/ 1002983 w 1027088"/>
                <a:gd name="connsiteY34" fmla="*/ 365520 h 841850"/>
                <a:gd name="connsiteX35" fmla="*/ 828698 w 1027088"/>
                <a:gd name="connsiteY35" fmla="*/ 191235 h 841850"/>
                <a:gd name="connsiteX36" fmla="*/ 765008 w 1027088"/>
                <a:gd name="connsiteY36" fmla="*/ 200596 h 841850"/>
                <a:gd name="connsiteX37" fmla="*/ 749930 w 1027088"/>
                <a:gd name="connsiteY37" fmla="*/ 193576 h 841850"/>
                <a:gd name="connsiteX38" fmla="*/ 511086 w 1027088"/>
                <a:gd name="connsiteY38" fmla="*/ 24072 h 841850"/>
                <a:gd name="connsiteX39" fmla="*/ 255861 w 1027088"/>
                <a:gd name="connsiteY39" fmla="*/ 267663 h 841850"/>
                <a:gd name="connsiteX40" fmla="*/ 249442 w 1027088"/>
                <a:gd name="connsiteY40" fmla="*/ 277224 h 841850"/>
                <a:gd name="connsiteX41" fmla="*/ 237941 w 1027088"/>
                <a:gd name="connsiteY41" fmla="*/ 277024 h 841850"/>
                <a:gd name="connsiteX42" fmla="*/ 166863 w 1027088"/>
                <a:gd name="connsiteY42" fmla="*/ 258101 h 841850"/>
                <a:gd name="connsiteX0" fmla="*/ 327574 w 1027088"/>
                <a:gd name="connsiteY0" fmla="*/ 814957 h 841850"/>
                <a:gd name="connsiteX1" fmla="*/ 331987 w 1027088"/>
                <a:gd name="connsiteY1" fmla="*/ 831372 h 841850"/>
                <a:gd name="connsiteX2" fmla="*/ 327574 w 1027088"/>
                <a:gd name="connsiteY2" fmla="*/ 814957 h 841850"/>
                <a:gd name="connsiteX3" fmla="*/ 555318 w 1027088"/>
                <a:gd name="connsiteY3" fmla="*/ 746186 h 841850"/>
                <a:gd name="connsiteX4" fmla="*/ 549300 w 1027088"/>
                <a:gd name="connsiteY4" fmla="*/ 744547 h 841850"/>
                <a:gd name="connsiteX5" fmla="*/ 544887 w 1027088"/>
                <a:gd name="connsiteY5" fmla="*/ 728132 h 841850"/>
                <a:gd name="connsiteX6" fmla="*/ 595036 w 1027088"/>
                <a:gd name="connsiteY6" fmla="*/ 641240 h 841850"/>
                <a:gd name="connsiteX7" fmla="*/ 611452 w 1027088"/>
                <a:gd name="connsiteY7" fmla="*/ 636827 h 841850"/>
                <a:gd name="connsiteX8" fmla="*/ 615865 w 1027088"/>
                <a:gd name="connsiteY8" fmla="*/ 653243 h 841850"/>
                <a:gd name="connsiteX9" fmla="*/ 565716 w 1027088"/>
                <a:gd name="connsiteY9" fmla="*/ 740134 h 841850"/>
                <a:gd name="connsiteX10" fmla="*/ 555318 w 1027088"/>
                <a:gd name="connsiteY10" fmla="*/ 746186 h 841850"/>
                <a:gd name="connsiteX11" fmla="*/ 220990 w 1027088"/>
                <a:gd name="connsiteY11" fmla="*/ 746186 h 841850"/>
                <a:gd name="connsiteX12" fmla="*/ 214973 w 1027088"/>
                <a:gd name="connsiteY12" fmla="*/ 744547 h 841850"/>
                <a:gd name="connsiteX13" fmla="*/ 210559 w 1027088"/>
                <a:gd name="connsiteY13" fmla="*/ 728132 h 841850"/>
                <a:gd name="connsiteX14" fmla="*/ 260709 w 1027088"/>
                <a:gd name="connsiteY14" fmla="*/ 641240 h 841850"/>
                <a:gd name="connsiteX15" fmla="*/ 277158 w 1027088"/>
                <a:gd name="connsiteY15" fmla="*/ 636827 h 841850"/>
                <a:gd name="connsiteX16" fmla="*/ 281571 w 1027088"/>
                <a:gd name="connsiteY16" fmla="*/ 653243 h 841850"/>
                <a:gd name="connsiteX17" fmla="*/ 231421 w 1027088"/>
                <a:gd name="connsiteY17" fmla="*/ 740134 h 841850"/>
                <a:gd name="connsiteX18" fmla="*/ 220990 w 1027088"/>
                <a:gd name="connsiteY18" fmla="*/ 746186 h 841850"/>
                <a:gd name="connsiteX19" fmla="*/ 166863 w 1027088"/>
                <a:gd name="connsiteY19" fmla="*/ 558996 h 841850"/>
                <a:gd name="connsiteX20" fmla="*/ 0 w 1027088"/>
                <a:gd name="connsiteY20" fmla="*/ 401795 h 841850"/>
                <a:gd name="connsiteX21" fmla="*/ 166863 w 1027088"/>
                <a:gd name="connsiteY21" fmla="*/ 234029 h 841850"/>
                <a:gd name="connsiteX22" fmla="*/ 234063 w 1027088"/>
                <a:gd name="connsiteY22" fmla="*/ 248138 h 841850"/>
                <a:gd name="connsiteX23" fmla="*/ 511086 w 1027088"/>
                <a:gd name="connsiteY23" fmla="*/ 0 h 841850"/>
                <a:gd name="connsiteX24" fmla="*/ 768151 w 1027088"/>
                <a:gd name="connsiteY24" fmla="*/ 174619 h 841850"/>
                <a:gd name="connsiteX25" fmla="*/ 828698 w 1027088"/>
                <a:gd name="connsiteY25" fmla="*/ 167164 h 841850"/>
                <a:gd name="connsiteX26" fmla="*/ 1027088 w 1027088"/>
                <a:gd name="connsiteY26" fmla="*/ 365520 h 841850"/>
                <a:gd name="connsiteX27" fmla="*/ 828831 w 1027088"/>
                <a:gd name="connsiteY27" fmla="*/ 558996 h 841850"/>
                <a:gd name="connsiteX28" fmla="*/ 166863 w 1027088"/>
                <a:gd name="connsiteY28" fmla="*/ 558996 h 841850"/>
                <a:gd name="connsiteX29" fmla="*/ 166863 w 1027088"/>
                <a:gd name="connsiteY29" fmla="*/ 258101 h 841850"/>
                <a:gd name="connsiteX30" fmla="*/ 24072 w 1027088"/>
                <a:gd name="connsiteY30" fmla="*/ 401795 h 841850"/>
                <a:gd name="connsiteX31" fmla="*/ 166997 w 1027088"/>
                <a:gd name="connsiteY31" fmla="*/ 534891 h 841850"/>
                <a:gd name="connsiteX32" fmla="*/ 828698 w 1027088"/>
                <a:gd name="connsiteY32" fmla="*/ 534891 h 841850"/>
                <a:gd name="connsiteX33" fmla="*/ 1002983 w 1027088"/>
                <a:gd name="connsiteY33" fmla="*/ 365520 h 841850"/>
                <a:gd name="connsiteX34" fmla="*/ 828698 w 1027088"/>
                <a:gd name="connsiteY34" fmla="*/ 191235 h 841850"/>
                <a:gd name="connsiteX35" fmla="*/ 765008 w 1027088"/>
                <a:gd name="connsiteY35" fmla="*/ 200596 h 841850"/>
                <a:gd name="connsiteX36" fmla="*/ 749930 w 1027088"/>
                <a:gd name="connsiteY36" fmla="*/ 193576 h 841850"/>
                <a:gd name="connsiteX37" fmla="*/ 511086 w 1027088"/>
                <a:gd name="connsiteY37" fmla="*/ 24072 h 841850"/>
                <a:gd name="connsiteX38" fmla="*/ 255861 w 1027088"/>
                <a:gd name="connsiteY38" fmla="*/ 267663 h 841850"/>
                <a:gd name="connsiteX39" fmla="*/ 249442 w 1027088"/>
                <a:gd name="connsiteY39" fmla="*/ 277224 h 841850"/>
                <a:gd name="connsiteX40" fmla="*/ 237941 w 1027088"/>
                <a:gd name="connsiteY40" fmla="*/ 277024 h 841850"/>
                <a:gd name="connsiteX41" fmla="*/ 166863 w 1027088"/>
                <a:gd name="connsiteY41" fmla="*/ 258101 h 841850"/>
                <a:gd name="connsiteX0" fmla="*/ 555318 w 1027088"/>
                <a:gd name="connsiteY0" fmla="*/ 746186 h 746186"/>
                <a:gd name="connsiteX1" fmla="*/ 549300 w 1027088"/>
                <a:gd name="connsiteY1" fmla="*/ 744547 h 746186"/>
                <a:gd name="connsiteX2" fmla="*/ 544887 w 1027088"/>
                <a:gd name="connsiteY2" fmla="*/ 728132 h 746186"/>
                <a:gd name="connsiteX3" fmla="*/ 595036 w 1027088"/>
                <a:gd name="connsiteY3" fmla="*/ 641240 h 746186"/>
                <a:gd name="connsiteX4" fmla="*/ 611452 w 1027088"/>
                <a:gd name="connsiteY4" fmla="*/ 636827 h 746186"/>
                <a:gd name="connsiteX5" fmla="*/ 615865 w 1027088"/>
                <a:gd name="connsiteY5" fmla="*/ 653243 h 746186"/>
                <a:gd name="connsiteX6" fmla="*/ 565716 w 1027088"/>
                <a:gd name="connsiteY6" fmla="*/ 740134 h 746186"/>
                <a:gd name="connsiteX7" fmla="*/ 555318 w 1027088"/>
                <a:gd name="connsiteY7" fmla="*/ 746186 h 746186"/>
                <a:gd name="connsiteX8" fmla="*/ 220990 w 1027088"/>
                <a:gd name="connsiteY8" fmla="*/ 746186 h 746186"/>
                <a:gd name="connsiteX9" fmla="*/ 214973 w 1027088"/>
                <a:gd name="connsiteY9" fmla="*/ 744547 h 746186"/>
                <a:gd name="connsiteX10" fmla="*/ 210559 w 1027088"/>
                <a:gd name="connsiteY10" fmla="*/ 728132 h 746186"/>
                <a:gd name="connsiteX11" fmla="*/ 260709 w 1027088"/>
                <a:gd name="connsiteY11" fmla="*/ 641240 h 746186"/>
                <a:gd name="connsiteX12" fmla="*/ 277158 w 1027088"/>
                <a:gd name="connsiteY12" fmla="*/ 636827 h 746186"/>
                <a:gd name="connsiteX13" fmla="*/ 281571 w 1027088"/>
                <a:gd name="connsiteY13" fmla="*/ 653243 h 746186"/>
                <a:gd name="connsiteX14" fmla="*/ 231421 w 1027088"/>
                <a:gd name="connsiteY14" fmla="*/ 740134 h 746186"/>
                <a:gd name="connsiteX15" fmla="*/ 220990 w 1027088"/>
                <a:gd name="connsiteY15" fmla="*/ 746186 h 746186"/>
                <a:gd name="connsiteX16" fmla="*/ 166863 w 1027088"/>
                <a:gd name="connsiteY16" fmla="*/ 558996 h 746186"/>
                <a:gd name="connsiteX17" fmla="*/ 0 w 1027088"/>
                <a:gd name="connsiteY17" fmla="*/ 401795 h 746186"/>
                <a:gd name="connsiteX18" fmla="*/ 166863 w 1027088"/>
                <a:gd name="connsiteY18" fmla="*/ 234029 h 746186"/>
                <a:gd name="connsiteX19" fmla="*/ 234063 w 1027088"/>
                <a:gd name="connsiteY19" fmla="*/ 248138 h 746186"/>
                <a:gd name="connsiteX20" fmla="*/ 511086 w 1027088"/>
                <a:gd name="connsiteY20" fmla="*/ 0 h 746186"/>
                <a:gd name="connsiteX21" fmla="*/ 768151 w 1027088"/>
                <a:gd name="connsiteY21" fmla="*/ 174619 h 746186"/>
                <a:gd name="connsiteX22" fmla="*/ 828698 w 1027088"/>
                <a:gd name="connsiteY22" fmla="*/ 167164 h 746186"/>
                <a:gd name="connsiteX23" fmla="*/ 1027088 w 1027088"/>
                <a:gd name="connsiteY23" fmla="*/ 365520 h 746186"/>
                <a:gd name="connsiteX24" fmla="*/ 828831 w 1027088"/>
                <a:gd name="connsiteY24" fmla="*/ 558996 h 746186"/>
                <a:gd name="connsiteX25" fmla="*/ 166863 w 1027088"/>
                <a:gd name="connsiteY25" fmla="*/ 558996 h 746186"/>
                <a:gd name="connsiteX26" fmla="*/ 166863 w 1027088"/>
                <a:gd name="connsiteY26" fmla="*/ 258101 h 746186"/>
                <a:gd name="connsiteX27" fmla="*/ 24072 w 1027088"/>
                <a:gd name="connsiteY27" fmla="*/ 401795 h 746186"/>
                <a:gd name="connsiteX28" fmla="*/ 166997 w 1027088"/>
                <a:gd name="connsiteY28" fmla="*/ 534891 h 746186"/>
                <a:gd name="connsiteX29" fmla="*/ 828698 w 1027088"/>
                <a:gd name="connsiteY29" fmla="*/ 534891 h 746186"/>
                <a:gd name="connsiteX30" fmla="*/ 1002983 w 1027088"/>
                <a:gd name="connsiteY30" fmla="*/ 365520 h 746186"/>
                <a:gd name="connsiteX31" fmla="*/ 828698 w 1027088"/>
                <a:gd name="connsiteY31" fmla="*/ 191235 h 746186"/>
                <a:gd name="connsiteX32" fmla="*/ 765008 w 1027088"/>
                <a:gd name="connsiteY32" fmla="*/ 200596 h 746186"/>
                <a:gd name="connsiteX33" fmla="*/ 749930 w 1027088"/>
                <a:gd name="connsiteY33" fmla="*/ 193576 h 746186"/>
                <a:gd name="connsiteX34" fmla="*/ 511086 w 1027088"/>
                <a:gd name="connsiteY34" fmla="*/ 24072 h 746186"/>
                <a:gd name="connsiteX35" fmla="*/ 255861 w 1027088"/>
                <a:gd name="connsiteY35" fmla="*/ 267663 h 746186"/>
                <a:gd name="connsiteX36" fmla="*/ 249442 w 1027088"/>
                <a:gd name="connsiteY36" fmla="*/ 277224 h 746186"/>
                <a:gd name="connsiteX37" fmla="*/ 237941 w 1027088"/>
                <a:gd name="connsiteY37" fmla="*/ 277024 h 746186"/>
                <a:gd name="connsiteX38" fmla="*/ 166863 w 1027088"/>
                <a:gd name="connsiteY38" fmla="*/ 258101 h 746186"/>
                <a:gd name="connsiteX0" fmla="*/ 555318 w 1027088"/>
                <a:gd name="connsiteY0" fmla="*/ 746186 h 752637"/>
                <a:gd name="connsiteX1" fmla="*/ 549300 w 1027088"/>
                <a:gd name="connsiteY1" fmla="*/ 744547 h 752637"/>
                <a:gd name="connsiteX2" fmla="*/ 595036 w 1027088"/>
                <a:gd name="connsiteY2" fmla="*/ 641240 h 752637"/>
                <a:gd name="connsiteX3" fmla="*/ 611452 w 1027088"/>
                <a:gd name="connsiteY3" fmla="*/ 636827 h 752637"/>
                <a:gd name="connsiteX4" fmla="*/ 615865 w 1027088"/>
                <a:gd name="connsiteY4" fmla="*/ 653243 h 752637"/>
                <a:gd name="connsiteX5" fmla="*/ 565716 w 1027088"/>
                <a:gd name="connsiteY5" fmla="*/ 740134 h 752637"/>
                <a:gd name="connsiteX6" fmla="*/ 555318 w 1027088"/>
                <a:gd name="connsiteY6" fmla="*/ 746186 h 752637"/>
                <a:gd name="connsiteX7" fmla="*/ 220990 w 1027088"/>
                <a:gd name="connsiteY7" fmla="*/ 746186 h 752637"/>
                <a:gd name="connsiteX8" fmla="*/ 214973 w 1027088"/>
                <a:gd name="connsiteY8" fmla="*/ 744547 h 752637"/>
                <a:gd name="connsiteX9" fmla="*/ 210559 w 1027088"/>
                <a:gd name="connsiteY9" fmla="*/ 728132 h 752637"/>
                <a:gd name="connsiteX10" fmla="*/ 260709 w 1027088"/>
                <a:gd name="connsiteY10" fmla="*/ 641240 h 752637"/>
                <a:gd name="connsiteX11" fmla="*/ 277158 w 1027088"/>
                <a:gd name="connsiteY11" fmla="*/ 636827 h 752637"/>
                <a:gd name="connsiteX12" fmla="*/ 281571 w 1027088"/>
                <a:gd name="connsiteY12" fmla="*/ 653243 h 752637"/>
                <a:gd name="connsiteX13" fmla="*/ 231421 w 1027088"/>
                <a:gd name="connsiteY13" fmla="*/ 740134 h 752637"/>
                <a:gd name="connsiteX14" fmla="*/ 220990 w 1027088"/>
                <a:gd name="connsiteY14" fmla="*/ 746186 h 752637"/>
                <a:gd name="connsiteX15" fmla="*/ 166863 w 1027088"/>
                <a:gd name="connsiteY15" fmla="*/ 558996 h 752637"/>
                <a:gd name="connsiteX16" fmla="*/ 0 w 1027088"/>
                <a:gd name="connsiteY16" fmla="*/ 401795 h 752637"/>
                <a:gd name="connsiteX17" fmla="*/ 166863 w 1027088"/>
                <a:gd name="connsiteY17" fmla="*/ 234029 h 752637"/>
                <a:gd name="connsiteX18" fmla="*/ 234063 w 1027088"/>
                <a:gd name="connsiteY18" fmla="*/ 248138 h 752637"/>
                <a:gd name="connsiteX19" fmla="*/ 511086 w 1027088"/>
                <a:gd name="connsiteY19" fmla="*/ 0 h 752637"/>
                <a:gd name="connsiteX20" fmla="*/ 768151 w 1027088"/>
                <a:gd name="connsiteY20" fmla="*/ 174619 h 752637"/>
                <a:gd name="connsiteX21" fmla="*/ 828698 w 1027088"/>
                <a:gd name="connsiteY21" fmla="*/ 167164 h 752637"/>
                <a:gd name="connsiteX22" fmla="*/ 1027088 w 1027088"/>
                <a:gd name="connsiteY22" fmla="*/ 365520 h 752637"/>
                <a:gd name="connsiteX23" fmla="*/ 828831 w 1027088"/>
                <a:gd name="connsiteY23" fmla="*/ 558996 h 752637"/>
                <a:gd name="connsiteX24" fmla="*/ 166863 w 1027088"/>
                <a:gd name="connsiteY24" fmla="*/ 558996 h 752637"/>
                <a:gd name="connsiteX25" fmla="*/ 166863 w 1027088"/>
                <a:gd name="connsiteY25" fmla="*/ 258101 h 752637"/>
                <a:gd name="connsiteX26" fmla="*/ 24072 w 1027088"/>
                <a:gd name="connsiteY26" fmla="*/ 401795 h 752637"/>
                <a:gd name="connsiteX27" fmla="*/ 166997 w 1027088"/>
                <a:gd name="connsiteY27" fmla="*/ 534891 h 752637"/>
                <a:gd name="connsiteX28" fmla="*/ 828698 w 1027088"/>
                <a:gd name="connsiteY28" fmla="*/ 534891 h 752637"/>
                <a:gd name="connsiteX29" fmla="*/ 1002983 w 1027088"/>
                <a:gd name="connsiteY29" fmla="*/ 365520 h 752637"/>
                <a:gd name="connsiteX30" fmla="*/ 828698 w 1027088"/>
                <a:gd name="connsiteY30" fmla="*/ 191235 h 752637"/>
                <a:gd name="connsiteX31" fmla="*/ 765008 w 1027088"/>
                <a:gd name="connsiteY31" fmla="*/ 200596 h 752637"/>
                <a:gd name="connsiteX32" fmla="*/ 749930 w 1027088"/>
                <a:gd name="connsiteY32" fmla="*/ 193576 h 752637"/>
                <a:gd name="connsiteX33" fmla="*/ 511086 w 1027088"/>
                <a:gd name="connsiteY33" fmla="*/ 24072 h 752637"/>
                <a:gd name="connsiteX34" fmla="*/ 255861 w 1027088"/>
                <a:gd name="connsiteY34" fmla="*/ 267663 h 752637"/>
                <a:gd name="connsiteX35" fmla="*/ 249442 w 1027088"/>
                <a:gd name="connsiteY35" fmla="*/ 277224 h 752637"/>
                <a:gd name="connsiteX36" fmla="*/ 237941 w 1027088"/>
                <a:gd name="connsiteY36" fmla="*/ 277024 h 752637"/>
                <a:gd name="connsiteX37" fmla="*/ 166863 w 1027088"/>
                <a:gd name="connsiteY37" fmla="*/ 258101 h 752637"/>
                <a:gd name="connsiteX0" fmla="*/ 565716 w 1027088"/>
                <a:gd name="connsiteY0" fmla="*/ 740134 h 754522"/>
                <a:gd name="connsiteX1" fmla="*/ 549300 w 1027088"/>
                <a:gd name="connsiteY1" fmla="*/ 744547 h 754522"/>
                <a:gd name="connsiteX2" fmla="*/ 595036 w 1027088"/>
                <a:gd name="connsiteY2" fmla="*/ 641240 h 754522"/>
                <a:gd name="connsiteX3" fmla="*/ 611452 w 1027088"/>
                <a:gd name="connsiteY3" fmla="*/ 636827 h 754522"/>
                <a:gd name="connsiteX4" fmla="*/ 615865 w 1027088"/>
                <a:gd name="connsiteY4" fmla="*/ 653243 h 754522"/>
                <a:gd name="connsiteX5" fmla="*/ 565716 w 1027088"/>
                <a:gd name="connsiteY5" fmla="*/ 740134 h 754522"/>
                <a:gd name="connsiteX6" fmla="*/ 220990 w 1027088"/>
                <a:gd name="connsiteY6" fmla="*/ 746186 h 754522"/>
                <a:gd name="connsiteX7" fmla="*/ 214973 w 1027088"/>
                <a:gd name="connsiteY7" fmla="*/ 744547 h 754522"/>
                <a:gd name="connsiteX8" fmla="*/ 210559 w 1027088"/>
                <a:gd name="connsiteY8" fmla="*/ 728132 h 754522"/>
                <a:gd name="connsiteX9" fmla="*/ 260709 w 1027088"/>
                <a:gd name="connsiteY9" fmla="*/ 641240 h 754522"/>
                <a:gd name="connsiteX10" fmla="*/ 277158 w 1027088"/>
                <a:gd name="connsiteY10" fmla="*/ 636827 h 754522"/>
                <a:gd name="connsiteX11" fmla="*/ 281571 w 1027088"/>
                <a:gd name="connsiteY11" fmla="*/ 653243 h 754522"/>
                <a:gd name="connsiteX12" fmla="*/ 231421 w 1027088"/>
                <a:gd name="connsiteY12" fmla="*/ 740134 h 754522"/>
                <a:gd name="connsiteX13" fmla="*/ 220990 w 1027088"/>
                <a:gd name="connsiteY13" fmla="*/ 746186 h 754522"/>
                <a:gd name="connsiteX14" fmla="*/ 166863 w 1027088"/>
                <a:gd name="connsiteY14" fmla="*/ 558996 h 754522"/>
                <a:gd name="connsiteX15" fmla="*/ 0 w 1027088"/>
                <a:gd name="connsiteY15" fmla="*/ 401795 h 754522"/>
                <a:gd name="connsiteX16" fmla="*/ 166863 w 1027088"/>
                <a:gd name="connsiteY16" fmla="*/ 234029 h 754522"/>
                <a:gd name="connsiteX17" fmla="*/ 234063 w 1027088"/>
                <a:gd name="connsiteY17" fmla="*/ 248138 h 754522"/>
                <a:gd name="connsiteX18" fmla="*/ 511086 w 1027088"/>
                <a:gd name="connsiteY18" fmla="*/ 0 h 754522"/>
                <a:gd name="connsiteX19" fmla="*/ 768151 w 1027088"/>
                <a:gd name="connsiteY19" fmla="*/ 174619 h 754522"/>
                <a:gd name="connsiteX20" fmla="*/ 828698 w 1027088"/>
                <a:gd name="connsiteY20" fmla="*/ 167164 h 754522"/>
                <a:gd name="connsiteX21" fmla="*/ 1027088 w 1027088"/>
                <a:gd name="connsiteY21" fmla="*/ 365520 h 754522"/>
                <a:gd name="connsiteX22" fmla="*/ 828831 w 1027088"/>
                <a:gd name="connsiteY22" fmla="*/ 558996 h 754522"/>
                <a:gd name="connsiteX23" fmla="*/ 166863 w 1027088"/>
                <a:gd name="connsiteY23" fmla="*/ 558996 h 754522"/>
                <a:gd name="connsiteX24" fmla="*/ 166863 w 1027088"/>
                <a:gd name="connsiteY24" fmla="*/ 258101 h 754522"/>
                <a:gd name="connsiteX25" fmla="*/ 24072 w 1027088"/>
                <a:gd name="connsiteY25" fmla="*/ 401795 h 754522"/>
                <a:gd name="connsiteX26" fmla="*/ 166997 w 1027088"/>
                <a:gd name="connsiteY26" fmla="*/ 534891 h 754522"/>
                <a:gd name="connsiteX27" fmla="*/ 828698 w 1027088"/>
                <a:gd name="connsiteY27" fmla="*/ 534891 h 754522"/>
                <a:gd name="connsiteX28" fmla="*/ 1002983 w 1027088"/>
                <a:gd name="connsiteY28" fmla="*/ 365520 h 754522"/>
                <a:gd name="connsiteX29" fmla="*/ 828698 w 1027088"/>
                <a:gd name="connsiteY29" fmla="*/ 191235 h 754522"/>
                <a:gd name="connsiteX30" fmla="*/ 765008 w 1027088"/>
                <a:gd name="connsiteY30" fmla="*/ 200596 h 754522"/>
                <a:gd name="connsiteX31" fmla="*/ 749930 w 1027088"/>
                <a:gd name="connsiteY31" fmla="*/ 193576 h 754522"/>
                <a:gd name="connsiteX32" fmla="*/ 511086 w 1027088"/>
                <a:gd name="connsiteY32" fmla="*/ 24072 h 754522"/>
                <a:gd name="connsiteX33" fmla="*/ 255861 w 1027088"/>
                <a:gd name="connsiteY33" fmla="*/ 267663 h 754522"/>
                <a:gd name="connsiteX34" fmla="*/ 249442 w 1027088"/>
                <a:gd name="connsiteY34" fmla="*/ 277224 h 754522"/>
                <a:gd name="connsiteX35" fmla="*/ 237941 w 1027088"/>
                <a:gd name="connsiteY35" fmla="*/ 277024 h 754522"/>
                <a:gd name="connsiteX36" fmla="*/ 166863 w 1027088"/>
                <a:gd name="connsiteY36" fmla="*/ 258101 h 754522"/>
                <a:gd name="connsiteX0" fmla="*/ 615865 w 1027088"/>
                <a:gd name="connsiteY0" fmla="*/ 653243 h 746186"/>
                <a:gd name="connsiteX1" fmla="*/ 549300 w 1027088"/>
                <a:gd name="connsiteY1" fmla="*/ 744547 h 746186"/>
                <a:gd name="connsiteX2" fmla="*/ 595036 w 1027088"/>
                <a:gd name="connsiteY2" fmla="*/ 641240 h 746186"/>
                <a:gd name="connsiteX3" fmla="*/ 611452 w 1027088"/>
                <a:gd name="connsiteY3" fmla="*/ 636827 h 746186"/>
                <a:gd name="connsiteX4" fmla="*/ 615865 w 1027088"/>
                <a:gd name="connsiteY4" fmla="*/ 653243 h 746186"/>
                <a:gd name="connsiteX5" fmla="*/ 220990 w 1027088"/>
                <a:gd name="connsiteY5" fmla="*/ 746186 h 746186"/>
                <a:gd name="connsiteX6" fmla="*/ 214973 w 1027088"/>
                <a:gd name="connsiteY6" fmla="*/ 744547 h 746186"/>
                <a:gd name="connsiteX7" fmla="*/ 210559 w 1027088"/>
                <a:gd name="connsiteY7" fmla="*/ 728132 h 746186"/>
                <a:gd name="connsiteX8" fmla="*/ 260709 w 1027088"/>
                <a:gd name="connsiteY8" fmla="*/ 641240 h 746186"/>
                <a:gd name="connsiteX9" fmla="*/ 277158 w 1027088"/>
                <a:gd name="connsiteY9" fmla="*/ 636827 h 746186"/>
                <a:gd name="connsiteX10" fmla="*/ 281571 w 1027088"/>
                <a:gd name="connsiteY10" fmla="*/ 653243 h 746186"/>
                <a:gd name="connsiteX11" fmla="*/ 231421 w 1027088"/>
                <a:gd name="connsiteY11" fmla="*/ 740134 h 746186"/>
                <a:gd name="connsiteX12" fmla="*/ 220990 w 1027088"/>
                <a:gd name="connsiteY12" fmla="*/ 746186 h 746186"/>
                <a:gd name="connsiteX13" fmla="*/ 166863 w 1027088"/>
                <a:gd name="connsiteY13" fmla="*/ 558996 h 746186"/>
                <a:gd name="connsiteX14" fmla="*/ 0 w 1027088"/>
                <a:gd name="connsiteY14" fmla="*/ 401795 h 746186"/>
                <a:gd name="connsiteX15" fmla="*/ 166863 w 1027088"/>
                <a:gd name="connsiteY15" fmla="*/ 234029 h 746186"/>
                <a:gd name="connsiteX16" fmla="*/ 234063 w 1027088"/>
                <a:gd name="connsiteY16" fmla="*/ 248138 h 746186"/>
                <a:gd name="connsiteX17" fmla="*/ 511086 w 1027088"/>
                <a:gd name="connsiteY17" fmla="*/ 0 h 746186"/>
                <a:gd name="connsiteX18" fmla="*/ 768151 w 1027088"/>
                <a:gd name="connsiteY18" fmla="*/ 174619 h 746186"/>
                <a:gd name="connsiteX19" fmla="*/ 828698 w 1027088"/>
                <a:gd name="connsiteY19" fmla="*/ 167164 h 746186"/>
                <a:gd name="connsiteX20" fmla="*/ 1027088 w 1027088"/>
                <a:gd name="connsiteY20" fmla="*/ 365520 h 746186"/>
                <a:gd name="connsiteX21" fmla="*/ 828831 w 1027088"/>
                <a:gd name="connsiteY21" fmla="*/ 558996 h 746186"/>
                <a:gd name="connsiteX22" fmla="*/ 166863 w 1027088"/>
                <a:gd name="connsiteY22" fmla="*/ 558996 h 746186"/>
                <a:gd name="connsiteX23" fmla="*/ 166863 w 1027088"/>
                <a:gd name="connsiteY23" fmla="*/ 258101 h 746186"/>
                <a:gd name="connsiteX24" fmla="*/ 24072 w 1027088"/>
                <a:gd name="connsiteY24" fmla="*/ 401795 h 746186"/>
                <a:gd name="connsiteX25" fmla="*/ 166997 w 1027088"/>
                <a:gd name="connsiteY25" fmla="*/ 534891 h 746186"/>
                <a:gd name="connsiteX26" fmla="*/ 828698 w 1027088"/>
                <a:gd name="connsiteY26" fmla="*/ 534891 h 746186"/>
                <a:gd name="connsiteX27" fmla="*/ 1002983 w 1027088"/>
                <a:gd name="connsiteY27" fmla="*/ 365520 h 746186"/>
                <a:gd name="connsiteX28" fmla="*/ 828698 w 1027088"/>
                <a:gd name="connsiteY28" fmla="*/ 191235 h 746186"/>
                <a:gd name="connsiteX29" fmla="*/ 765008 w 1027088"/>
                <a:gd name="connsiteY29" fmla="*/ 200596 h 746186"/>
                <a:gd name="connsiteX30" fmla="*/ 749930 w 1027088"/>
                <a:gd name="connsiteY30" fmla="*/ 193576 h 746186"/>
                <a:gd name="connsiteX31" fmla="*/ 511086 w 1027088"/>
                <a:gd name="connsiteY31" fmla="*/ 24072 h 746186"/>
                <a:gd name="connsiteX32" fmla="*/ 255861 w 1027088"/>
                <a:gd name="connsiteY32" fmla="*/ 267663 h 746186"/>
                <a:gd name="connsiteX33" fmla="*/ 249442 w 1027088"/>
                <a:gd name="connsiteY33" fmla="*/ 277224 h 746186"/>
                <a:gd name="connsiteX34" fmla="*/ 237941 w 1027088"/>
                <a:gd name="connsiteY34" fmla="*/ 277024 h 746186"/>
                <a:gd name="connsiteX35" fmla="*/ 166863 w 1027088"/>
                <a:gd name="connsiteY35" fmla="*/ 258101 h 746186"/>
                <a:gd name="connsiteX0" fmla="*/ 615865 w 1027088"/>
                <a:gd name="connsiteY0" fmla="*/ 653243 h 746186"/>
                <a:gd name="connsiteX1" fmla="*/ 549300 w 1027088"/>
                <a:gd name="connsiteY1" fmla="*/ 744547 h 746186"/>
                <a:gd name="connsiteX2" fmla="*/ 595036 w 1027088"/>
                <a:gd name="connsiteY2" fmla="*/ 641240 h 746186"/>
                <a:gd name="connsiteX3" fmla="*/ 615865 w 1027088"/>
                <a:gd name="connsiteY3" fmla="*/ 653243 h 746186"/>
                <a:gd name="connsiteX4" fmla="*/ 220990 w 1027088"/>
                <a:gd name="connsiteY4" fmla="*/ 746186 h 746186"/>
                <a:gd name="connsiteX5" fmla="*/ 214973 w 1027088"/>
                <a:gd name="connsiteY5" fmla="*/ 744547 h 746186"/>
                <a:gd name="connsiteX6" fmla="*/ 210559 w 1027088"/>
                <a:gd name="connsiteY6" fmla="*/ 728132 h 746186"/>
                <a:gd name="connsiteX7" fmla="*/ 260709 w 1027088"/>
                <a:gd name="connsiteY7" fmla="*/ 641240 h 746186"/>
                <a:gd name="connsiteX8" fmla="*/ 277158 w 1027088"/>
                <a:gd name="connsiteY8" fmla="*/ 636827 h 746186"/>
                <a:gd name="connsiteX9" fmla="*/ 281571 w 1027088"/>
                <a:gd name="connsiteY9" fmla="*/ 653243 h 746186"/>
                <a:gd name="connsiteX10" fmla="*/ 231421 w 1027088"/>
                <a:gd name="connsiteY10" fmla="*/ 740134 h 746186"/>
                <a:gd name="connsiteX11" fmla="*/ 220990 w 1027088"/>
                <a:gd name="connsiteY11" fmla="*/ 746186 h 746186"/>
                <a:gd name="connsiteX12" fmla="*/ 166863 w 1027088"/>
                <a:gd name="connsiteY12" fmla="*/ 558996 h 746186"/>
                <a:gd name="connsiteX13" fmla="*/ 0 w 1027088"/>
                <a:gd name="connsiteY13" fmla="*/ 401795 h 746186"/>
                <a:gd name="connsiteX14" fmla="*/ 166863 w 1027088"/>
                <a:gd name="connsiteY14" fmla="*/ 234029 h 746186"/>
                <a:gd name="connsiteX15" fmla="*/ 234063 w 1027088"/>
                <a:gd name="connsiteY15" fmla="*/ 248138 h 746186"/>
                <a:gd name="connsiteX16" fmla="*/ 511086 w 1027088"/>
                <a:gd name="connsiteY16" fmla="*/ 0 h 746186"/>
                <a:gd name="connsiteX17" fmla="*/ 768151 w 1027088"/>
                <a:gd name="connsiteY17" fmla="*/ 174619 h 746186"/>
                <a:gd name="connsiteX18" fmla="*/ 828698 w 1027088"/>
                <a:gd name="connsiteY18" fmla="*/ 167164 h 746186"/>
                <a:gd name="connsiteX19" fmla="*/ 1027088 w 1027088"/>
                <a:gd name="connsiteY19" fmla="*/ 365520 h 746186"/>
                <a:gd name="connsiteX20" fmla="*/ 828831 w 1027088"/>
                <a:gd name="connsiteY20" fmla="*/ 558996 h 746186"/>
                <a:gd name="connsiteX21" fmla="*/ 166863 w 1027088"/>
                <a:gd name="connsiteY21" fmla="*/ 558996 h 746186"/>
                <a:gd name="connsiteX22" fmla="*/ 166863 w 1027088"/>
                <a:gd name="connsiteY22" fmla="*/ 258101 h 746186"/>
                <a:gd name="connsiteX23" fmla="*/ 24072 w 1027088"/>
                <a:gd name="connsiteY23" fmla="*/ 401795 h 746186"/>
                <a:gd name="connsiteX24" fmla="*/ 166997 w 1027088"/>
                <a:gd name="connsiteY24" fmla="*/ 534891 h 746186"/>
                <a:gd name="connsiteX25" fmla="*/ 828698 w 1027088"/>
                <a:gd name="connsiteY25" fmla="*/ 534891 h 746186"/>
                <a:gd name="connsiteX26" fmla="*/ 1002983 w 1027088"/>
                <a:gd name="connsiteY26" fmla="*/ 365520 h 746186"/>
                <a:gd name="connsiteX27" fmla="*/ 828698 w 1027088"/>
                <a:gd name="connsiteY27" fmla="*/ 191235 h 746186"/>
                <a:gd name="connsiteX28" fmla="*/ 765008 w 1027088"/>
                <a:gd name="connsiteY28" fmla="*/ 200596 h 746186"/>
                <a:gd name="connsiteX29" fmla="*/ 749930 w 1027088"/>
                <a:gd name="connsiteY29" fmla="*/ 193576 h 746186"/>
                <a:gd name="connsiteX30" fmla="*/ 511086 w 1027088"/>
                <a:gd name="connsiteY30" fmla="*/ 24072 h 746186"/>
                <a:gd name="connsiteX31" fmla="*/ 255861 w 1027088"/>
                <a:gd name="connsiteY31" fmla="*/ 267663 h 746186"/>
                <a:gd name="connsiteX32" fmla="*/ 249442 w 1027088"/>
                <a:gd name="connsiteY32" fmla="*/ 277224 h 746186"/>
                <a:gd name="connsiteX33" fmla="*/ 237941 w 1027088"/>
                <a:gd name="connsiteY33" fmla="*/ 277024 h 746186"/>
                <a:gd name="connsiteX34" fmla="*/ 166863 w 1027088"/>
                <a:gd name="connsiteY34" fmla="*/ 258101 h 746186"/>
                <a:gd name="connsiteX0" fmla="*/ 595036 w 1027088"/>
                <a:gd name="connsiteY0" fmla="*/ 641240 h 746186"/>
                <a:gd name="connsiteX1" fmla="*/ 549300 w 1027088"/>
                <a:gd name="connsiteY1" fmla="*/ 744547 h 746186"/>
                <a:gd name="connsiteX2" fmla="*/ 595036 w 1027088"/>
                <a:gd name="connsiteY2" fmla="*/ 641240 h 746186"/>
                <a:gd name="connsiteX3" fmla="*/ 220990 w 1027088"/>
                <a:gd name="connsiteY3" fmla="*/ 746186 h 746186"/>
                <a:gd name="connsiteX4" fmla="*/ 214973 w 1027088"/>
                <a:gd name="connsiteY4" fmla="*/ 744547 h 746186"/>
                <a:gd name="connsiteX5" fmla="*/ 210559 w 1027088"/>
                <a:gd name="connsiteY5" fmla="*/ 728132 h 746186"/>
                <a:gd name="connsiteX6" fmla="*/ 260709 w 1027088"/>
                <a:gd name="connsiteY6" fmla="*/ 641240 h 746186"/>
                <a:gd name="connsiteX7" fmla="*/ 277158 w 1027088"/>
                <a:gd name="connsiteY7" fmla="*/ 636827 h 746186"/>
                <a:gd name="connsiteX8" fmla="*/ 281571 w 1027088"/>
                <a:gd name="connsiteY8" fmla="*/ 653243 h 746186"/>
                <a:gd name="connsiteX9" fmla="*/ 231421 w 1027088"/>
                <a:gd name="connsiteY9" fmla="*/ 740134 h 746186"/>
                <a:gd name="connsiteX10" fmla="*/ 220990 w 1027088"/>
                <a:gd name="connsiteY10" fmla="*/ 746186 h 746186"/>
                <a:gd name="connsiteX11" fmla="*/ 166863 w 1027088"/>
                <a:gd name="connsiteY11" fmla="*/ 558996 h 746186"/>
                <a:gd name="connsiteX12" fmla="*/ 0 w 1027088"/>
                <a:gd name="connsiteY12" fmla="*/ 401795 h 746186"/>
                <a:gd name="connsiteX13" fmla="*/ 166863 w 1027088"/>
                <a:gd name="connsiteY13" fmla="*/ 234029 h 746186"/>
                <a:gd name="connsiteX14" fmla="*/ 234063 w 1027088"/>
                <a:gd name="connsiteY14" fmla="*/ 248138 h 746186"/>
                <a:gd name="connsiteX15" fmla="*/ 511086 w 1027088"/>
                <a:gd name="connsiteY15" fmla="*/ 0 h 746186"/>
                <a:gd name="connsiteX16" fmla="*/ 768151 w 1027088"/>
                <a:gd name="connsiteY16" fmla="*/ 174619 h 746186"/>
                <a:gd name="connsiteX17" fmla="*/ 828698 w 1027088"/>
                <a:gd name="connsiteY17" fmla="*/ 167164 h 746186"/>
                <a:gd name="connsiteX18" fmla="*/ 1027088 w 1027088"/>
                <a:gd name="connsiteY18" fmla="*/ 365520 h 746186"/>
                <a:gd name="connsiteX19" fmla="*/ 828831 w 1027088"/>
                <a:gd name="connsiteY19" fmla="*/ 558996 h 746186"/>
                <a:gd name="connsiteX20" fmla="*/ 166863 w 1027088"/>
                <a:gd name="connsiteY20" fmla="*/ 558996 h 746186"/>
                <a:gd name="connsiteX21" fmla="*/ 166863 w 1027088"/>
                <a:gd name="connsiteY21" fmla="*/ 258101 h 746186"/>
                <a:gd name="connsiteX22" fmla="*/ 24072 w 1027088"/>
                <a:gd name="connsiteY22" fmla="*/ 401795 h 746186"/>
                <a:gd name="connsiteX23" fmla="*/ 166997 w 1027088"/>
                <a:gd name="connsiteY23" fmla="*/ 534891 h 746186"/>
                <a:gd name="connsiteX24" fmla="*/ 828698 w 1027088"/>
                <a:gd name="connsiteY24" fmla="*/ 534891 h 746186"/>
                <a:gd name="connsiteX25" fmla="*/ 1002983 w 1027088"/>
                <a:gd name="connsiteY25" fmla="*/ 365520 h 746186"/>
                <a:gd name="connsiteX26" fmla="*/ 828698 w 1027088"/>
                <a:gd name="connsiteY26" fmla="*/ 191235 h 746186"/>
                <a:gd name="connsiteX27" fmla="*/ 765008 w 1027088"/>
                <a:gd name="connsiteY27" fmla="*/ 200596 h 746186"/>
                <a:gd name="connsiteX28" fmla="*/ 749930 w 1027088"/>
                <a:gd name="connsiteY28" fmla="*/ 193576 h 746186"/>
                <a:gd name="connsiteX29" fmla="*/ 511086 w 1027088"/>
                <a:gd name="connsiteY29" fmla="*/ 24072 h 746186"/>
                <a:gd name="connsiteX30" fmla="*/ 255861 w 1027088"/>
                <a:gd name="connsiteY30" fmla="*/ 267663 h 746186"/>
                <a:gd name="connsiteX31" fmla="*/ 249442 w 1027088"/>
                <a:gd name="connsiteY31" fmla="*/ 277224 h 746186"/>
                <a:gd name="connsiteX32" fmla="*/ 237941 w 1027088"/>
                <a:gd name="connsiteY32" fmla="*/ 277024 h 746186"/>
                <a:gd name="connsiteX33" fmla="*/ 166863 w 1027088"/>
                <a:gd name="connsiteY33" fmla="*/ 258101 h 746186"/>
                <a:gd name="connsiteX0" fmla="*/ 220990 w 1027088"/>
                <a:gd name="connsiteY0" fmla="*/ 746186 h 746186"/>
                <a:gd name="connsiteX1" fmla="*/ 214973 w 1027088"/>
                <a:gd name="connsiteY1" fmla="*/ 744547 h 746186"/>
                <a:gd name="connsiteX2" fmla="*/ 210559 w 1027088"/>
                <a:gd name="connsiteY2" fmla="*/ 728132 h 746186"/>
                <a:gd name="connsiteX3" fmla="*/ 260709 w 1027088"/>
                <a:gd name="connsiteY3" fmla="*/ 641240 h 746186"/>
                <a:gd name="connsiteX4" fmla="*/ 277158 w 1027088"/>
                <a:gd name="connsiteY4" fmla="*/ 636827 h 746186"/>
                <a:gd name="connsiteX5" fmla="*/ 281571 w 1027088"/>
                <a:gd name="connsiteY5" fmla="*/ 653243 h 746186"/>
                <a:gd name="connsiteX6" fmla="*/ 231421 w 1027088"/>
                <a:gd name="connsiteY6" fmla="*/ 740134 h 746186"/>
                <a:gd name="connsiteX7" fmla="*/ 220990 w 1027088"/>
                <a:gd name="connsiteY7" fmla="*/ 746186 h 746186"/>
                <a:gd name="connsiteX8" fmla="*/ 166863 w 1027088"/>
                <a:gd name="connsiteY8" fmla="*/ 558996 h 746186"/>
                <a:gd name="connsiteX9" fmla="*/ 0 w 1027088"/>
                <a:gd name="connsiteY9" fmla="*/ 401795 h 746186"/>
                <a:gd name="connsiteX10" fmla="*/ 166863 w 1027088"/>
                <a:gd name="connsiteY10" fmla="*/ 234029 h 746186"/>
                <a:gd name="connsiteX11" fmla="*/ 234063 w 1027088"/>
                <a:gd name="connsiteY11" fmla="*/ 248138 h 746186"/>
                <a:gd name="connsiteX12" fmla="*/ 511086 w 1027088"/>
                <a:gd name="connsiteY12" fmla="*/ 0 h 746186"/>
                <a:gd name="connsiteX13" fmla="*/ 768151 w 1027088"/>
                <a:gd name="connsiteY13" fmla="*/ 174619 h 746186"/>
                <a:gd name="connsiteX14" fmla="*/ 828698 w 1027088"/>
                <a:gd name="connsiteY14" fmla="*/ 167164 h 746186"/>
                <a:gd name="connsiteX15" fmla="*/ 1027088 w 1027088"/>
                <a:gd name="connsiteY15" fmla="*/ 365520 h 746186"/>
                <a:gd name="connsiteX16" fmla="*/ 828831 w 1027088"/>
                <a:gd name="connsiteY16" fmla="*/ 558996 h 746186"/>
                <a:gd name="connsiteX17" fmla="*/ 166863 w 1027088"/>
                <a:gd name="connsiteY17" fmla="*/ 558996 h 746186"/>
                <a:gd name="connsiteX18" fmla="*/ 166863 w 1027088"/>
                <a:gd name="connsiteY18" fmla="*/ 258101 h 746186"/>
                <a:gd name="connsiteX19" fmla="*/ 24072 w 1027088"/>
                <a:gd name="connsiteY19" fmla="*/ 401795 h 746186"/>
                <a:gd name="connsiteX20" fmla="*/ 166997 w 1027088"/>
                <a:gd name="connsiteY20" fmla="*/ 534891 h 746186"/>
                <a:gd name="connsiteX21" fmla="*/ 828698 w 1027088"/>
                <a:gd name="connsiteY21" fmla="*/ 534891 h 746186"/>
                <a:gd name="connsiteX22" fmla="*/ 1002983 w 1027088"/>
                <a:gd name="connsiteY22" fmla="*/ 365520 h 746186"/>
                <a:gd name="connsiteX23" fmla="*/ 828698 w 1027088"/>
                <a:gd name="connsiteY23" fmla="*/ 191235 h 746186"/>
                <a:gd name="connsiteX24" fmla="*/ 765008 w 1027088"/>
                <a:gd name="connsiteY24" fmla="*/ 200596 h 746186"/>
                <a:gd name="connsiteX25" fmla="*/ 749930 w 1027088"/>
                <a:gd name="connsiteY25" fmla="*/ 193576 h 746186"/>
                <a:gd name="connsiteX26" fmla="*/ 511086 w 1027088"/>
                <a:gd name="connsiteY26" fmla="*/ 24072 h 746186"/>
                <a:gd name="connsiteX27" fmla="*/ 255861 w 1027088"/>
                <a:gd name="connsiteY27" fmla="*/ 267663 h 746186"/>
                <a:gd name="connsiteX28" fmla="*/ 249442 w 1027088"/>
                <a:gd name="connsiteY28" fmla="*/ 277224 h 746186"/>
                <a:gd name="connsiteX29" fmla="*/ 237941 w 1027088"/>
                <a:gd name="connsiteY29" fmla="*/ 277024 h 746186"/>
                <a:gd name="connsiteX30" fmla="*/ 166863 w 1027088"/>
                <a:gd name="connsiteY30" fmla="*/ 258101 h 746186"/>
                <a:gd name="connsiteX0" fmla="*/ 231421 w 1027088"/>
                <a:gd name="connsiteY0" fmla="*/ 740134 h 748894"/>
                <a:gd name="connsiteX1" fmla="*/ 214973 w 1027088"/>
                <a:gd name="connsiteY1" fmla="*/ 744547 h 748894"/>
                <a:gd name="connsiteX2" fmla="*/ 210559 w 1027088"/>
                <a:gd name="connsiteY2" fmla="*/ 728132 h 748894"/>
                <a:gd name="connsiteX3" fmla="*/ 260709 w 1027088"/>
                <a:gd name="connsiteY3" fmla="*/ 641240 h 748894"/>
                <a:gd name="connsiteX4" fmla="*/ 277158 w 1027088"/>
                <a:gd name="connsiteY4" fmla="*/ 636827 h 748894"/>
                <a:gd name="connsiteX5" fmla="*/ 281571 w 1027088"/>
                <a:gd name="connsiteY5" fmla="*/ 653243 h 748894"/>
                <a:gd name="connsiteX6" fmla="*/ 231421 w 1027088"/>
                <a:gd name="connsiteY6" fmla="*/ 740134 h 748894"/>
                <a:gd name="connsiteX7" fmla="*/ 166863 w 1027088"/>
                <a:gd name="connsiteY7" fmla="*/ 558996 h 748894"/>
                <a:gd name="connsiteX8" fmla="*/ 0 w 1027088"/>
                <a:gd name="connsiteY8" fmla="*/ 401795 h 748894"/>
                <a:gd name="connsiteX9" fmla="*/ 166863 w 1027088"/>
                <a:gd name="connsiteY9" fmla="*/ 234029 h 748894"/>
                <a:gd name="connsiteX10" fmla="*/ 234063 w 1027088"/>
                <a:gd name="connsiteY10" fmla="*/ 248138 h 748894"/>
                <a:gd name="connsiteX11" fmla="*/ 511086 w 1027088"/>
                <a:gd name="connsiteY11" fmla="*/ 0 h 748894"/>
                <a:gd name="connsiteX12" fmla="*/ 768151 w 1027088"/>
                <a:gd name="connsiteY12" fmla="*/ 174619 h 748894"/>
                <a:gd name="connsiteX13" fmla="*/ 828698 w 1027088"/>
                <a:gd name="connsiteY13" fmla="*/ 167164 h 748894"/>
                <a:gd name="connsiteX14" fmla="*/ 1027088 w 1027088"/>
                <a:gd name="connsiteY14" fmla="*/ 365520 h 748894"/>
                <a:gd name="connsiteX15" fmla="*/ 828831 w 1027088"/>
                <a:gd name="connsiteY15" fmla="*/ 558996 h 748894"/>
                <a:gd name="connsiteX16" fmla="*/ 166863 w 1027088"/>
                <a:gd name="connsiteY16" fmla="*/ 558996 h 748894"/>
                <a:gd name="connsiteX17" fmla="*/ 166863 w 1027088"/>
                <a:gd name="connsiteY17" fmla="*/ 258101 h 748894"/>
                <a:gd name="connsiteX18" fmla="*/ 24072 w 1027088"/>
                <a:gd name="connsiteY18" fmla="*/ 401795 h 748894"/>
                <a:gd name="connsiteX19" fmla="*/ 166997 w 1027088"/>
                <a:gd name="connsiteY19" fmla="*/ 534891 h 748894"/>
                <a:gd name="connsiteX20" fmla="*/ 828698 w 1027088"/>
                <a:gd name="connsiteY20" fmla="*/ 534891 h 748894"/>
                <a:gd name="connsiteX21" fmla="*/ 1002983 w 1027088"/>
                <a:gd name="connsiteY21" fmla="*/ 365520 h 748894"/>
                <a:gd name="connsiteX22" fmla="*/ 828698 w 1027088"/>
                <a:gd name="connsiteY22" fmla="*/ 191235 h 748894"/>
                <a:gd name="connsiteX23" fmla="*/ 765008 w 1027088"/>
                <a:gd name="connsiteY23" fmla="*/ 200596 h 748894"/>
                <a:gd name="connsiteX24" fmla="*/ 749930 w 1027088"/>
                <a:gd name="connsiteY24" fmla="*/ 193576 h 748894"/>
                <a:gd name="connsiteX25" fmla="*/ 511086 w 1027088"/>
                <a:gd name="connsiteY25" fmla="*/ 24072 h 748894"/>
                <a:gd name="connsiteX26" fmla="*/ 255861 w 1027088"/>
                <a:gd name="connsiteY26" fmla="*/ 267663 h 748894"/>
                <a:gd name="connsiteX27" fmla="*/ 249442 w 1027088"/>
                <a:gd name="connsiteY27" fmla="*/ 277224 h 748894"/>
                <a:gd name="connsiteX28" fmla="*/ 237941 w 1027088"/>
                <a:gd name="connsiteY28" fmla="*/ 277024 h 748894"/>
                <a:gd name="connsiteX29" fmla="*/ 166863 w 1027088"/>
                <a:gd name="connsiteY29" fmla="*/ 258101 h 748894"/>
                <a:gd name="connsiteX0" fmla="*/ 281571 w 1027088"/>
                <a:gd name="connsiteY0" fmla="*/ 653243 h 744547"/>
                <a:gd name="connsiteX1" fmla="*/ 214973 w 1027088"/>
                <a:gd name="connsiteY1" fmla="*/ 744547 h 744547"/>
                <a:gd name="connsiteX2" fmla="*/ 210559 w 1027088"/>
                <a:gd name="connsiteY2" fmla="*/ 728132 h 744547"/>
                <a:gd name="connsiteX3" fmla="*/ 260709 w 1027088"/>
                <a:gd name="connsiteY3" fmla="*/ 641240 h 744547"/>
                <a:gd name="connsiteX4" fmla="*/ 277158 w 1027088"/>
                <a:gd name="connsiteY4" fmla="*/ 636827 h 744547"/>
                <a:gd name="connsiteX5" fmla="*/ 281571 w 1027088"/>
                <a:gd name="connsiteY5" fmla="*/ 653243 h 744547"/>
                <a:gd name="connsiteX6" fmla="*/ 166863 w 1027088"/>
                <a:gd name="connsiteY6" fmla="*/ 558996 h 744547"/>
                <a:gd name="connsiteX7" fmla="*/ 0 w 1027088"/>
                <a:gd name="connsiteY7" fmla="*/ 401795 h 744547"/>
                <a:gd name="connsiteX8" fmla="*/ 166863 w 1027088"/>
                <a:gd name="connsiteY8" fmla="*/ 234029 h 744547"/>
                <a:gd name="connsiteX9" fmla="*/ 234063 w 1027088"/>
                <a:gd name="connsiteY9" fmla="*/ 248138 h 744547"/>
                <a:gd name="connsiteX10" fmla="*/ 511086 w 1027088"/>
                <a:gd name="connsiteY10" fmla="*/ 0 h 744547"/>
                <a:gd name="connsiteX11" fmla="*/ 768151 w 1027088"/>
                <a:gd name="connsiteY11" fmla="*/ 174619 h 744547"/>
                <a:gd name="connsiteX12" fmla="*/ 828698 w 1027088"/>
                <a:gd name="connsiteY12" fmla="*/ 167164 h 744547"/>
                <a:gd name="connsiteX13" fmla="*/ 1027088 w 1027088"/>
                <a:gd name="connsiteY13" fmla="*/ 365520 h 744547"/>
                <a:gd name="connsiteX14" fmla="*/ 828831 w 1027088"/>
                <a:gd name="connsiteY14" fmla="*/ 558996 h 744547"/>
                <a:gd name="connsiteX15" fmla="*/ 166863 w 1027088"/>
                <a:gd name="connsiteY15" fmla="*/ 558996 h 744547"/>
                <a:gd name="connsiteX16" fmla="*/ 166863 w 1027088"/>
                <a:gd name="connsiteY16" fmla="*/ 258101 h 744547"/>
                <a:gd name="connsiteX17" fmla="*/ 24072 w 1027088"/>
                <a:gd name="connsiteY17" fmla="*/ 401795 h 744547"/>
                <a:gd name="connsiteX18" fmla="*/ 166997 w 1027088"/>
                <a:gd name="connsiteY18" fmla="*/ 534891 h 744547"/>
                <a:gd name="connsiteX19" fmla="*/ 828698 w 1027088"/>
                <a:gd name="connsiteY19" fmla="*/ 534891 h 744547"/>
                <a:gd name="connsiteX20" fmla="*/ 1002983 w 1027088"/>
                <a:gd name="connsiteY20" fmla="*/ 365520 h 744547"/>
                <a:gd name="connsiteX21" fmla="*/ 828698 w 1027088"/>
                <a:gd name="connsiteY21" fmla="*/ 191235 h 744547"/>
                <a:gd name="connsiteX22" fmla="*/ 765008 w 1027088"/>
                <a:gd name="connsiteY22" fmla="*/ 200596 h 744547"/>
                <a:gd name="connsiteX23" fmla="*/ 749930 w 1027088"/>
                <a:gd name="connsiteY23" fmla="*/ 193576 h 744547"/>
                <a:gd name="connsiteX24" fmla="*/ 511086 w 1027088"/>
                <a:gd name="connsiteY24" fmla="*/ 24072 h 744547"/>
                <a:gd name="connsiteX25" fmla="*/ 255861 w 1027088"/>
                <a:gd name="connsiteY25" fmla="*/ 267663 h 744547"/>
                <a:gd name="connsiteX26" fmla="*/ 249442 w 1027088"/>
                <a:gd name="connsiteY26" fmla="*/ 277224 h 744547"/>
                <a:gd name="connsiteX27" fmla="*/ 237941 w 1027088"/>
                <a:gd name="connsiteY27" fmla="*/ 277024 h 744547"/>
                <a:gd name="connsiteX28" fmla="*/ 166863 w 1027088"/>
                <a:gd name="connsiteY28" fmla="*/ 258101 h 744547"/>
                <a:gd name="connsiteX0" fmla="*/ 277158 w 1027088"/>
                <a:gd name="connsiteY0" fmla="*/ 636827 h 749274"/>
                <a:gd name="connsiteX1" fmla="*/ 214973 w 1027088"/>
                <a:gd name="connsiteY1" fmla="*/ 744547 h 749274"/>
                <a:gd name="connsiteX2" fmla="*/ 210559 w 1027088"/>
                <a:gd name="connsiteY2" fmla="*/ 728132 h 749274"/>
                <a:gd name="connsiteX3" fmla="*/ 260709 w 1027088"/>
                <a:gd name="connsiteY3" fmla="*/ 641240 h 749274"/>
                <a:gd name="connsiteX4" fmla="*/ 277158 w 1027088"/>
                <a:gd name="connsiteY4" fmla="*/ 636827 h 749274"/>
                <a:gd name="connsiteX5" fmla="*/ 166863 w 1027088"/>
                <a:gd name="connsiteY5" fmla="*/ 558996 h 749274"/>
                <a:gd name="connsiteX6" fmla="*/ 0 w 1027088"/>
                <a:gd name="connsiteY6" fmla="*/ 401795 h 749274"/>
                <a:gd name="connsiteX7" fmla="*/ 166863 w 1027088"/>
                <a:gd name="connsiteY7" fmla="*/ 234029 h 749274"/>
                <a:gd name="connsiteX8" fmla="*/ 234063 w 1027088"/>
                <a:gd name="connsiteY8" fmla="*/ 248138 h 749274"/>
                <a:gd name="connsiteX9" fmla="*/ 511086 w 1027088"/>
                <a:gd name="connsiteY9" fmla="*/ 0 h 749274"/>
                <a:gd name="connsiteX10" fmla="*/ 768151 w 1027088"/>
                <a:gd name="connsiteY10" fmla="*/ 174619 h 749274"/>
                <a:gd name="connsiteX11" fmla="*/ 828698 w 1027088"/>
                <a:gd name="connsiteY11" fmla="*/ 167164 h 749274"/>
                <a:gd name="connsiteX12" fmla="*/ 1027088 w 1027088"/>
                <a:gd name="connsiteY12" fmla="*/ 365520 h 749274"/>
                <a:gd name="connsiteX13" fmla="*/ 828831 w 1027088"/>
                <a:gd name="connsiteY13" fmla="*/ 558996 h 749274"/>
                <a:gd name="connsiteX14" fmla="*/ 166863 w 1027088"/>
                <a:gd name="connsiteY14" fmla="*/ 558996 h 749274"/>
                <a:gd name="connsiteX15" fmla="*/ 166863 w 1027088"/>
                <a:gd name="connsiteY15" fmla="*/ 258101 h 749274"/>
                <a:gd name="connsiteX16" fmla="*/ 24072 w 1027088"/>
                <a:gd name="connsiteY16" fmla="*/ 401795 h 749274"/>
                <a:gd name="connsiteX17" fmla="*/ 166997 w 1027088"/>
                <a:gd name="connsiteY17" fmla="*/ 534891 h 749274"/>
                <a:gd name="connsiteX18" fmla="*/ 828698 w 1027088"/>
                <a:gd name="connsiteY18" fmla="*/ 534891 h 749274"/>
                <a:gd name="connsiteX19" fmla="*/ 1002983 w 1027088"/>
                <a:gd name="connsiteY19" fmla="*/ 365520 h 749274"/>
                <a:gd name="connsiteX20" fmla="*/ 828698 w 1027088"/>
                <a:gd name="connsiteY20" fmla="*/ 191235 h 749274"/>
                <a:gd name="connsiteX21" fmla="*/ 765008 w 1027088"/>
                <a:gd name="connsiteY21" fmla="*/ 200596 h 749274"/>
                <a:gd name="connsiteX22" fmla="*/ 749930 w 1027088"/>
                <a:gd name="connsiteY22" fmla="*/ 193576 h 749274"/>
                <a:gd name="connsiteX23" fmla="*/ 511086 w 1027088"/>
                <a:gd name="connsiteY23" fmla="*/ 24072 h 749274"/>
                <a:gd name="connsiteX24" fmla="*/ 255861 w 1027088"/>
                <a:gd name="connsiteY24" fmla="*/ 267663 h 749274"/>
                <a:gd name="connsiteX25" fmla="*/ 249442 w 1027088"/>
                <a:gd name="connsiteY25" fmla="*/ 277224 h 749274"/>
                <a:gd name="connsiteX26" fmla="*/ 237941 w 1027088"/>
                <a:gd name="connsiteY26" fmla="*/ 277024 h 749274"/>
                <a:gd name="connsiteX27" fmla="*/ 166863 w 1027088"/>
                <a:gd name="connsiteY27" fmla="*/ 258101 h 749274"/>
                <a:gd name="connsiteX0" fmla="*/ 260709 w 1027088"/>
                <a:gd name="connsiteY0" fmla="*/ 641240 h 748979"/>
                <a:gd name="connsiteX1" fmla="*/ 214973 w 1027088"/>
                <a:gd name="connsiteY1" fmla="*/ 744547 h 748979"/>
                <a:gd name="connsiteX2" fmla="*/ 210559 w 1027088"/>
                <a:gd name="connsiteY2" fmla="*/ 728132 h 748979"/>
                <a:gd name="connsiteX3" fmla="*/ 260709 w 1027088"/>
                <a:gd name="connsiteY3" fmla="*/ 641240 h 748979"/>
                <a:gd name="connsiteX4" fmla="*/ 166863 w 1027088"/>
                <a:gd name="connsiteY4" fmla="*/ 558996 h 748979"/>
                <a:gd name="connsiteX5" fmla="*/ 0 w 1027088"/>
                <a:gd name="connsiteY5" fmla="*/ 401795 h 748979"/>
                <a:gd name="connsiteX6" fmla="*/ 166863 w 1027088"/>
                <a:gd name="connsiteY6" fmla="*/ 234029 h 748979"/>
                <a:gd name="connsiteX7" fmla="*/ 234063 w 1027088"/>
                <a:gd name="connsiteY7" fmla="*/ 248138 h 748979"/>
                <a:gd name="connsiteX8" fmla="*/ 511086 w 1027088"/>
                <a:gd name="connsiteY8" fmla="*/ 0 h 748979"/>
                <a:gd name="connsiteX9" fmla="*/ 768151 w 1027088"/>
                <a:gd name="connsiteY9" fmla="*/ 174619 h 748979"/>
                <a:gd name="connsiteX10" fmla="*/ 828698 w 1027088"/>
                <a:gd name="connsiteY10" fmla="*/ 167164 h 748979"/>
                <a:gd name="connsiteX11" fmla="*/ 1027088 w 1027088"/>
                <a:gd name="connsiteY11" fmla="*/ 365520 h 748979"/>
                <a:gd name="connsiteX12" fmla="*/ 828831 w 1027088"/>
                <a:gd name="connsiteY12" fmla="*/ 558996 h 748979"/>
                <a:gd name="connsiteX13" fmla="*/ 166863 w 1027088"/>
                <a:gd name="connsiteY13" fmla="*/ 558996 h 748979"/>
                <a:gd name="connsiteX14" fmla="*/ 166863 w 1027088"/>
                <a:gd name="connsiteY14" fmla="*/ 258101 h 748979"/>
                <a:gd name="connsiteX15" fmla="*/ 24072 w 1027088"/>
                <a:gd name="connsiteY15" fmla="*/ 401795 h 748979"/>
                <a:gd name="connsiteX16" fmla="*/ 166997 w 1027088"/>
                <a:gd name="connsiteY16" fmla="*/ 534891 h 748979"/>
                <a:gd name="connsiteX17" fmla="*/ 828698 w 1027088"/>
                <a:gd name="connsiteY17" fmla="*/ 534891 h 748979"/>
                <a:gd name="connsiteX18" fmla="*/ 1002983 w 1027088"/>
                <a:gd name="connsiteY18" fmla="*/ 365520 h 748979"/>
                <a:gd name="connsiteX19" fmla="*/ 828698 w 1027088"/>
                <a:gd name="connsiteY19" fmla="*/ 191235 h 748979"/>
                <a:gd name="connsiteX20" fmla="*/ 765008 w 1027088"/>
                <a:gd name="connsiteY20" fmla="*/ 200596 h 748979"/>
                <a:gd name="connsiteX21" fmla="*/ 749930 w 1027088"/>
                <a:gd name="connsiteY21" fmla="*/ 193576 h 748979"/>
                <a:gd name="connsiteX22" fmla="*/ 511086 w 1027088"/>
                <a:gd name="connsiteY22" fmla="*/ 24072 h 748979"/>
                <a:gd name="connsiteX23" fmla="*/ 255861 w 1027088"/>
                <a:gd name="connsiteY23" fmla="*/ 267663 h 748979"/>
                <a:gd name="connsiteX24" fmla="*/ 249442 w 1027088"/>
                <a:gd name="connsiteY24" fmla="*/ 277224 h 748979"/>
                <a:gd name="connsiteX25" fmla="*/ 237941 w 1027088"/>
                <a:gd name="connsiteY25" fmla="*/ 277024 h 748979"/>
                <a:gd name="connsiteX26" fmla="*/ 166863 w 1027088"/>
                <a:gd name="connsiteY26" fmla="*/ 258101 h 748979"/>
                <a:gd name="connsiteX0" fmla="*/ 210559 w 1027088"/>
                <a:gd name="connsiteY0" fmla="*/ 728132 h 748979"/>
                <a:gd name="connsiteX1" fmla="*/ 214973 w 1027088"/>
                <a:gd name="connsiteY1" fmla="*/ 744547 h 748979"/>
                <a:gd name="connsiteX2" fmla="*/ 210559 w 1027088"/>
                <a:gd name="connsiteY2" fmla="*/ 728132 h 748979"/>
                <a:gd name="connsiteX3" fmla="*/ 166863 w 1027088"/>
                <a:gd name="connsiteY3" fmla="*/ 558996 h 748979"/>
                <a:gd name="connsiteX4" fmla="*/ 0 w 1027088"/>
                <a:gd name="connsiteY4" fmla="*/ 401795 h 748979"/>
                <a:gd name="connsiteX5" fmla="*/ 166863 w 1027088"/>
                <a:gd name="connsiteY5" fmla="*/ 234029 h 748979"/>
                <a:gd name="connsiteX6" fmla="*/ 234063 w 1027088"/>
                <a:gd name="connsiteY6" fmla="*/ 248138 h 748979"/>
                <a:gd name="connsiteX7" fmla="*/ 511086 w 1027088"/>
                <a:gd name="connsiteY7" fmla="*/ 0 h 748979"/>
                <a:gd name="connsiteX8" fmla="*/ 768151 w 1027088"/>
                <a:gd name="connsiteY8" fmla="*/ 174619 h 748979"/>
                <a:gd name="connsiteX9" fmla="*/ 828698 w 1027088"/>
                <a:gd name="connsiteY9" fmla="*/ 167164 h 748979"/>
                <a:gd name="connsiteX10" fmla="*/ 1027088 w 1027088"/>
                <a:gd name="connsiteY10" fmla="*/ 365520 h 748979"/>
                <a:gd name="connsiteX11" fmla="*/ 828831 w 1027088"/>
                <a:gd name="connsiteY11" fmla="*/ 558996 h 748979"/>
                <a:gd name="connsiteX12" fmla="*/ 166863 w 1027088"/>
                <a:gd name="connsiteY12" fmla="*/ 558996 h 748979"/>
                <a:gd name="connsiteX13" fmla="*/ 166863 w 1027088"/>
                <a:gd name="connsiteY13" fmla="*/ 258101 h 748979"/>
                <a:gd name="connsiteX14" fmla="*/ 24072 w 1027088"/>
                <a:gd name="connsiteY14" fmla="*/ 401795 h 748979"/>
                <a:gd name="connsiteX15" fmla="*/ 166997 w 1027088"/>
                <a:gd name="connsiteY15" fmla="*/ 534891 h 748979"/>
                <a:gd name="connsiteX16" fmla="*/ 828698 w 1027088"/>
                <a:gd name="connsiteY16" fmla="*/ 534891 h 748979"/>
                <a:gd name="connsiteX17" fmla="*/ 1002983 w 1027088"/>
                <a:gd name="connsiteY17" fmla="*/ 365520 h 748979"/>
                <a:gd name="connsiteX18" fmla="*/ 828698 w 1027088"/>
                <a:gd name="connsiteY18" fmla="*/ 191235 h 748979"/>
                <a:gd name="connsiteX19" fmla="*/ 765008 w 1027088"/>
                <a:gd name="connsiteY19" fmla="*/ 200596 h 748979"/>
                <a:gd name="connsiteX20" fmla="*/ 749930 w 1027088"/>
                <a:gd name="connsiteY20" fmla="*/ 193576 h 748979"/>
                <a:gd name="connsiteX21" fmla="*/ 511086 w 1027088"/>
                <a:gd name="connsiteY21" fmla="*/ 24072 h 748979"/>
                <a:gd name="connsiteX22" fmla="*/ 255861 w 1027088"/>
                <a:gd name="connsiteY22" fmla="*/ 267663 h 748979"/>
                <a:gd name="connsiteX23" fmla="*/ 249442 w 1027088"/>
                <a:gd name="connsiteY23" fmla="*/ 277224 h 748979"/>
                <a:gd name="connsiteX24" fmla="*/ 237941 w 1027088"/>
                <a:gd name="connsiteY24" fmla="*/ 277024 h 748979"/>
                <a:gd name="connsiteX25" fmla="*/ 166863 w 1027088"/>
                <a:gd name="connsiteY25" fmla="*/ 258101 h 748979"/>
                <a:gd name="connsiteX0" fmla="*/ 166863 w 1027088"/>
                <a:gd name="connsiteY0" fmla="*/ 558996 h 558996"/>
                <a:gd name="connsiteX1" fmla="*/ 0 w 1027088"/>
                <a:gd name="connsiteY1" fmla="*/ 401795 h 558996"/>
                <a:gd name="connsiteX2" fmla="*/ 166863 w 1027088"/>
                <a:gd name="connsiteY2" fmla="*/ 234029 h 558996"/>
                <a:gd name="connsiteX3" fmla="*/ 234063 w 1027088"/>
                <a:gd name="connsiteY3" fmla="*/ 248138 h 558996"/>
                <a:gd name="connsiteX4" fmla="*/ 511086 w 1027088"/>
                <a:gd name="connsiteY4" fmla="*/ 0 h 558996"/>
                <a:gd name="connsiteX5" fmla="*/ 768151 w 1027088"/>
                <a:gd name="connsiteY5" fmla="*/ 174619 h 558996"/>
                <a:gd name="connsiteX6" fmla="*/ 828698 w 1027088"/>
                <a:gd name="connsiteY6" fmla="*/ 167164 h 558996"/>
                <a:gd name="connsiteX7" fmla="*/ 1027088 w 1027088"/>
                <a:gd name="connsiteY7" fmla="*/ 365520 h 558996"/>
                <a:gd name="connsiteX8" fmla="*/ 828831 w 1027088"/>
                <a:gd name="connsiteY8" fmla="*/ 558996 h 558996"/>
                <a:gd name="connsiteX9" fmla="*/ 166863 w 1027088"/>
                <a:gd name="connsiteY9" fmla="*/ 558996 h 558996"/>
                <a:gd name="connsiteX10" fmla="*/ 166863 w 1027088"/>
                <a:gd name="connsiteY10" fmla="*/ 258101 h 558996"/>
                <a:gd name="connsiteX11" fmla="*/ 24072 w 1027088"/>
                <a:gd name="connsiteY11" fmla="*/ 401795 h 558996"/>
                <a:gd name="connsiteX12" fmla="*/ 166997 w 1027088"/>
                <a:gd name="connsiteY12" fmla="*/ 534891 h 558996"/>
                <a:gd name="connsiteX13" fmla="*/ 828698 w 1027088"/>
                <a:gd name="connsiteY13" fmla="*/ 534891 h 558996"/>
                <a:gd name="connsiteX14" fmla="*/ 1002983 w 1027088"/>
                <a:gd name="connsiteY14" fmla="*/ 365520 h 558996"/>
                <a:gd name="connsiteX15" fmla="*/ 828698 w 1027088"/>
                <a:gd name="connsiteY15" fmla="*/ 191235 h 558996"/>
                <a:gd name="connsiteX16" fmla="*/ 765008 w 1027088"/>
                <a:gd name="connsiteY16" fmla="*/ 200596 h 558996"/>
                <a:gd name="connsiteX17" fmla="*/ 749930 w 1027088"/>
                <a:gd name="connsiteY17" fmla="*/ 193576 h 558996"/>
                <a:gd name="connsiteX18" fmla="*/ 511086 w 1027088"/>
                <a:gd name="connsiteY18" fmla="*/ 24072 h 558996"/>
                <a:gd name="connsiteX19" fmla="*/ 255861 w 1027088"/>
                <a:gd name="connsiteY19" fmla="*/ 267663 h 558996"/>
                <a:gd name="connsiteX20" fmla="*/ 249442 w 1027088"/>
                <a:gd name="connsiteY20" fmla="*/ 277224 h 558996"/>
                <a:gd name="connsiteX21" fmla="*/ 237941 w 1027088"/>
                <a:gd name="connsiteY21" fmla="*/ 277024 h 558996"/>
                <a:gd name="connsiteX22" fmla="*/ 166863 w 1027088"/>
                <a:gd name="connsiteY22" fmla="*/ 258101 h 558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27088" h="558996">
                  <a:moveTo>
                    <a:pt x="166863" y="558996"/>
                  </a:moveTo>
                  <a:cubicBezTo>
                    <a:pt x="70108" y="557792"/>
                    <a:pt x="0" y="491662"/>
                    <a:pt x="0" y="401795"/>
                  </a:cubicBezTo>
                  <a:cubicBezTo>
                    <a:pt x="0" y="309286"/>
                    <a:pt x="74856" y="234029"/>
                    <a:pt x="166863" y="234029"/>
                  </a:cubicBezTo>
                  <a:cubicBezTo>
                    <a:pt x="189965" y="234029"/>
                    <a:pt x="212900" y="238877"/>
                    <a:pt x="234063" y="248138"/>
                  </a:cubicBezTo>
                  <a:cubicBezTo>
                    <a:pt x="255694" y="109793"/>
                    <a:pt x="376553" y="0"/>
                    <a:pt x="511086" y="0"/>
                  </a:cubicBezTo>
                  <a:cubicBezTo>
                    <a:pt x="620779" y="0"/>
                    <a:pt x="722783" y="69707"/>
                    <a:pt x="768151" y="174619"/>
                  </a:cubicBezTo>
                  <a:cubicBezTo>
                    <a:pt x="788177" y="169504"/>
                    <a:pt x="811914" y="167164"/>
                    <a:pt x="828698" y="167164"/>
                  </a:cubicBezTo>
                  <a:cubicBezTo>
                    <a:pt x="938056" y="167164"/>
                    <a:pt x="1027088" y="256162"/>
                    <a:pt x="1027088" y="365520"/>
                  </a:cubicBezTo>
                  <a:cubicBezTo>
                    <a:pt x="1027088" y="472839"/>
                    <a:pt x="940029" y="557792"/>
                    <a:pt x="828831" y="558996"/>
                  </a:cubicBezTo>
                  <a:lnTo>
                    <a:pt x="166863" y="558996"/>
                  </a:lnTo>
                  <a:close/>
                  <a:moveTo>
                    <a:pt x="166863" y="258101"/>
                  </a:moveTo>
                  <a:cubicBezTo>
                    <a:pt x="88129" y="258101"/>
                    <a:pt x="24072" y="322559"/>
                    <a:pt x="24072" y="401795"/>
                  </a:cubicBezTo>
                  <a:cubicBezTo>
                    <a:pt x="24072" y="477888"/>
                    <a:pt x="84184" y="533888"/>
                    <a:pt x="166997" y="534891"/>
                  </a:cubicBezTo>
                  <a:lnTo>
                    <a:pt x="828698" y="534891"/>
                  </a:lnTo>
                  <a:cubicBezTo>
                    <a:pt x="926388" y="533888"/>
                    <a:pt x="1002983" y="459466"/>
                    <a:pt x="1002983" y="365520"/>
                  </a:cubicBezTo>
                  <a:cubicBezTo>
                    <a:pt x="1002983" y="269401"/>
                    <a:pt x="924817" y="191235"/>
                    <a:pt x="828698" y="191235"/>
                  </a:cubicBezTo>
                  <a:cubicBezTo>
                    <a:pt x="807434" y="191235"/>
                    <a:pt x="781257" y="195080"/>
                    <a:pt x="765008" y="200596"/>
                  </a:cubicBezTo>
                  <a:cubicBezTo>
                    <a:pt x="758890" y="202736"/>
                    <a:pt x="752304" y="199560"/>
                    <a:pt x="749930" y="193576"/>
                  </a:cubicBezTo>
                  <a:cubicBezTo>
                    <a:pt x="710479" y="92208"/>
                    <a:pt x="614494" y="24072"/>
                    <a:pt x="511086" y="24072"/>
                  </a:cubicBezTo>
                  <a:cubicBezTo>
                    <a:pt x="383072" y="24072"/>
                    <a:pt x="268599" y="133363"/>
                    <a:pt x="255861" y="267663"/>
                  </a:cubicBezTo>
                  <a:cubicBezTo>
                    <a:pt x="255460" y="271741"/>
                    <a:pt x="253052" y="275319"/>
                    <a:pt x="249442" y="277224"/>
                  </a:cubicBezTo>
                  <a:cubicBezTo>
                    <a:pt x="245864" y="279130"/>
                    <a:pt x="241485" y="279063"/>
                    <a:pt x="237941" y="277024"/>
                  </a:cubicBezTo>
                  <a:cubicBezTo>
                    <a:pt x="216243" y="264620"/>
                    <a:pt x="191670" y="258101"/>
                    <a:pt x="166863" y="258101"/>
                  </a:cubicBezTo>
                  <a:close/>
                </a:path>
              </a:pathLst>
            </a:custGeom>
            <a:solidFill>
              <a:schemeClr val="accent1"/>
            </a:solidFill>
            <a:ln w="33338" cap="flat">
              <a:noFill/>
              <a:prstDash val="solid"/>
              <a:miter/>
            </a:ln>
          </p:spPr>
          <p:txBody>
            <a:bodyPr rtlCol="0" anchor="ctr"/>
            <a:lstStyle/>
            <a:p>
              <a:endParaRPr lang="en-US" sz="1800" dirty="0">
                <a:solidFill>
                  <a:schemeClr val="tx2"/>
                </a:solidFill>
                <a:latin typeface="IBM Plex Sans" panose="020B0503050203000203" pitchFamily="34" charset="0"/>
              </a:endParaRPr>
            </a:p>
          </p:txBody>
        </p:sp>
        <p:sp>
          <p:nvSpPr>
            <p:cNvPr id="36" name="Freeform 35">
              <a:extLst>
                <a:ext uri="{FF2B5EF4-FFF2-40B4-BE49-F238E27FC236}">
                  <a16:creationId xmlns:a16="http://schemas.microsoft.com/office/drawing/2014/main" id="{06AF1131-C46E-2BA3-5602-C2E7580780B0}"/>
                </a:ext>
              </a:extLst>
            </p:cNvPr>
            <p:cNvSpPr>
              <a:spLocks noChangeAspect="1"/>
            </p:cNvSpPr>
            <p:nvPr/>
          </p:nvSpPr>
          <p:spPr>
            <a:xfrm>
              <a:off x="17384901" y="9821701"/>
              <a:ext cx="1069848" cy="582268"/>
            </a:xfrm>
            <a:custGeom>
              <a:avLst/>
              <a:gdLst>
                <a:gd name="connsiteX0" fmla="*/ 212632 w 1027087"/>
                <a:gd name="connsiteY0" fmla="*/ 814422 h 931436"/>
                <a:gd name="connsiteX1" fmla="*/ 179200 w 1027087"/>
                <a:gd name="connsiteY1" fmla="*/ 847855 h 931436"/>
                <a:gd name="connsiteX2" fmla="*/ 145767 w 1027087"/>
                <a:gd name="connsiteY2" fmla="*/ 814422 h 931436"/>
                <a:gd name="connsiteX3" fmla="*/ 179200 w 1027087"/>
                <a:gd name="connsiteY3" fmla="*/ 780989 h 931436"/>
                <a:gd name="connsiteX4" fmla="*/ 212632 w 1027087"/>
                <a:gd name="connsiteY4" fmla="*/ 814422 h 931436"/>
                <a:gd name="connsiteX5" fmla="*/ 296214 w 1027087"/>
                <a:gd name="connsiteY5" fmla="*/ 864571 h 931436"/>
                <a:gd name="connsiteX6" fmla="*/ 262781 w 1027087"/>
                <a:gd name="connsiteY6" fmla="*/ 898004 h 931436"/>
                <a:gd name="connsiteX7" fmla="*/ 296214 w 1027087"/>
                <a:gd name="connsiteY7" fmla="*/ 931436 h 931436"/>
                <a:gd name="connsiteX8" fmla="*/ 329647 w 1027087"/>
                <a:gd name="connsiteY8" fmla="*/ 898004 h 931436"/>
                <a:gd name="connsiteX9" fmla="*/ 296214 w 1027087"/>
                <a:gd name="connsiteY9" fmla="*/ 864571 h 931436"/>
                <a:gd name="connsiteX10" fmla="*/ 630542 w 1027087"/>
                <a:gd name="connsiteY10" fmla="*/ 864571 h 931436"/>
                <a:gd name="connsiteX11" fmla="*/ 597109 w 1027087"/>
                <a:gd name="connsiteY11" fmla="*/ 898004 h 931436"/>
                <a:gd name="connsiteX12" fmla="*/ 630542 w 1027087"/>
                <a:gd name="connsiteY12" fmla="*/ 931436 h 931436"/>
                <a:gd name="connsiteX13" fmla="*/ 663974 w 1027087"/>
                <a:gd name="connsiteY13" fmla="*/ 898004 h 931436"/>
                <a:gd name="connsiteX14" fmla="*/ 630542 w 1027087"/>
                <a:gd name="connsiteY14" fmla="*/ 864571 h 931436"/>
                <a:gd name="connsiteX15" fmla="*/ 513527 w 1027087"/>
                <a:gd name="connsiteY15" fmla="*/ 780989 h 931436"/>
                <a:gd name="connsiteX16" fmla="*/ 480094 w 1027087"/>
                <a:gd name="connsiteY16" fmla="*/ 814422 h 931436"/>
                <a:gd name="connsiteX17" fmla="*/ 513527 w 1027087"/>
                <a:gd name="connsiteY17" fmla="*/ 847855 h 931436"/>
                <a:gd name="connsiteX18" fmla="*/ 546960 w 1027087"/>
                <a:gd name="connsiteY18" fmla="*/ 814422 h 931436"/>
                <a:gd name="connsiteX19" fmla="*/ 513527 w 1027087"/>
                <a:gd name="connsiteY19" fmla="*/ 780989 h 931436"/>
                <a:gd name="connsiteX20" fmla="*/ 672333 w 1027087"/>
                <a:gd name="connsiteY20" fmla="*/ 833010 h 931436"/>
                <a:gd name="connsiteX21" fmla="*/ 666315 w 1027087"/>
                <a:gd name="connsiteY21" fmla="*/ 831372 h 931436"/>
                <a:gd name="connsiteX22" fmla="*/ 661902 w 1027087"/>
                <a:gd name="connsiteY22" fmla="*/ 814957 h 931436"/>
                <a:gd name="connsiteX23" fmla="*/ 762200 w 1027087"/>
                <a:gd name="connsiteY23" fmla="*/ 641240 h 931436"/>
                <a:gd name="connsiteX24" fmla="*/ 778615 w 1027087"/>
                <a:gd name="connsiteY24" fmla="*/ 636827 h 931436"/>
                <a:gd name="connsiteX25" fmla="*/ 783028 w 1027087"/>
                <a:gd name="connsiteY25" fmla="*/ 653243 h 931436"/>
                <a:gd name="connsiteX26" fmla="*/ 682730 w 1027087"/>
                <a:gd name="connsiteY26" fmla="*/ 826959 h 931436"/>
                <a:gd name="connsiteX27" fmla="*/ 672333 w 1027087"/>
                <a:gd name="connsiteY27" fmla="*/ 833010 h 931436"/>
                <a:gd name="connsiteX28" fmla="*/ 338005 w 1027087"/>
                <a:gd name="connsiteY28" fmla="*/ 833010 h 931436"/>
                <a:gd name="connsiteX29" fmla="*/ 331987 w 1027087"/>
                <a:gd name="connsiteY29" fmla="*/ 831372 h 931436"/>
                <a:gd name="connsiteX30" fmla="*/ 327574 w 1027087"/>
                <a:gd name="connsiteY30" fmla="*/ 814957 h 931436"/>
                <a:gd name="connsiteX31" fmla="*/ 427872 w 1027087"/>
                <a:gd name="connsiteY31" fmla="*/ 641240 h 931436"/>
                <a:gd name="connsiteX32" fmla="*/ 444321 w 1027087"/>
                <a:gd name="connsiteY32" fmla="*/ 636827 h 931436"/>
                <a:gd name="connsiteX33" fmla="*/ 448734 w 1027087"/>
                <a:gd name="connsiteY33" fmla="*/ 653243 h 931436"/>
                <a:gd name="connsiteX34" fmla="*/ 348436 w 1027087"/>
                <a:gd name="connsiteY34" fmla="*/ 826959 h 931436"/>
                <a:gd name="connsiteX35" fmla="*/ 338005 w 1027087"/>
                <a:gd name="connsiteY35" fmla="*/ 833010 h 931436"/>
                <a:gd name="connsiteX36" fmla="*/ 555318 w 1027087"/>
                <a:gd name="connsiteY36" fmla="*/ 746186 h 931436"/>
                <a:gd name="connsiteX37" fmla="*/ 549300 w 1027087"/>
                <a:gd name="connsiteY37" fmla="*/ 744547 h 931436"/>
                <a:gd name="connsiteX38" fmla="*/ 544887 w 1027087"/>
                <a:gd name="connsiteY38" fmla="*/ 728132 h 931436"/>
                <a:gd name="connsiteX39" fmla="*/ 595036 w 1027087"/>
                <a:gd name="connsiteY39" fmla="*/ 641240 h 931436"/>
                <a:gd name="connsiteX40" fmla="*/ 611452 w 1027087"/>
                <a:gd name="connsiteY40" fmla="*/ 636827 h 931436"/>
                <a:gd name="connsiteX41" fmla="*/ 615865 w 1027087"/>
                <a:gd name="connsiteY41" fmla="*/ 653243 h 931436"/>
                <a:gd name="connsiteX42" fmla="*/ 565716 w 1027087"/>
                <a:gd name="connsiteY42" fmla="*/ 740134 h 931436"/>
                <a:gd name="connsiteX43" fmla="*/ 555318 w 1027087"/>
                <a:gd name="connsiteY43" fmla="*/ 746186 h 931436"/>
                <a:gd name="connsiteX44" fmla="*/ 220990 w 1027087"/>
                <a:gd name="connsiteY44" fmla="*/ 746186 h 931436"/>
                <a:gd name="connsiteX45" fmla="*/ 214973 w 1027087"/>
                <a:gd name="connsiteY45" fmla="*/ 744547 h 931436"/>
                <a:gd name="connsiteX46" fmla="*/ 210559 w 1027087"/>
                <a:gd name="connsiteY46" fmla="*/ 728132 h 931436"/>
                <a:gd name="connsiteX47" fmla="*/ 260709 w 1027087"/>
                <a:gd name="connsiteY47" fmla="*/ 641240 h 931436"/>
                <a:gd name="connsiteX48" fmla="*/ 277158 w 1027087"/>
                <a:gd name="connsiteY48" fmla="*/ 636827 h 931436"/>
                <a:gd name="connsiteX49" fmla="*/ 281571 w 1027087"/>
                <a:gd name="connsiteY49" fmla="*/ 653243 h 931436"/>
                <a:gd name="connsiteX50" fmla="*/ 231421 w 1027087"/>
                <a:gd name="connsiteY50" fmla="*/ 740134 h 931436"/>
                <a:gd name="connsiteX51" fmla="*/ 220990 w 1027087"/>
                <a:gd name="connsiteY51" fmla="*/ 746186 h 931436"/>
                <a:gd name="connsiteX52" fmla="*/ 166863 w 1027087"/>
                <a:gd name="connsiteY52" fmla="*/ 558996 h 931436"/>
                <a:gd name="connsiteX53" fmla="*/ 0 w 1027087"/>
                <a:gd name="connsiteY53" fmla="*/ 401795 h 931436"/>
                <a:gd name="connsiteX54" fmla="*/ 166863 w 1027087"/>
                <a:gd name="connsiteY54" fmla="*/ 234029 h 931436"/>
                <a:gd name="connsiteX55" fmla="*/ 234063 w 1027087"/>
                <a:gd name="connsiteY55" fmla="*/ 248138 h 931436"/>
                <a:gd name="connsiteX56" fmla="*/ 511086 w 1027087"/>
                <a:gd name="connsiteY56" fmla="*/ 0 h 931436"/>
                <a:gd name="connsiteX57" fmla="*/ 768151 w 1027087"/>
                <a:gd name="connsiteY57" fmla="*/ 174619 h 931436"/>
                <a:gd name="connsiteX58" fmla="*/ 828698 w 1027087"/>
                <a:gd name="connsiteY58" fmla="*/ 167164 h 931436"/>
                <a:gd name="connsiteX59" fmla="*/ 1027088 w 1027087"/>
                <a:gd name="connsiteY59" fmla="*/ 365520 h 931436"/>
                <a:gd name="connsiteX60" fmla="*/ 828831 w 1027087"/>
                <a:gd name="connsiteY60" fmla="*/ 558996 h 931436"/>
                <a:gd name="connsiteX61" fmla="*/ 166863 w 1027087"/>
                <a:gd name="connsiteY61" fmla="*/ 558996 h 931436"/>
                <a:gd name="connsiteX62" fmla="*/ 166863 w 1027087"/>
                <a:gd name="connsiteY62" fmla="*/ 258101 h 931436"/>
                <a:gd name="connsiteX63" fmla="*/ 24072 w 1027087"/>
                <a:gd name="connsiteY63" fmla="*/ 401795 h 931436"/>
                <a:gd name="connsiteX64" fmla="*/ 166997 w 1027087"/>
                <a:gd name="connsiteY64" fmla="*/ 534891 h 931436"/>
                <a:gd name="connsiteX65" fmla="*/ 828698 w 1027087"/>
                <a:gd name="connsiteY65" fmla="*/ 534891 h 931436"/>
                <a:gd name="connsiteX66" fmla="*/ 1002983 w 1027087"/>
                <a:gd name="connsiteY66" fmla="*/ 365520 h 931436"/>
                <a:gd name="connsiteX67" fmla="*/ 828698 w 1027087"/>
                <a:gd name="connsiteY67" fmla="*/ 191235 h 931436"/>
                <a:gd name="connsiteX68" fmla="*/ 765008 w 1027087"/>
                <a:gd name="connsiteY68" fmla="*/ 200596 h 931436"/>
                <a:gd name="connsiteX69" fmla="*/ 749930 w 1027087"/>
                <a:gd name="connsiteY69" fmla="*/ 193576 h 931436"/>
                <a:gd name="connsiteX70" fmla="*/ 511086 w 1027087"/>
                <a:gd name="connsiteY70" fmla="*/ 24072 h 931436"/>
                <a:gd name="connsiteX71" fmla="*/ 255861 w 1027087"/>
                <a:gd name="connsiteY71" fmla="*/ 267663 h 931436"/>
                <a:gd name="connsiteX72" fmla="*/ 249442 w 1027087"/>
                <a:gd name="connsiteY72" fmla="*/ 277224 h 931436"/>
                <a:gd name="connsiteX73" fmla="*/ 237941 w 1027087"/>
                <a:gd name="connsiteY73" fmla="*/ 277024 h 931436"/>
                <a:gd name="connsiteX74" fmla="*/ 166863 w 1027087"/>
                <a:gd name="connsiteY74" fmla="*/ 258101 h 931436"/>
                <a:gd name="connsiteX0" fmla="*/ 212632 w 1027088"/>
                <a:gd name="connsiteY0" fmla="*/ 814422 h 931436"/>
                <a:gd name="connsiteX1" fmla="*/ 145767 w 1027088"/>
                <a:gd name="connsiteY1" fmla="*/ 814422 h 931436"/>
                <a:gd name="connsiteX2" fmla="*/ 179200 w 1027088"/>
                <a:gd name="connsiteY2" fmla="*/ 780989 h 931436"/>
                <a:gd name="connsiteX3" fmla="*/ 212632 w 1027088"/>
                <a:gd name="connsiteY3" fmla="*/ 814422 h 931436"/>
                <a:gd name="connsiteX4" fmla="*/ 296214 w 1027088"/>
                <a:gd name="connsiteY4" fmla="*/ 864571 h 931436"/>
                <a:gd name="connsiteX5" fmla="*/ 262781 w 1027088"/>
                <a:gd name="connsiteY5" fmla="*/ 898004 h 931436"/>
                <a:gd name="connsiteX6" fmla="*/ 296214 w 1027088"/>
                <a:gd name="connsiteY6" fmla="*/ 931436 h 931436"/>
                <a:gd name="connsiteX7" fmla="*/ 329647 w 1027088"/>
                <a:gd name="connsiteY7" fmla="*/ 898004 h 931436"/>
                <a:gd name="connsiteX8" fmla="*/ 296214 w 1027088"/>
                <a:gd name="connsiteY8" fmla="*/ 864571 h 931436"/>
                <a:gd name="connsiteX9" fmla="*/ 630542 w 1027088"/>
                <a:gd name="connsiteY9" fmla="*/ 864571 h 931436"/>
                <a:gd name="connsiteX10" fmla="*/ 597109 w 1027088"/>
                <a:gd name="connsiteY10" fmla="*/ 898004 h 931436"/>
                <a:gd name="connsiteX11" fmla="*/ 630542 w 1027088"/>
                <a:gd name="connsiteY11" fmla="*/ 931436 h 931436"/>
                <a:gd name="connsiteX12" fmla="*/ 663974 w 1027088"/>
                <a:gd name="connsiteY12" fmla="*/ 898004 h 931436"/>
                <a:gd name="connsiteX13" fmla="*/ 630542 w 1027088"/>
                <a:gd name="connsiteY13" fmla="*/ 864571 h 931436"/>
                <a:gd name="connsiteX14" fmla="*/ 513527 w 1027088"/>
                <a:gd name="connsiteY14" fmla="*/ 780989 h 931436"/>
                <a:gd name="connsiteX15" fmla="*/ 480094 w 1027088"/>
                <a:gd name="connsiteY15" fmla="*/ 814422 h 931436"/>
                <a:gd name="connsiteX16" fmla="*/ 513527 w 1027088"/>
                <a:gd name="connsiteY16" fmla="*/ 847855 h 931436"/>
                <a:gd name="connsiteX17" fmla="*/ 546960 w 1027088"/>
                <a:gd name="connsiteY17" fmla="*/ 814422 h 931436"/>
                <a:gd name="connsiteX18" fmla="*/ 513527 w 1027088"/>
                <a:gd name="connsiteY18" fmla="*/ 780989 h 931436"/>
                <a:gd name="connsiteX19" fmla="*/ 672333 w 1027088"/>
                <a:gd name="connsiteY19" fmla="*/ 833010 h 931436"/>
                <a:gd name="connsiteX20" fmla="*/ 666315 w 1027088"/>
                <a:gd name="connsiteY20" fmla="*/ 831372 h 931436"/>
                <a:gd name="connsiteX21" fmla="*/ 661902 w 1027088"/>
                <a:gd name="connsiteY21" fmla="*/ 814957 h 931436"/>
                <a:gd name="connsiteX22" fmla="*/ 762200 w 1027088"/>
                <a:gd name="connsiteY22" fmla="*/ 641240 h 931436"/>
                <a:gd name="connsiteX23" fmla="*/ 778615 w 1027088"/>
                <a:gd name="connsiteY23" fmla="*/ 636827 h 931436"/>
                <a:gd name="connsiteX24" fmla="*/ 783028 w 1027088"/>
                <a:gd name="connsiteY24" fmla="*/ 653243 h 931436"/>
                <a:gd name="connsiteX25" fmla="*/ 682730 w 1027088"/>
                <a:gd name="connsiteY25" fmla="*/ 826959 h 931436"/>
                <a:gd name="connsiteX26" fmla="*/ 672333 w 1027088"/>
                <a:gd name="connsiteY26" fmla="*/ 833010 h 931436"/>
                <a:gd name="connsiteX27" fmla="*/ 338005 w 1027088"/>
                <a:gd name="connsiteY27" fmla="*/ 833010 h 931436"/>
                <a:gd name="connsiteX28" fmla="*/ 331987 w 1027088"/>
                <a:gd name="connsiteY28" fmla="*/ 831372 h 931436"/>
                <a:gd name="connsiteX29" fmla="*/ 327574 w 1027088"/>
                <a:gd name="connsiteY29" fmla="*/ 814957 h 931436"/>
                <a:gd name="connsiteX30" fmla="*/ 427872 w 1027088"/>
                <a:gd name="connsiteY30" fmla="*/ 641240 h 931436"/>
                <a:gd name="connsiteX31" fmla="*/ 444321 w 1027088"/>
                <a:gd name="connsiteY31" fmla="*/ 636827 h 931436"/>
                <a:gd name="connsiteX32" fmla="*/ 448734 w 1027088"/>
                <a:gd name="connsiteY32" fmla="*/ 653243 h 931436"/>
                <a:gd name="connsiteX33" fmla="*/ 348436 w 1027088"/>
                <a:gd name="connsiteY33" fmla="*/ 826959 h 931436"/>
                <a:gd name="connsiteX34" fmla="*/ 338005 w 1027088"/>
                <a:gd name="connsiteY34" fmla="*/ 833010 h 931436"/>
                <a:gd name="connsiteX35" fmla="*/ 555318 w 1027088"/>
                <a:gd name="connsiteY35" fmla="*/ 746186 h 931436"/>
                <a:gd name="connsiteX36" fmla="*/ 549300 w 1027088"/>
                <a:gd name="connsiteY36" fmla="*/ 744547 h 931436"/>
                <a:gd name="connsiteX37" fmla="*/ 544887 w 1027088"/>
                <a:gd name="connsiteY37" fmla="*/ 728132 h 931436"/>
                <a:gd name="connsiteX38" fmla="*/ 595036 w 1027088"/>
                <a:gd name="connsiteY38" fmla="*/ 641240 h 931436"/>
                <a:gd name="connsiteX39" fmla="*/ 611452 w 1027088"/>
                <a:gd name="connsiteY39" fmla="*/ 636827 h 931436"/>
                <a:gd name="connsiteX40" fmla="*/ 615865 w 1027088"/>
                <a:gd name="connsiteY40" fmla="*/ 653243 h 931436"/>
                <a:gd name="connsiteX41" fmla="*/ 565716 w 1027088"/>
                <a:gd name="connsiteY41" fmla="*/ 740134 h 931436"/>
                <a:gd name="connsiteX42" fmla="*/ 555318 w 1027088"/>
                <a:gd name="connsiteY42" fmla="*/ 746186 h 931436"/>
                <a:gd name="connsiteX43" fmla="*/ 220990 w 1027088"/>
                <a:gd name="connsiteY43" fmla="*/ 746186 h 931436"/>
                <a:gd name="connsiteX44" fmla="*/ 214973 w 1027088"/>
                <a:gd name="connsiteY44" fmla="*/ 744547 h 931436"/>
                <a:gd name="connsiteX45" fmla="*/ 210559 w 1027088"/>
                <a:gd name="connsiteY45" fmla="*/ 728132 h 931436"/>
                <a:gd name="connsiteX46" fmla="*/ 260709 w 1027088"/>
                <a:gd name="connsiteY46" fmla="*/ 641240 h 931436"/>
                <a:gd name="connsiteX47" fmla="*/ 277158 w 1027088"/>
                <a:gd name="connsiteY47" fmla="*/ 636827 h 931436"/>
                <a:gd name="connsiteX48" fmla="*/ 281571 w 1027088"/>
                <a:gd name="connsiteY48" fmla="*/ 653243 h 931436"/>
                <a:gd name="connsiteX49" fmla="*/ 231421 w 1027088"/>
                <a:gd name="connsiteY49" fmla="*/ 740134 h 931436"/>
                <a:gd name="connsiteX50" fmla="*/ 220990 w 1027088"/>
                <a:gd name="connsiteY50" fmla="*/ 746186 h 931436"/>
                <a:gd name="connsiteX51" fmla="*/ 166863 w 1027088"/>
                <a:gd name="connsiteY51" fmla="*/ 558996 h 931436"/>
                <a:gd name="connsiteX52" fmla="*/ 0 w 1027088"/>
                <a:gd name="connsiteY52" fmla="*/ 401795 h 931436"/>
                <a:gd name="connsiteX53" fmla="*/ 166863 w 1027088"/>
                <a:gd name="connsiteY53" fmla="*/ 234029 h 931436"/>
                <a:gd name="connsiteX54" fmla="*/ 234063 w 1027088"/>
                <a:gd name="connsiteY54" fmla="*/ 248138 h 931436"/>
                <a:gd name="connsiteX55" fmla="*/ 511086 w 1027088"/>
                <a:gd name="connsiteY55" fmla="*/ 0 h 931436"/>
                <a:gd name="connsiteX56" fmla="*/ 768151 w 1027088"/>
                <a:gd name="connsiteY56" fmla="*/ 174619 h 931436"/>
                <a:gd name="connsiteX57" fmla="*/ 828698 w 1027088"/>
                <a:gd name="connsiteY57" fmla="*/ 167164 h 931436"/>
                <a:gd name="connsiteX58" fmla="*/ 1027088 w 1027088"/>
                <a:gd name="connsiteY58" fmla="*/ 365520 h 931436"/>
                <a:gd name="connsiteX59" fmla="*/ 828831 w 1027088"/>
                <a:gd name="connsiteY59" fmla="*/ 558996 h 931436"/>
                <a:gd name="connsiteX60" fmla="*/ 166863 w 1027088"/>
                <a:gd name="connsiteY60" fmla="*/ 558996 h 931436"/>
                <a:gd name="connsiteX61" fmla="*/ 166863 w 1027088"/>
                <a:gd name="connsiteY61" fmla="*/ 258101 h 931436"/>
                <a:gd name="connsiteX62" fmla="*/ 24072 w 1027088"/>
                <a:gd name="connsiteY62" fmla="*/ 401795 h 931436"/>
                <a:gd name="connsiteX63" fmla="*/ 166997 w 1027088"/>
                <a:gd name="connsiteY63" fmla="*/ 534891 h 931436"/>
                <a:gd name="connsiteX64" fmla="*/ 828698 w 1027088"/>
                <a:gd name="connsiteY64" fmla="*/ 534891 h 931436"/>
                <a:gd name="connsiteX65" fmla="*/ 1002983 w 1027088"/>
                <a:gd name="connsiteY65" fmla="*/ 365520 h 931436"/>
                <a:gd name="connsiteX66" fmla="*/ 828698 w 1027088"/>
                <a:gd name="connsiteY66" fmla="*/ 191235 h 931436"/>
                <a:gd name="connsiteX67" fmla="*/ 765008 w 1027088"/>
                <a:gd name="connsiteY67" fmla="*/ 200596 h 931436"/>
                <a:gd name="connsiteX68" fmla="*/ 749930 w 1027088"/>
                <a:gd name="connsiteY68" fmla="*/ 193576 h 931436"/>
                <a:gd name="connsiteX69" fmla="*/ 511086 w 1027088"/>
                <a:gd name="connsiteY69" fmla="*/ 24072 h 931436"/>
                <a:gd name="connsiteX70" fmla="*/ 255861 w 1027088"/>
                <a:gd name="connsiteY70" fmla="*/ 267663 h 931436"/>
                <a:gd name="connsiteX71" fmla="*/ 249442 w 1027088"/>
                <a:gd name="connsiteY71" fmla="*/ 277224 h 931436"/>
                <a:gd name="connsiteX72" fmla="*/ 237941 w 1027088"/>
                <a:gd name="connsiteY72" fmla="*/ 277024 h 931436"/>
                <a:gd name="connsiteX73" fmla="*/ 166863 w 1027088"/>
                <a:gd name="connsiteY73" fmla="*/ 258101 h 931436"/>
                <a:gd name="connsiteX0" fmla="*/ 179200 w 1027088"/>
                <a:gd name="connsiteY0" fmla="*/ 780989 h 931436"/>
                <a:gd name="connsiteX1" fmla="*/ 145767 w 1027088"/>
                <a:gd name="connsiteY1" fmla="*/ 814422 h 931436"/>
                <a:gd name="connsiteX2" fmla="*/ 179200 w 1027088"/>
                <a:gd name="connsiteY2" fmla="*/ 780989 h 931436"/>
                <a:gd name="connsiteX3" fmla="*/ 296214 w 1027088"/>
                <a:gd name="connsiteY3" fmla="*/ 864571 h 931436"/>
                <a:gd name="connsiteX4" fmla="*/ 262781 w 1027088"/>
                <a:gd name="connsiteY4" fmla="*/ 898004 h 931436"/>
                <a:gd name="connsiteX5" fmla="*/ 296214 w 1027088"/>
                <a:gd name="connsiteY5" fmla="*/ 931436 h 931436"/>
                <a:gd name="connsiteX6" fmla="*/ 329647 w 1027088"/>
                <a:gd name="connsiteY6" fmla="*/ 898004 h 931436"/>
                <a:gd name="connsiteX7" fmla="*/ 296214 w 1027088"/>
                <a:gd name="connsiteY7" fmla="*/ 864571 h 931436"/>
                <a:gd name="connsiteX8" fmla="*/ 630542 w 1027088"/>
                <a:gd name="connsiteY8" fmla="*/ 864571 h 931436"/>
                <a:gd name="connsiteX9" fmla="*/ 597109 w 1027088"/>
                <a:gd name="connsiteY9" fmla="*/ 898004 h 931436"/>
                <a:gd name="connsiteX10" fmla="*/ 630542 w 1027088"/>
                <a:gd name="connsiteY10" fmla="*/ 931436 h 931436"/>
                <a:gd name="connsiteX11" fmla="*/ 663974 w 1027088"/>
                <a:gd name="connsiteY11" fmla="*/ 898004 h 931436"/>
                <a:gd name="connsiteX12" fmla="*/ 630542 w 1027088"/>
                <a:gd name="connsiteY12" fmla="*/ 864571 h 931436"/>
                <a:gd name="connsiteX13" fmla="*/ 513527 w 1027088"/>
                <a:gd name="connsiteY13" fmla="*/ 780989 h 931436"/>
                <a:gd name="connsiteX14" fmla="*/ 480094 w 1027088"/>
                <a:gd name="connsiteY14" fmla="*/ 814422 h 931436"/>
                <a:gd name="connsiteX15" fmla="*/ 513527 w 1027088"/>
                <a:gd name="connsiteY15" fmla="*/ 847855 h 931436"/>
                <a:gd name="connsiteX16" fmla="*/ 546960 w 1027088"/>
                <a:gd name="connsiteY16" fmla="*/ 814422 h 931436"/>
                <a:gd name="connsiteX17" fmla="*/ 513527 w 1027088"/>
                <a:gd name="connsiteY17" fmla="*/ 780989 h 931436"/>
                <a:gd name="connsiteX18" fmla="*/ 672333 w 1027088"/>
                <a:gd name="connsiteY18" fmla="*/ 833010 h 931436"/>
                <a:gd name="connsiteX19" fmla="*/ 666315 w 1027088"/>
                <a:gd name="connsiteY19" fmla="*/ 831372 h 931436"/>
                <a:gd name="connsiteX20" fmla="*/ 661902 w 1027088"/>
                <a:gd name="connsiteY20" fmla="*/ 814957 h 931436"/>
                <a:gd name="connsiteX21" fmla="*/ 762200 w 1027088"/>
                <a:gd name="connsiteY21" fmla="*/ 641240 h 931436"/>
                <a:gd name="connsiteX22" fmla="*/ 778615 w 1027088"/>
                <a:gd name="connsiteY22" fmla="*/ 636827 h 931436"/>
                <a:gd name="connsiteX23" fmla="*/ 783028 w 1027088"/>
                <a:gd name="connsiteY23" fmla="*/ 653243 h 931436"/>
                <a:gd name="connsiteX24" fmla="*/ 682730 w 1027088"/>
                <a:gd name="connsiteY24" fmla="*/ 826959 h 931436"/>
                <a:gd name="connsiteX25" fmla="*/ 672333 w 1027088"/>
                <a:gd name="connsiteY25" fmla="*/ 833010 h 931436"/>
                <a:gd name="connsiteX26" fmla="*/ 338005 w 1027088"/>
                <a:gd name="connsiteY26" fmla="*/ 833010 h 931436"/>
                <a:gd name="connsiteX27" fmla="*/ 331987 w 1027088"/>
                <a:gd name="connsiteY27" fmla="*/ 831372 h 931436"/>
                <a:gd name="connsiteX28" fmla="*/ 327574 w 1027088"/>
                <a:gd name="connsiteY28" fmla="*/ 814957 h 931436"/>
                <a:gd name="connsiteX29" fmla="*/ 427872 w 1027088"/>
                <a:gd name="connsiteY29" fmla="*/ 641240 h 931436"/>
                <a:gd name="connsiteX30" fmla="*/ 444321 w 1027088"/>
                <a:gd name="connsiteY30" fmla="*/ 636827 h 931436"/>
                <a:gd name="connsiteX31" fmla="*/ 448734 w 1027088"/>
                <a:gd name="connsiteY31" fmla="*/ 653243 h 931436"/>
                <a:gd name="connsiteX32" fmla="*/ 348436 w 1027088"/>
                <a:gd name="connsiteY32" fmla="*/ 826959 h 931436"/>
                <a:gd name="connsiteX33" fmla="*/ 338005 w 1027088"/>
                <a:gd name="connsiteY33" fmla="*/ 833010 h 931436"/>
                <a:gd name="connsiteX34" fmla="*/ 555318 w 1027088"/>
                <a:gd name="connsiteY34" fmla="*/ 746186 h 931436"/>
                <a:gd name="connsiteX35" fmla="*/ 549300 w 1027088"/>
                <a:gd name="connsiteY35" fmla="*/ 744547 h 931436"/>
                <a:gd name="connsiteX36" fmla="*/ 544887 w 1027088"/>
                <a:gd name="connsiteY36" fmla="*/ 728132 h 931436"/>
                <a:gd name="connsiteX37" fmla="*/ 595036 w 1027088"/>
                <a:gd name="connsiteY37" fmla="*/ 641240 h 931436"/>
                <a:gd name="connsiteX38" fmla="*/ 611452 w 1027088"/>
                <a:gd name="connsiteY38" fmla="*/ 636827 h 931436"/>
                <a:gd name="connsiteX39" fmla="*/ 615865 w 1027088"/>
                <a:gd name="connsiteY39" fmla="*/ 653243 h 931436"/>
                <a:gd name="connsiteX40" fmla="*/ 565716 w 1027088"/>
                <a:gd name="connsiteY40" fmla="*/ 740134 h 931436"/>
                <a:gd name="connsiteX41" fmla="*/ 555318 w 1027088"/>
                <a:gd name="connsiteY41" fmla="*/ 746186 h 931436"/>
                <a:gd name="connsiteX42" fmla="*/ 220990 w 1027088"/>
                <a:gd name="connsiteY42" fmla="*/ 746186 h 931436"/>
                <a:gd name="connsiteX43" fmla="*/ 214973 w 1027088"/>
                <a:gd name="connsiteY43" fmla="*/ 744547 h 931436"/>
                <a:gd name="connsiteX44" fmla="*/ 210559 w 1027088"/>
                <a:gd name="connsiteY44" fmla="*/ 728132 h 931436"/>
                <a:gd name="connsiteX45" fmla="*/ 260709 w 1027088"/>
                <a:gd name="connsiteY45" fmla="*/ 641240 h 931436"/>
                <a:gd name="connsiteX46" fmla="*/ 277158 w 1027088"/>
                <a:gd name="connsiteY46" fmla="*/ 636827 h 931436"/>
                <a:gd name="connsiteX47" fmla="*/ 281571 w 1027088"/>
                <a:gd name="connsiteY47" fmla="*/ 653243 h 931436"/>
                <a:gd name="connsiteX48" fmla="*/ 231421 w 1027088"/>
                <a:gd name="connsiteY48" fmla="*/ 740134 h 931436"/>
                <a:gd name="connsiteX49" fmla="*/ 220990 w 1027088"/>
                <a:gd name="connsiteY49" fmla="*/ 746186 h 931436"/>
                <a:gd name="connsiteX50" fmla="*/ 166863 w 1027088"/>
                <a:gd name="connsiteY50" fmla="*/ 558996 h 931436"/>
                <a:gd name="connsiteX51" fmla="*/ 0 w 1027088"/>
                <a:gd name="connsiteY51" fmla="*/ 401795 h 931436"/>
                <a:gd name="connsiteX52" fmla="*/ 166863 w 1027088"/>
                <a:gd name="connsiteY52" fmla="*/ 234029 h 931436"/>
                <a:gd name="connsiteX53" fmla="*/ 234063 w 1027088"/>
                <a:gd name="connsiteY53" fmla="*/ 248138 h 931436"/>
                <a:gd name="connsiteX54" fmla="*/ 511086 w 1027088"/>
                <a:gd name="connsiteY54" fmla="*/ 0 h 931436"/>
                <a:gd name="connsiteX55" fmla="*/ 768151 w 1027088"/>
                <a:gd name="connsiteY55" fmla="*/ 174619 h 931436"/>
                <a:gd name="connsiteX56" fmla="*/ 828698 w 1027088"/>
                <a:gd name="connsiteY56" fmla="*/ 167164 h 931436"/>
                <a:gd name="connsiteX57" fmla="*/ 1027088 w 1027088"/>
                <a:gd name="connsiteY57" fmla="*/ 365520 h 931436"/>
                <a:gd name="connsiteX58" fmla="*/ 828831 w 1027088"/>
                <a:gd name="connsiteY58" fmla="*/ 558996 h 931436"/>
                <a:gd name="connsiteX59" fmla="*/ 166863 w 1027088"/>
                <a:gd name="connsiteY59" fmla="*/ 558996 h 931436"/>
                <a:gd name="connsiteX60" fmla="*/ 166863 w 1027088"/>
                <a:gd name="connsiteY60" fmla="*/ 258101 h 931436"/>
                <a:gd name="connsiteX61" fmla="*/ 24072 w 1027088"/>
                <a:gd name="connsiteY61" fmla="*/ 401795 h 931436"/>
                <a:gd name="connsiteX62" fmla="*/ 166997 w 1027088"/>
                <a:gd name="connsiteY62" fmla="*/ 534891 h 931436"/>
                <a:gd name="connsiteX63" fmla="*/ 828698 w 1027088"/>
                <a:gd name="connsiteY63" fmla="*/ 534891 h 931436"/>
                <a:gd name="connsiteX64" fmla="*/ 1002983 w 1027088"/>
                <a:gd name="connsiteY64" fmla="*/ 365520 h 931436"/>
                <a:gd name="connsiteX65" fmla="*/ 828698 w 1027088"/>
                <a:gd name="connsiteY65" fmla="*/ 191235 h 931436"/>
                <a:gd name="connsiteX66" fmla="*/ 765008 w 1027088"/>
                <a:gd name="connsiteY66" fmla="*/ 200596 h 931436"/>
                <a:gd name="connsiteX67" fmla="*/ 749930 w 1027088"/>
                <a:gd name="connsiteY67" fmla="*/ 193576 h 931436"/>
                <a:gd name="connsiteX68" fmla="*/ 511086 w 1027088"/>
                <a:gd name="connsiteY68" fmla="*/ 24072 h 931436"/>
                <a:gd name="connsiteX69" fmla="*/ 255861 w 1027088"/>
                <a:gd name="connsiteY69" fmla="*/ 267663 h 931436"/>
                <a:gd name="connsiteX70" fmla="*/ 249442 w 1027088"/>
                <a:gd name="connsiteY70" fmla="*/ 277224 h 931436"/>
                <a:gd name="connsiteX71" fmla="*/ 237941 w 1027088"/>
                <a:gd name="connsiteY71" fmla="*/ 277024 h 931436"/>
                <a:gd name="connsiteX72" fmla="*/ 166863 w 1027088"/>
                <a:gd name="connsiteY72" fmla="*/ 258101 h 931436"/>
                <a:gd name="connsiteX0" fmla="*/ 296214 w 1027088"/>
                <a:gd name="connsiteY0" fmla="*/ 864571 h 931436"/>
                <a:gd name="connsiteX1" fmla="*/ 262781 w 1027088"/>
                <a:gd name="connsiteY1" fmla="*/ 898004 h 931436"/>
                <a:gd name="connsiteX2" fmla="*/ 296214 w 1027088"/>
                <a:gd name="connsiteY2" fmla="*/ 931436 h 931436"/>
                <a:gd name="connsiteX3" fmla="*/ 329647 w 1027088"/>
                <a:gd name="connsiteY3" fmla="*/ 898004 h 931436"/>
                <a:gd name="connsiteX4" fmla="*/ 296214 w 1027088"/>
                <a:gd name="connsiteY4" fmla="*/ 864571 h 931436"/>
                <a:gd name="connsiteX5" fmla="*/ 630542 w 1027088"/>
                <a:gd name="connsiteY5" fmla="*/ 864571 h 931436"/>
                <a:gd name="connsiteX6" fmla="*/ 597109 w 1027088"/>
                <a:gd name="connsiteY6" fmla="*/ 898004 h 931436"/>
                <a:gd name="connsiteX7" fmla="*/ 630542 w 1027088"/>
                <a:gd name="connsiteY7" fmla="*/ 931436 h 931436"/>
                <a:gd name="connsiteX8" fmla="*/ 663974 w 1027088"/>
                <a:gd name="connsiteY8" fmla="*/ 898004 h 931436"/>
                <a:gd name="connsiteX9" fmla="*/ 630542 w 1027088"/>
                <a:gd name="connsiteY9" fmla="*/ 864571 h 931436"/>
                <a:gd name="connsiteX10" fmla="*/ 513527 w 1027088"/>
                <a:gd name="connsiteY10" fmla="*/ 780989 h 931436"/>
                <a:gd name="connsiteX11" fmla="*/ 480094 w 1027088"/>
                <a:gd name="connsiteY11" fmla="*/ 814422 h 931436"/>
                <a:gd name="connsiteX12" fmla="*/ 513527 w 1027088"/>
                <a:gd name="connsiteY12" fmla="*/ 847855 h 931436"/>
                <a:gd name="connsiteX13" fmla="*/ 546960 w 1027088"/>
                <a:gd name="connsiteY13" fmla="*/ 814422 h 931436"/>
                <a:gd name="connsiteX14" fmla="*/ 513527 w 1027088"/>
                <a:gd name="connsiteY14" fmla="*/ 780989 h 931436"/>
                <a:gd name="connsiteX15" fmla="*/ 672333 w 1027088"/>
                <a:gd name="connsiteY15" fmla="*/ 833010 h 931436"/>
                <a:gd name="connsiteX16" fmla="*/ 666315 w 1027088"/>
                <a:gd name="connsiteY16" fmla="*/ 831372 h 931436"/>
                <a:gd name="connsiteX17" fmla="*/ 661902 w 1027088"/>
                <a:gd name="connsiteY17" fmla="*/ 814957 h 931436"/>
                <a:gd name="connsiteX18" fmla="*/ 762200 w 1027088"/>
                <a:gd name="connsiteY18" fmla="*/ 641240 h 931436"/>
                <a:gd name="connsiteX19" fmla="*/ 778615 w 1027088"/>
                <a:gd name="connsiteY19" fmla="*/ 636827 h 931436"/>
                <a:gd name="connsiteX20" fmla="*/ 783028 w 1027088"/>
                <a:gd name="connsiteY20" fmla="*/ 653243 h 931436"/>
                <a:gd name="connsiteX21" fmla="*/ 682730 w 1027088"/>
                <a:gd name="connsiteY21" fmla="*/ 826959 h 931436"/>
                <a:gd name="connsiteX22" fmla="*/ 672333 w 1027088"/>
                <a:gd name="connsiteY22" fmla="*/ 833010 h 931436"/>
                <a:gd name="connsiteX23" fmla="*/ 338005 w 1027088"/>
                <a:gd name="connsiteY23" fmla="*/ 833010 h 931436"/>
                <a:gd name="connsiteX24" fmla="*/ 331987 w 1027088"/>
                <a:gd name="connsiteY24" fmla="*/ 831372 h 931436"/>
                <a:gd name="connsiteX25" fmla="*/ 327574 w 1027088"/>
                <a:gd name="connsiteY25" fmla="*/ 814957 h 931436"/>
                <a:gd name="connsiteX26" fmla="*/ 427872 w 1027088"/>
                <a:gd name="connsiteY26" fmla="*/ 641240 h 931436"/>
                <a:gd name="connsiteX27" fmla="*/ 444321 w 1027088"/>
                <a:gd name="connsiteY27" fmla="*/ 636827 h 931436"/>
                <a:gd name="connsiteX28" fmla="*/ 448734 w 1027088"/>
                <a:gd name="connsiteY28" fmla="*/ 653243 h 931436"/>
                <a:gd name="connsiteX29" fmla="*/ 348436 w 1027088"/>
                <a:gd name="connsiteY29" fmla="*/ 826959 h 931436"/>
                <a:gd name="connsiteX30" fmla="*/ 338005 w 1027088"/>
                <a:gd name="connsiteY30" fmla="*/ 833010 h 931436"/>
                <a:gd name="connsiteX31" fmla="*/ 555318 w 1027088"/>
                <a:gd name="connsiteY31" fmla="*/ 746186 h 931436"/>
                <a:gd name="connsiteX32" fmla="*/ 549300 w 1027088"/>
                <a:gd name="connsiteY32" fmla="*/ 744547 h 931436"/>
                <a:gd name="connsiteX33" fmla="*/ 544887 w 1027088"/>
                <a:gd name="connsiteY33" fmla="*/ 728132 h 931436"/>
                <a:gd name="connsiteX34" fmla="*/ 595036 w 1027088"/>
                <a:gd name="connsiteY34" fmla="*/ 641240 h 931436"/>
                <a:gd name="connsiteX35" fmla="*/ 611452 w 1027088"/>
                <a:gd name="connsiteY35" fmla="*/ 636827 h 931436"/>
                <a:gd name="connsiteX36" fmla="*/ 615865 w 1027088"/>
                <a:gd name="connsiteY36" fmla="*/ 653243 h 931436"/>
                <a:gd name="connsiteX37" fmla="*/ 565716 w 1027088"/>
                <a:gd name="connsiteY37" fmla="*/ 740134 h 931436"/>
                <a:gd name="connsiteX38" fmla="*/ 555318 w 1027088"/>
                <a:gd name="connsiteY38" fmla="*/ 746186 h 931436"/>
                <a:gd name="connsiteX39" fmla="*/ 220990 w 1027088"/>
                <a:gd name="connsiteY39" fmla="*/ 746186 h 931436"/>
                <a:gd name="connsiteX40" fmla="*/ 214973 w 1027088"/>
                <a:gd name="connsiteY40" fmla="*/ 744547 h 931436"/>
                <a:gd name="connsiteX41" fmla="*/ 210559 w 1027088"/>
                <a:gd name="connsiteY41" fmla="*/ 728132 h 931436"/>
                <a:gd name="connsiteX42" fmla="*/ 260709 w 1027088"/>
                <a:gd name="connsiteY42" fmla="*/ 641240 h 931436"/>
                <a:gd name="connsiteX43" fmla="*/ 277158 w 1027088"/>
                <a:gd name="connsiteY43" fmla="*/ 636827 h 931436"/>
                <a:gd name="connsiteX44" fmla="*/ 281571 w 1027088"/>
                <a:gd name="connsiteY44" fmla="*/ 653243 h 931436"/>
                <a:gd name="connsiteX45" fmla="*/ 231421 w 1027088"/>
                <a:gd name="connsiteY45" fmla="*/ 740134 h 931436"/>
                <a:gd name="connsiteX46" fmla="*/ 220990 w 1027088"/>
                <a:gd name="connsiteY46" fmla="*/ 746186 h 931436"/>
                <a:gd name="connsiteX47" fmla="*/ 166863 w 1027088"/>
                <a:gd name="connsiteY47" fmla="*/ 558996 h 931436"/>
                <a:gd name="connsiteX48" fmla="*/ 0 w 1027088"/>
                <a:gd name="connsiteY48" fmla="*/ 401795 h 931436"/>
                <a:gd name="connsiteX49" fmla="*/ 166863 w 1027088"/>
                <a:gd name="connsiteY49" fmla="*/ 234029 h 931436"/>
                <a:gd name="connsiteX50" fmla="*/ 234063 w 1027088"/>
                <a:gd name="connsiteY50" fmla="*/ 248138 h 931436"/>
                <a:gd name="connsiteX51" fmla="*/ 511086 w 1027088"/>
                <a:gd name="connsiteY51" fmla="*/ 0 h 931436"/>
                <a:gd name="connsiteX52" fmla="*/ 768151 w 1027088"/>
                <a:gd name="connsiteY52" fmla="*/ 174619 h 931436"/>
                <a:gd name="connsiteX53" fmla="*/ 828698 w 1027088"/>
                <a:gd name="connsiteY53" fmla="*/ 167164 h 931436"/>
                <a:gd name="connsiteX54" fmla="*/ 1027088 w 1027088"/>
                <a:gd name="connsiteY54" fmla="*/ 365520 h 931436"/>
                <a:gd name="connsiteX55" fmla="*/ 828831 w 1027088"/>
                <a:gd name="connsiteY55" fmla="*/ 558996 h 931436"/>
                <a:gd name="connsiteX56" fmla="*/ 166863 w 1027088"/>
                <a:gd name="connsiteY56" fmla="*/ 558996 h 931436"/>
                <a:gd name="connsiteX57" fmla="*/ 166863 w 1027088"/>
                <a:gd name="connsiteY57" fmla="*/ 258101 h 931436"/>
                <a:gd name="connsiteX58" fmla="*/ 24072 w 1027088"/>
                <a:gd name="connsiteY58" fmla="*/ 401795 h 931436"/>
                <a:gd name="connsiteX59" fmla="*/ 166997 w 1027088"/>
                <a:gd name="connsiteY59" fmla="*/ 534891 h 931436"/>
                <a:gd name="connsiteX60" fmla="*/ 828698 w 1027088"/>
                <a:gd name="connsiteY60" fmla="*/ 534891 h 931436"/>
                <a:gd name="connsiteX61" fmla="*/ 1002983 w 1027088"/>
                <a:gd name="connsiteY61" fmla="*/ 365520 h 931436"/>
                <a:gd name="connsiteX62" fmla="*/ 828698 w 1027088"/>
                <a:gd name="connsiteY62" fmla="*/ 191235 h 931436"/>
                <a:gd name="connsiteX63" fmla="*/ 765008 w 1027088"/>
                <a:gd name="connsiteY63" fmla="*/ 200596 h 931436"/>
                <a:gd name="connsiteX64" fmla="*/ 749930 w 1027088"/>
                <a:gd name="connsiteY64" fmla="*/ 193576 h 931436"/>
                <a:gd name="connsiteX65" fmla="*/ 511086 w 1027088"/>
                <a:gd name="connsiteY65" fmla="*/ 24072 h 931436"/>
                <a:gd name="connsiteX66" fmla="*/ 255861 w 1027088"/>
                <a:gd name="connsiteY66" fmla="*/ 267663 h 931436"/>
                <a:gd name="connsiteX67" fmla="*/ 249442 w 1027088"/>
                <a:gd name="connsiteY67" fmla="*/ 277224 h 931436"/>
                <a:gd name="connsiteX68" fmla="*/ 237941 w 1027088"/>
                <a:gd name="connsiteY68" fmla="*/ 277024 h 931436"/>
                <a:gd name="connsiteX69" fmla="*/ 166863 w 1027088"/>
                <a:gd name="connsiteY69" fmla="*/ 258101 h 931436"/>
                <a:gd name="connsiteX0" fmla="*/ 329647 w 1027088"/>
                <a:gd name="connsiteY0" fmla="*/ 898004 h 931436"/>
                <a:gd name="connsiteX1" fmla="*/ 262781 w 1027088"/>
                <a:gd name="connsiteY1" fmla="*/ 898004 h 931436"/>
                <a:gd name="connsiteX2" fmla="*/ 296214 w 1027088"/>
                <a:gd name="connsiteY2" fmla="*/ 931436 h 931436"/>
                <a:gd name="connsiteX3" fmla="*/ 329647 w 1027088"/>
                <a:gd name="connsiteY3" fmla="*/ 898004 h 931436"/>
                <a:gd name="connsiteX4" fmla="*/ 630542 w 1027088"/>
                <a:gd name="connsiteY4" fmla="*/ 864571 h 931436"/>
                <a:gd name="connsiteX5" fmla="*/ 597109 w 1027088"/>
                <a:gd name="connsiteY5" fmla="*/ 898004 h 931436"/>
                <a:gd name="connsiteX6" fmla="*/ 630542 w 1027088"/>
                <a:gd name="connsiteY6" fmla="*/ 931436 h 931436"/>
                <a:gd name="connsiteX7" fmla="*/ 663974 w 1027088"/>
                <a:gd name="connsiteY7" fmla="*/ 898004 h 931436"/>
                <a:gd name="connsiteX8" fmla="*/ 630542 w 1027088"/>
                <a:gd name="connsiteY8" fmla="*/ 864571 h 931436"/>
                <a:gd name="connsiteX9" fmla="*/ 513527 w 1027088"/>
                <a:gd name="connsiteY9" fmla="*/ 780989 h 931436"/>
                <a:gd name="connsiteX10" fmla="*/ 480094 w 1027088"/>
                <a:gd name="connsiteY10" fmla="*/ 814422 h 931436"/>
                <a:gd name="connsiteX11" fmla="*/ 513527 w 1027088"/>
                <a:gd name="connsiteY11" fmla="*/ 847855 h 931436"/>
                <a:gd name="connsiteX12" fmla="*/ 546960 w 1027088"/>
                <a:gd name="connsiteY12" fmla="*/ 814422 h 931436"/>
                <a:gd name="connsiteX13" fmla="*/ 513527 w 1027088"/>
                <a:gd name="connsiteY13" fmla="*/ 780989 h 931436"/>
                <a:gd name="connsiteX14" fmla="*/ 672333 w 1027088"/>
                <a:gd name="connsiteY14" fmla="*/ 833010 h 931436"/>
                <a:gd name="connsiteX15" fmla="*/ 666315 w 1027088"/>
                <a:gd name="connsiteY15" fmla="*/ 831372 h 931436"/>
                <a:gd name="connsiteX16" fmla="*/ 661902 w 1027088"/>
                <a:gd name="connsiteY16" fmla="*/ 814957 h 931436"/>
                <a:gd name="connsiteX17" fmla="*/ 762200 w 1027088"/>
                <a:gd name="connsiteY17" fmla="*/ 641240 h 931436"/>
                <a:gd name="connsiteX18" fmla="*/ 778615 w 1027088"/>
                <a:gd name="connsiteY18" fmla="*/ 636827 h 931436"/>
                <a:gd name="connsiteX19" fmla="*/ 783028 w 1027088"/>
                <a:gd name="connsiteY19" fmla="*/ 653243 h 931436"/>
                <a:gd name="connsiteX20" fmla="*/ 682730 w 1027088"/>
                <a:gd name="connsiteY20" fmla="*/ 826959 h 931436"/>
                <a:gd name="connsiteX21" fmla="*/ 672333 w 1027088"/>
                <a:gd name="connsiteY21" fmla="*/ 833010 h 931436"/>
                <a:gd name="connsiteX22" fmla="*/ 338005 w 1027088"/>
                <a:gd name="connsiteY22" fmla="*/ 833010 h 931436"/>
                <a:gd name="connsiteX23" fmla="*/ 331987 w 1027088"/>
                <a:gd name="connsiteY23" fmla="*/ 831372 h 931436"/>
                <a:gd name="connsiteX24" fmla="*/ 327574 w 1027088"/>
                <a:gd name="connsiteY24" fmla="*/ 814957 h 931436"/>
                <a:gd name="connsiteX25" fmla="*/ 427872 w 1027088"/>
                <a:gd name="connsiteY25" fmla="*/ 641240 h 931436"/>
                <a:gd name="connsiteX26" fmla="*/ 444321 w 1027088"/>
                <a:gd name="connsiteY26" fmla="*/ 636827 h 931436"/>
                <a:gd name="connsiteX27" fmla="*/ 448734 w 1027088"/>
                <a:gd name="connsiteY27" fmla="*/ 653243 h 931436"/>
                <a:gd name="connsiteX28" fmla="*/ 348436 w 1027088"/>
                <a:gd name="connsiteY28" fmla="*/ 826959 h 931436"/>
                <a:gd name="connsiteX29" fmla="*/ 338005 w 1027088"/>
                <a:gd name="connsiteY29" fmla="*/ 833010 h 931436"/>
                <a:gd name="connsiteX30" fmla="*/ 555318 w 1027088"/>
                <a:gd name="connsiteY30" fmla="*/ 746186 h 931436"/>
                <a:gd name="connsiteX31" fmla="*/ 549300 w 1027088"/>
                <a:gd name="connsiteY31" fmla="*/ 744547 h 931436"/>
                <a:gd name="connsiteX32" fmla="*/ 544887 w 1027088"/>
                <a:gd name="connsiteY32" fmla="*/ 728132 h 931436"/>
                <a:gd name="connsiteX33" fmla="*/ 595036 w 1027088"/>
                <a:gd name="connsiteY33" fmla="*/ 641240 h 931436"/>
                <a:gd name="connsiteX34" fmla="*/ 611452 w 1027088"/>
                <a:gd name="connsiteY34" fmla="*/ 636827 h 931436"/>
                <a:gd name="connsiteX35" fmla="*/ 615865 w 1027088"/>
                <a:gd name="connsiteY35" fmla="*/ 653243 h 931436"/>
                <a:gd name="connsiteX36" fmla="*/ 565716 w 1027088"/>
                <a:gd name="connsiteY36" fmla="*/ 740134 h 931436"/>
                <a:gd name="connsiteX37" fmla="*/ 555318 w 1027088"/>
                <a:gd name="connsiteY37" fmla="*/ 746186 h 931436"/>
                <a:gd name="connsiteX38" fmla="*/ 220990 w 1027088"/>
                <a:gd name="connsiteY38" fmla="*/ 746186 h 931436"/>
                <a:gd name="connsiteX39" fmla="*/ 214973 w 1027088"/>
                <a:gd name="connsiteY39" fmla="*/ 744547 h 931436"/>
                <a:gd name="connsiteX40" fmla="*/ 210559 w 1027088"/>
                <a:gd name="connsiteY40" fmla="*/ 728132 h 931436"/>
                <a:gd name="connsiteX41" fmla="*/ 260709 w 1027088"/>
                <a:gd name="connsiteY41" fmla="*/ 641240 h 931436"/>
                <a:gd name="connsiteX42" fmla="*/ 277158 w 1027088"/>
                <a:gd name="connsiteY42" fmla="*/ 636827 h 931436"/>
                <a:gd name="connsiteX43" fmla="*/ 281571 w 1027088"/>
                <a:gd name="connsiteY43" fmla="*/ 653243 h 931436"/>
                <a:gd name="connsiteX44" fmla="*/ 231421 w 1027088"/>
                <a:gd name="connsiteY44" fmla="*/ 740134 h 931436"/>
                <a:gd name="connsiteX45" fmla="*/ 220990 w 1027088"/>
                <a:gd name="connsiteY45" fmla="*/ 746186 h 931436"/>
                <a:gd name="connsiteX46" fmla="*/ 166863 w 1027088"/>
                <a:gd name="connsiteY46" fmla="*/ 558996 h 931436"/>
                <a:gd name="connsiteX47" fmla="*/ 0 w 1027088"/>
                <a:gd name="connsiteY47" fmla="*/ 401795 h 931436"/>
                <a:gd name="connsiteX48" fmla="*/ 166863 w 1027088"/>
                <a:gd name="connsiteY48" fmla="*/ 234029 h 931436"/>
                <a:gd name="connsiteX49" fmla="*/ 234063 w 1027088"/>
                <a:gd name="connsiteY49" fmla="*/ 248138 h 931436"/>
                <a:gd name="connsiteX50" fmla="*/ 511086 w 1027088"/>
                <a:gd name="connsiteY50" fmla="*/ 0 h 931436"/>
                <a:gd name="connsiteX51" fmla="*/ 768151 w 1027088"/>
                <a:gd name="connsiteY51" fmla="*/ 174619 h 931436"/>
                <a:gd name="connsiteX52" fmla="*/ 828698 w 1027088"/>
                <a:gd name="connsiteY52" fmla="*/ 167164 h 931436"/>
                <a:gd name="connsiteX53" fmla="*/ 1027088 w 1027088"/>
                <a:gd name="connsiteY53" fmla="*/ 365520 h 931436"/>
                <a:gd name="connsiteX54" fmla="*/ 828831 w 1027088"/>
                <a:gd name="connsiteY54" fmla="*/ 558996 h 931436"/>
                <a:gd name="connsiteX55" fmla="*/ 166863 w 1027088"/>
                <a:gd name="connsiteY55" fmla="*/ 558996 h 931436"/>
                <a:gd name="connsiteX56" fmla="*/ 166863 w 1027088"/>
                <a:gd name="connsiteY56" fmla="*/ 258101 h 931436"/>
                <a:gd name="connsiteX57" fmla="*/ 24072 w 1027088"/>
                <a:gd name="connsiteY57" fmla="*/ 401795 h 931436"/>
                <a:gd name="connsiteX58" fmla="*/ 166997 w 1027088"/>
                <a:gd name="connsiteY58" fmla="*/ 534891 h 931436"/>
                <a:gd name="connsiteX59" fmla="*/ 828698 w 1027088"/>
                <a:gd name="connsiteY59" fmla="*/ 534891 h 931436"/>
                <a:gd name="connsiteX60" fmla="*/ 1002983 w 1027088"/>
                <a:gd name="connsiteY60" fmla="*/ 365520 h 931436"/>
                <a:gd name="connsiteX61" fmla="*/ 828698 w 1027088"/>
                <a:gd name="connsiteY61" fmla="*/ 191235 h 931436"/>
                <a:gd name="connsiteX62" fmla="*/ 765008 w 1027088"/>
                <a:gd name="connsiteY62" fmla="*/ 200596 h 931436"/>
                <a:gd name="connsiteX63" fmla="*/ 749930 w 1027088"/>
                <a:gd name="connsiteY63" fmla="*/ 193576 h 931436"/>
                <a:gd name="connsiteX64" fmla="*/ 511086 w 1027088"/>
                <a:gd name="connsiteY64" fmla="*/ 24072 h 931436"/>
                <a:gd name="connsiteX65" fmla="*/ 255861 w 1027088"/>
                <a:gd name="connsiteY65" fmla="*/ 267663 h 931436"/>
                <a:gd name="connsiteX66" fmla="*/ 249442 w 1027088"/>
                <a:gd name="connsiteY66" fmla="*/ 277224 h 931436"/>
                <a:gd name="connsiteX67" fmla="*/ 237941 w 1027088"/>
                <a:gd name="connsiteY67" fmla="*/ 277024 h 931436"/>
                <a:gd name="connsiteX68" fmla="*/ 166863 w 1027088"/>
                <a:gd name="connsiteY68" fmla="*/ 258101 h 931436"/>
                <a:gd name="connsiteX0" fmla="*/ 296214 w 1027088"/>
                <a:gd name="connsiteY0" fmla="*/ 931436 h 931436"/>
                <a:gd name="connsiteX1" fmla="*/ 262781 w 1027088"/>
                <a:gd name="connsiteY1" fmla="*/ 898004 h 931436"/>
                <a:gd name="connsiteX2" fmla="*/ 296214 w 1027088"/>
                <a:gd name="connsiteY2" fmla="*/ 931436 h 931436"/>
                <a:gd name="connsiteX3" fmla="*/ 630542 w 1027088"/>
                <a:gd name="connsiteY3" fmla="*/ 864571 h 931436"/>
                <a:gd name="connsiteX4" fmla="*/ 597109 w 1027088"/>
                <a:gd name="connsiteY4" fmla="*/ 898004 h 931436"/>
                <a:gd name="connsiteX5" fmla="*/ 630542 w 1027088"/>
                <a:gd name="connsiteY5" fmla="*/ 931436 h 931436"/>
                <a:gd name="connsiteX6" fmla="*/ 663974 w 1027088"/>
                <a:gd name="connsiteY6" fmla="*/ 898004 h 931436"/>
                <a:gd name="connsiteX7" fmla="*/ 630542 w 1027088"/>
                <a:gd name="connsiteY7" fmla="*/ 864571 h 931436"/>
                <a:gd name="connsiteX8" fmla="*/ 513527 w 1027088"/>
                <a:gd name="connsiteY8" fmla="*/ 780989 h 931436"/>
                <a:gd name="connsiteX9" fmla="*/ 480094 w 1027088"/>
                <a:gd name="connsiteY9" fmla="*/ 814422 h 931436"/>
                <a:gd name="connsiteX10" fmla="*/ 513527 w 1027088"/>
                <a:gd name="connsiteY10" fmla="*/ 847855 h 931436"/>
                <a:gd name="connsiteX11" fmla="*/ 546960 w 1027088"/>
                <a:gd name="connsiteY11" fmla="*/ 814422 h 931436"/>
                <a:gd name="connsiteX12" fmla="*/ 513527 w 1027088"/>
                <a:gd name="connsiteY12" fmla="*/ 780989 h 931436"/>
                <a:gd name="connsiteX13" fmla="*/ 672333 w 1027088"/>
                <a:gd name="connsiteY13" fmla="*/ 833010 h 931436"/>
                <a:gd name="connsiteX14" fmla="*/ 666315 w 1027088"/>
                <a:gd name="connsiteY14" fmla="*/ 831372 h 931436"/>
                <a:gd name="connsiteX15" fmla="*/ 661902 w 1027088"/>
                <a:gd name="connsiteY15" fmla="*/ 814957 h 931436"/>
                <a:gd name="connsiteX16" fmla="*/ 762200 w 1027088"/>
                <a:gd name="connsiteY16" fmla="*/ 641240 h 931436"/>
                <a:gd name="connsiteX17" fmla="*/ 778615 w 1027088"/>
                <a:gd name="connsiteY17" fmla="*/ 636827 h 931436"/>
                <a:gd name="connsiteX18" fmla="*/ 783028 w 1027088"/>
                <a:gd name="connsiteY18" fmla="*/ 653243 h 931436"/>
                <a:gd name="connsiteX19" fmla="*/ 682730 w 1027088"/>
                <a:gd name="connsiteY19" fmla="*/ 826959 h 931436"/>
                <a:gd name="connsiteX20" fmla="*/ 672333 w 1027088"/>
                <a:gd name="connsiteY20" fmla="*/ 833010 h 931436"/>
                <a:gd name="connsiteX21" fmla="*/ 338005 w 1027088"/>
                <a:gd name="connsiteY21" fmla="*/ 833010 h 931436"/>
                <a:gd name="connsiteX22" fmla="*/ 331987 w 1027088"/>
                <a:gd name="connsiteY22" fmla="*/ 831372 h 931436"/>
                <a:gd name="connsiteX23" fmla="*/ 327574 w 1027088"/>
                <a:gd name="connsiteY23" fmla="*/ 814957 h 931436"/>
                <a:gd name="connsiteX24" fmla="*/ 427872 w 1027088"/>
                <a:gd name="connsiteY24" fmla="*/ 641240 h 931436"/>
                <a:gd name="connsiteX25" fmla="*/ 444321 w 1027088"/>
                <a:gd name="connsiteY25" fmla="*/ 636827 h 931436"/>
                <a:gd name="connsiteX26" fmla="*/ 448734 w 1027088"/>
                <a:gd name="connsiteY26" fmla="*/ 653243 h 931436"/>
                <a:gd name="connsiteX27" fmla="*/ 348436 w 1027088"/>
                <a:gd name="connsiteY27" fmla="*/ 826959 h 931436"/>
                <a:gd name="connsiteX28" fmla="*/ 338005 w 1027088"/>
                <a:gd name="connsiteY28" fmla="*/ 833010 h 931436"/>
                <a:gd name="connsiteX29" fmla="*/ 555318 w 1027088"/>
                <a:gd name="connsiteY29" fmla="*/ 746186 h 931436"/>
                <a:gd name="connsiteX30" fmla="*/ 549300 w 1027088"/>
                <a:gd name="connsiteY30" fmla="*/ 744547 h 931436"/>
                <a:gd name="connsiteX31" fmla="*/ 544887 w 1027088"/>
                <a:gd name="connsiteY31" fmla="*/ 728132 h 931436"/>
                <a:gd name="connsiteX32" fmla="*/ 595036 w 1027088"/>
                <a:gd name="connsiteY32" fmla="*/ 641240 h 931436"/>
                <a:gd name="connsiteX33" fmla="*/ 611452 w 1027088"/>
                <a:gd name="connsiteY33" fmla="*/ 636827 h 931436"/>
                <a:gd name="connsiteX34" fmla="*/ 615865 w 1027088"/>
                <a:gd name="connsiteY34" fmla="*/ 653243 h 931436"/>
                <a:gd name="connsiteX35" fmla="*/ 565716 w 1027088"/>
                <a:gd name="connsiteY35" fmla="*/ 740134 h 931436"/>
                <a:gd name="connsiteX36" fmla="*/ 555318 w 1027088"/>
                <a:gd name="connsiteY36" fmla="*/ 746186 h 931436"/>
                <a:gd name="connsiteX37" fmla="*/ 220990 w 1027088"/>
                <a:gd name="connsiteY37" fmla="*/ 746186 h 931436"/>
                <a:gd name="connsiteX38" fmla="*/ 214973 w 1027088"/>
                <a:gd name="connsiteY38" fmla="*/ 744547 h 931436"/>
                <a:gd name="connsiteX39" fmla="*/ 210559 w 1027088"/>
                <a:gd name="connsiteY39" fmla="*/ 728132 h 931436"/>
                <a:gd name="connsiteX40" fmla="*/ 260709 w 1027088"/>
                <a:gd name="connsiteY40" fmla="*/ 641240 h 931436"/>
                <a:gd name="connsiteX41" fmla="*/ 277158 w 1027088"/>
                <a:gd name="connsiteY41" fmla="*/ 636827 h 931436"/>
                <a:gd name="connsiteX42" fmla="*/ 281571 w 1027088"/>
                <a:gd name="connsiteY42" fmla="*/ 653243 h 931436"/>
                <a:gd name="connsiteX43" fmla="*/ 231421 w 1027088"/>
                <a:gd name="connsiteY43" fmla="*/ 740134 h 931436"/>
                <a:gd name="connsiteX44" fmla="*/ 220990 w 1027088"/>
                <a:gd name="connsiteY44" fmla="*/ 746186 h 931436"/>
                <a:gd name="connsiteX45" fmla="*/ 166863 w 1027088"/>
                <a:gd name="connsiteY45" fmla="*/ 558996 h 931436"/>
                <a:gd name="connsiteX46" fmla="*/ 0 w 1027088"/>
                <a:gd name="connsiteY46" fmla="*/ 401795 h 931436"/>
                <a:gd name="connsiteX47" fmla="*/ 166863 w 1027088"/>
                <a:gd name="connsiteY47" fmla="*/ 234029 h 931436"/>
                <a:gd name="connsiteX48" fmla="*/ 234063 w 1027088"/>
                <a:gd name="connsiteY48" fmla="*/ 248138 h 931436"/>
                <a:gd name="connsiteX49" fmla="*/ 511086 w 1027088"/>
                <a:gd name="connsiteY49" fmla="*/ 0 h 931436"/>
                <a:gd name="connsiteX50" fmla="*/ 768151 w 1027088"/>
                <a:gd name="connsiteY50" fmla="*/ 174619 h 931436"/>
                <a:gd name="connsiteX51" fmla="*/ 828698 w 1027088"/>
                <a:gd name="connsiteY51" fmla="*/ 167164 h 931436"/>
                <a:gd name="connsiteX52" fmla="*/ 1027088 w 1027088"/>
                <a:gd name="connsiteY52" fmla="*/ 365520 h 931436"/>
                <a:gd name="connsiteX53" fmla="*/ 828831 w 1027088"/>
                <a:gd name="connsiteY53" fmla="*/ 558996 h 931436"/>
                <a:gd name="connsiteX54" fmla="*/ 166863 w 1027088"/>
                <a:gd name="connsiteY54" fmla="*/ 558996 h 931436"/>
                <a:gd name="connsiteX55" fmla="*/ 166863 w 1027088"/>
                <a:gd name="connsiteY55" fmla="*/ 258101 h 931436"/>
                <a:gd name="connsiteX56" fmla="*/ 24072 w 1027088"/>
                <a:gd name="connsiteY56" fmla="*/ 401795 h 931436"/>
                <a:gd name="connsiteX57" fmla="*/ 166997 w 1027088"/>
                <a:gd name="connsiteY57" fmla="*/ 534891 h 931436"/>
                <a:gd name="connsiteX58" fmla="*/ 828698 w 1027088"/>
                <a:gd name="connsiteY58" fmla="*/ 534891 h 931436"/>
                <a:gd name="connsiteX59" fmla="*/ 1002983 w 1027088"/>
                <a:gd name="connsiteY59" fmla="*/ 365520 h 931436"/>
                <a:gd name="connsiteX60" fmla="*/ 828698 w 1027088"/>
                <a:gd name="connsiteY60" fmla="*/ 191235 h 931436"/>
                <a:gd name="connsiteX61" fmla="*/ 765008 w 1027088"/>
                <a:gd name="connsiteY61" fmla="*/ 200596 h 931436"/>
                <a:gd name="connsiteX62" fmla="*/ 749930 w 1027088"/>
                <a:gd name="connsiteY62" fmla="*/ 193576 h 931436"/>
                <a:gd name="connsiteX63" fmla="*/ 511086 w 1027088"/>
                <a:gd name="connsiteY63" fmla="*/ 24072 h 931436"/>
                <a:gd name="connsiteX64" fmla="*/ 255861 w 1027088"/>
                <a:gd name="connsiteY64" fmla="*/ 267663 h 931436"/>
                <a:gd name="connsiteX65" fmla="*/ 249442 w 1027088"/>
                <a:gd name="connsiteY65" fmla="*/ 277224 h 931436"/>
                <a:gd name="connsiteX66" fmla="*/ 237941 w 1027088"/>
                <a:gd name="connsiteY66" fmla="*/ 277024 h 931436"/>
                <a:gd name="connsiteX67" fmla="*/ 166863 w 1027088"/>
                <a:gd name="connsiteY67" fmla="*/ 258101 h 931436"/>
                <a:gd name="connsiteX0" fmla="*/ 630542 w 1027088"/>
                <a:gd name="connsiteY0" fmla="*/ 864571 h 931436"/>
                <a:gd name="connsiteX1" fmla="*/ 597109 w 1027088"/>
                <a:gd name="connsiteY1" fmla="*/ 898004 h 931436"/>
                <a:gd name="connsiteX2" fmla="*/ 630542 w 1027088"/>
                <a:gd name="connsiteY2" fmla="*/ 931436 h 931436"/>
                <a:gd name="connsiteX3" fmla="*/ 663974 w 1027088"/>
                <a:gd name="connsiteY3" fmla="*/ 898004 h 931436"/>
                <a:gd name="connsiteX4" fmla="*/ 630542 w 1027088"/>
                <a:gd name="connsiteY4" fmla="*/ 864571 h 931436"/>
                <a:gd name="connsiteX5" fmla="*/ 513527 w 1027088"/>
                <a:gd name="connsiteY5" fmla="*/ 780989 h 931436"/>
                <a:gd name="connsiteX6" fmla="*/ 480094 w 1027088"/>
                <a:gd name="connsiteY6" fmla="*/ 814422 h 931436"/>
                <a:gd name="connsiteX7" fmla="*/ 513527 w 1027088"/>
                <a:gd name="connsiteY7" fmla="*/ 847855 h 931436"/>
                <a:gd name="connsiteX8" fmla="*/ 546960 w 1027088"/>
                <a:gd name="connsiteY8" fmla="*/ 814422 h 931436"/>
                <a:gd name="connsiteX9" fmla="*/ 513527 w 1027088"/>
                <a:gd name="connsiteY9" fmla="*/ 780989 h 931436"/>
                <a:gd name="connsiteX10" fmla="*/ 672333 w 1027088"/>
                <a:gd name="connsiteY10" fmla="*/ 833010 h 931436"/>
                <a:gd name="connsiteX11" fmla="*/ 666315 w 1027088"/>
                <a:gd name="connsiteY11" fmla="*/ 831372 h 931436"/>
                <a:gd name="connsiteX12" fmla="*/ 661902 w 1027088"/>
                <a:gd name="connsiteY12" fmla="*/ 814957 h 931436"/>
                <a:gd name="connsiteX13" fmla="*/ 762200 w 1027088"/>
                <a:gd name="connsiteY13" fmla="*/ 641240 h 931436"/>
                <a:gd name="connsiteX14" fmla="*/ 778615 w 1027088"/>
                <a:gd name="connsiteY14" fmla="*/ 636827 h 931436"/>
                <a:gd name="connsiteX15" fmla="*/ 783028 w 1027088"/>
                <a:gd name="connsiteY15" fmla="*/ 653243 h 931436"/>
                <a:gd name="connsiteX16" fmla="*/ 682730 w 1027088"/>
                <a:gd name="connsiteY16" fmla="*/ 826959 h 931436"/>
                <a:gd name="connsiteX17" fmla="*/ 672333 w 1027088"/>
                <a:gd name="connsiteY17" fmla="*/ 833010 h 931436"/>
                <a:gd name="connsiteX18" fmla="*/ 338005 w 1027088"/>
                <a:gd name="connsiteY18" fmla="*/ 833010 h 931436"/>
                <a:gd name="connsiteX19" fmla="*/ 331987 w 1027088"/>
                <a:gd name="connsiteY19" fmla="*/ 831372 h 931436"/>
                <a:gd name="connsiteX20" fmla="*/ 327574 w 1027088"/>
                <a:gd name="connsiteY20" fmla="*/ 814957 h 931436"/>
                <a:gd name="connsiteX21" fmla="*/ 427872 w 1027088"/>
                <a:gd name="connsiteY21" fmla="*/ 641240 h 931436"/>
                <a:gd name="connsiteX22" fmla="*/ 444321 w 1027088"/>
                <a:gd name="connsiteY22" fmla="*/ 636827 h 931436"/>
                <a:gd name="connsiteX23" fmla="*/ 448734 w 1027088"/>
                <a:gd name="connsiteY23" fmla="*/ 653243 h 931436"/>
                <a:gd name="connsiteX24" fmla="*/ 348436 w 1027088"/>
                <a:gd name="connsiteY24" fmla="*/ 826959 h 931436"/>
                <a:gd name="connsiteX25" fmla="*/ 338005 w 1027088"/>
                <a:gd name="connsiteY25" fmla="*/ 833010 h 931436"/>
                <a:gd name="connsiteX26" fmla="*/ 555318 w 1027088"/>
                <a:gd name="connsiteY26" fmla="*/ 746186 h 931436"/>
                <a:gd name="connsiteX27" fmla="*/ 549300 w 1027088"/>
                <a:gd name="connsiteY27" fmla="*/ 744547 h 931436"/>
                <a:gd name="connsiteX28" fmla="*/ 544887 w 1027088"/>
                <a:gd name="connsiteY28" fmla="*/ 728132 h 931436"/>
                <a:gd name="connsiteX29" fmla="*/ 595036 w 1027088"/>
                <a:gd name="connsiteY29" fmla="*/ 641240 h 931436"/>
                <a:gd name="connsiteX30" fmla="*/ 611452 w 1027088"/>
                <a:gd name="connsiteY30" fmla="*/ 636827 h 931436"/>
                <a:gd name="connsiteX31" fmla="*/ 615865 w 1027088"/>
                <a:gd name="connsiteY31" fmla="*/ 653243 h 931436"/>
                <a:gd name="connsiteX32" fmla="*/ 565716 w 1027088"/>
                <a:gd name="connsiteY32" fmla="*/ 740134 h 931436"/>
                <a:gd name="connsiteX33" fmla="*/ 555318 w 1027088"/>
                <a:gd name="connsiteY33" fmla="*/ 746186 h 931436"/>
                <a:gd name="connsiteX34" fmla="*/ 220990 w 1027088"/>
                <a:gd name="connsiteY34" fmla="*/ 746186 h 931436"/>
                <a:gd name="connsiteX35" fmla="*/ 214973 w 1027088"/>
                <a:gd name="connsiteY35" fmla="*/ 744547 h 931436"/>
                <a:gd name="connsiteX36" fmla="*/ 210559 w 1027088"/>
                <a:gd name="connsiteY36" fmla="*/ 728132 h 931436"/>
                <a:gd name="connsiteX37" fmla="*/ 260709 w 1027088"/>
                <a:gd name="connsiteY37" fmla="*/ 641240 h 931436"/>
                <a:gd name="connsiteX38" fmla="*/ 277158 w 1027088"/>
                <a:gd name="connsiteY38" fmla="*/ 636827 h 931436"/>
                <a:gd name="connsiteX39" fmla="*/ 281571 w 1027088"/>
                <a:gd name="connsiteY39" fmla="*/ 653243 h 931436"/>
                <a:gd name="connsiteX40" fmla="*/ 231421 w 1027088"/>
                <a:gd name="connsiteY40" fmla="*/ 740134 h 931436"/>
                <a:gd name="connsiteX41" fmla="*/ 220990 w 1027088"/>
                <a:gd name="connsiteY41" fmla="*/ 746186 h 931436"/>
                <a:gd name="connsiteX42" fmla="*/ 166863 w 1027088"/>
                <a:gd name="connsiteY42" fmla="*/ 558996 h 931436"/>
                <a:gd name="connsiteX43" fmla="*/ 0 w 1027088"/>
                <a:gd name="connsiteY43" fmla="*/ 401795 h 931436"/>
                <a:gd name="connsiteX44" fmla="*/ 166863 w 1027088"/>
                <a:gd name="connsiteY44" fmla="*/ 234029 h 931436"/>
                <a:gd name="connsiteX45" fmla="*/ 234063 w 1027088"/>
                <a:gd name="connsiteY45" fmla="*/ 248138 h 931436"/>
                <a:gd name="connsiteX46" fmla="*/ 511086 w 1027088"/>
                <a:gd name="connsiteY46" fmla="*/ 0 h 931436"/>
                <a:gd name="connsiteX47" fmla="*/ 768151 w 1027088"/>
                <a:gd name="connsiteY47" fmla="*/ 174619 h 931436"/>
                <a:gd name="connsiteX48" fmla="*/ 828698 w 1027088"/>
                <a:gd name="connsiteY48" fmla="*/ 167164 h 931436"/>
                <a:gd name="connsiteX49" fmla="*/ 1027088 w 1027088"/>
                <a:gd name="connsiteY49" fmla="*/ 365520 h 931436"/>
                <a:gd name="connsiteX50" fmla="*/ 828831 w 1027088"/>
                <a:gd name="connsiteY50" fmla="*/ 558996 h 931436"/>
                <a:gd name="connsiteX51" fmla="*/ 166863 w 1027088"/>
                <a:gd name="connsiteY51" fmla="*/ 558996 h 931436"/>
                <a:gd name="connsiteX52" fmla="*/ 166863 w 1027088"/>
                <a:gd name="connsiteY52" fmla="*/ 258101 h 931436"/>
                <a:gd name="connsiteX53" fmla="*/ 24072 w 1027088"/>
                <a:gd name="connsiteY53" fmla="*/ 401795 h 931436"/>
                <a:gd name="connsiteX54" fmla="*/ 166997 w 1027088"/>
                <a:gd name="connsiteY54" fmla="*/ 534891 h 931436"/>
                <a:gd name="connsiteX55" fmla="*/ 828698 w 1027088"/>
                <a:gd name="connsiteY55" fmla="*/ 534891 h 931436"/>
                <a:gd name="connsiteX56" fmla="*/ 1002983 w 1027088"/>
                <a:gd name="connsiteY56" fmla="*/ 365520 h 931436"/>
                <a:gd name="connsiteX57" fmla="*/ 828698 w 1027088"/>
                <a:gd name="connsiteY57" fmla="*/ 191235 h 931436"/>
                <a:gd name="connsiteX58" fmla="*/ 765008 w 1027088"/>
                <a:gd name="connsiteY58" fmla="*/ 200596 h 931436"/>
                <a:gd name="connsiteX59" fmla="*/ 749930 w 1027088"/>
                <a:gd name="connsiteY59" fmla="*/ 193576 h 931436"/>
                <a:gd name="connsiteX60" fmla="*/ 511086 w 1027088"/>
                <a:gd name="connsiteY60" fmla="*/ 24072 h 931436"/>
                <a:gd name="connsiteX61" fmla="*/ 255861 w 1027088"/>
                <a:gd name="connsiteY61" fmla="*/ 267663 h 931436"/>
                <a:gd name="connsiteX62" fmla="*/ 249442 w 1027088"/>
                <a:gd name="connsiteY62" fmla="*/ 277224 h 931436"/>
                <a:gd name="connsiteX63" fmla="*/ 237941 w 1027088"/>
                <a:gd name="connsiteY63" fmla="*/ 277024 h 931436"/>
                <a:gd name="connsiteX64" fmla="*/ 166863 w 1027088"/>
                <a:gd name="connsiteY64" fmla="*/ 258101 h 931436"/>
                <a:gd name="connsiteX0" fmla="*/ 663974 w 1027088"/>
                <a:gd name="connsiteY0" fmla="*/ 898004 h 931436"/>
                <a:gd name="connsiteX1" fmla="*/ 597109 w 1027088"/>
                <a:gd name="connsiteY1" fmla="*/ 898004 h 931436"/>
                <a:gd name="connsiteX2" fmla="*/ 630542 w 1027088"/>
                <a:gd name="connsiteY2" fmla="*/ 931436 h 931436"/>
                <a:gd name="connsiteX3" fmla="*/ 663974 w 1027088"/>
                <a:gd name="connsiteY3" fmla="*/ 898004 h 931436"/>
                <a:gd name="connsiteX4" fmla="*/ 513527 w 1027088"/>
                <a:gd name="connsiteY4" fmla="*/ 780989 h 931436"/>
                <a:gd name="connsiteX5" fmla="*/ 480094 w 1027088"/>
                <a:gd name="connsiteY5" fmla="*/ 814422 h 931436"/>
                <a:gd name="connsiteX6" fmla="*/ 513527 w 1027088"/>
                <a:gd name="connsiteY6" fmla="*/ 847855 h 931436"/>
                <a:gd name="connsiteX7" fmla="*/ 546960 w 1027088"/>
                <a:gd name="connsiteY7" fmla="*/ 814422 h 931436"/>
                <a:gd name="connsiteX8" fmla="*/ 513527 w 1027088"/>
                <a:gd name="connsiteY8" fmla="*/ 780989 h 931436"/>
                <a:gd name="connsiteX9" fmla="*/ 672333 w 1027088"/>
                <a:gd name="connsiteY9" fmla="*/ 833010 h 931436"/>
                <a:gd name="connsiteX10" fmla="*/ 666315 w 1027088"/>
                <a:gd name="connsiteY10" fmla="*/ 831372 h 931436"/>
                <a:gd name="connsiteX11" fmla="*/ 661902 w 1027088"/>
                <a:gd name="connsiteY11" fmla="*/ 814957 h 931436"/>
                <a:gd name="connsiteX12" fmla="*/ 762200 w 1027088"/>
                <a:gd name="connsiteY12" fmla="*/ 641240 h 931436"/>
                <a:gd name="connsiteX13" fmla="*/ 778615 w 1027088"/>
                <a:gd name="connsiteY13" fmla="*/ 636827 h 931436"/>
                <a:gd name="connsiteX14" fmla="*/ 783028 w 1027088"/>
                <a:gd name="connsiteY14" fmla="*/ 653243 h 931436"/>
                <a:gd name="connsiteX15" fmla="*/ 682730 w 1027088"/>
                <a:gd name="connsiteY15" fmla="*/ 826959 h 931436"/>
                <a:gd name="connsiteX16" fmla="*/ 672333 w 1027088"/>
                <a:gd name="connsiteY16" fmla="*/ 833010 h 931436"/>
                <a:gd name="connsiteX17" fmla="*/ 338005 w 1027088"/>
                <a:gd name="connsiteY17" fmla="*/ 833010 h 931436"/>
                <a:gd name="connsiteX18" fmla="*/ 331987 w 1027088"/>
                <a:gd name="connsiteY18" fmla="*/ 831372 h 931436"/>
                <a:gd name="connsiteX19" fmla="*/ 327574 w 1027088"/>
                <a:gd name="connsiteY19" fmla="*/ 814957 h 931436"/>
                <a:gd name="connsiteX20" fmla="*/ 427872 w 1027088"/>
                <a:gd name="connsiteY20" fmla="*/ 641240 h 931436"/>
                <a:gd name="connsiteX21" fmla="*/ 444321 w 1027088"/>
                <a:gd name="connsiteY21" fmla="*/ 636827 h 931436"/>
                <a:gd name="connsiteX22" fmla="*/ 448734 w 1027088"/>
                <a:gd name="connsiteY22" fmla="*/ 653243 h 931436"/>
                <a:gd name="connsiteX23" fmla="*/ 348436 w 1027088"/>
                <a:gd name="connsiteY23" fmla="*/ 826959 h 931436"/>
                <a:gd name="connsiteX24" fmla="*/ 338005 w 1027088"/>
                <a:gd name="connsiteY24" fmla="*/ 833010 h 931436"/>
                <a:gd name="connsiteX25" fmla="*/ 555318 w 1027088"/>
                <a:gd name="connsiteY25" fmla="*/ 746186 h 931436"/>
                <a:gd name="connsiteX26" fmla="*/ 549300 w 1027088"/>
                <a:gd name="connsiteY26" fmla="*/ 744547 h 931436"/>
                <a:gd name="connsiteX27" fmla="*/ 544887 w 1027088"/>
                <a:gd name="connsiteY27" fmla="*/ 728132 h 931436"/>
                <a:gd name="connsiteX28" fmla="*/ 595036 w 1027088"/>
                <a:gd name="connsiteY28" fmla="*/ 641240 h 931436"/>
                <a:gd name="connsiteX29" fmla="*/ 611452 w 1027088"/>
                <a:gd name="connsiteY29" fmla="*/ 636827 h 931436"/>
                <a:gd name="connsiteX30" fmla="*/ 615865 w 1027088"/>
                <a:gd name="connsiteY30" fmla="*/ 653243 h 931436"/>
                <a:gd name="connsiteX31" fmla="*/ 565716 w 1027088"/>
                <a:gd name="connsiteY31" fmla="*/ 740134 h 931436"/>
                <a:gd name="connsiteX32" fmla="*/ 555318 w 1027088"/>
                <a:gd name="connsiteY32" fmla="*/ 746186 h 931436"/>
                <a:gd name="connsiteX33" fmla="*/ 220990 w 1027088"/>
                <a:gd name="connsiteY33" fmla="*/ 746186 h 931436"/>
                <a:gd name="connsiteX34" fmla="*/ 214973 w 1027088"/>
                <a:gd name="connsiteY34" fmla="*/ 744547 h 931436"/>
                <a:gd name="connsiteX35" fmla="*/ 210559 w 1027088"/>
                <a:gd name="connsiteY35" fmla="*/ 728132 h 931436"/>
                <a:gd name="connsiteX36" fmla="*/ 260709 w 1027088"/>
                <a:gd name="connsiteY36" fmla="*/ 641240 h 931436"/>
                <a:gd name="connsiteX37" fmla="*/ 277158 w 1027088"/>
                <a:gd name="connsiteY37" fmla="*/ 636827 h 931436"/>
                <a:gd name="connsiteX38" fmla="*/ 281571 w 1027088"/>
                <a:gd name="connsiteY38" fmla="*/ 653243 h 931436"/>
                <a:gd name="connsiteX39" fmla="*/ 231421 w 1027088"/>
                <a:gd name="connsiteY39" fmla="*/ 740134 h 931436"/>
                <a:gd name="connsiteX40" fmla="*/ 220990 w 1027088"/>
                <a:gd name="connsiteY40" fmla="*/ 746186 h 931436"/>
                <a:gd name="connsiteX41" fmla="*/ 166863 w 1027088"/>
                <a:gd name="connsiteY41" fmla="*/ 558996 h 931436"/>
                <a:gd name="connsiteX42" fmla="*/ 0 w 1027088"/>
                <a:gd name="connsiteY42" fmla="*/ 401795 h 931436"/>
                <a:gd name="connsiteX43" fmla="*/ 166863 w 1027088"/>
                <a:gd name="connsiteY43" fmla="*/ 234029 h 931436"/>
                <a:gd name="connsiteX44" fmla="*/ 234063 w 1027088"/>
                <a:gd name="connsiteY44" fmla="*/ 248138 h 931436"/>
                <a:gd name="connsiteX45" fmla="*/ 511086 w 1027088"/>
                <a:gd name="connsiteY45" fmla="*/ 0 h 931436"/>
                <a:gd name="connsiteX46" fmla="*/ 768151 w 1027088"/>
                <a:gd name="connsiteY46" fmla="*/ 174619 h 931436"/>
                <a:gd name="connsiteX47" fmla="*/ 828698 w 1027088"/>
                <a:gd name="connsiteY47" fmla="*/ 167164 h 931436"/>
                <a:gd name="connsiteX48" fmla="*/ 1027088 w 1027088"/>
                <a:gd name="connsiteY48" fmla="*/ 365520 h 931436"/>
                <a:gd name="connsiteX49" fmla="*/ 828831 w 1027088"/>
                <a:gd name="connsiteY49" fmla="*/ 558996 h 931436"/>
                <a:gd name="connsiteX50" fmla="*/ 166863 w 1027088"/>
                <a:gd name="connsiteY50" fmla="*/ 558996 h 931436"/>
                <a:gd name="connsiteX51" fmla="*/ 166863 w 1027088"/>
                <a:gd name="connsiteY51" fmla="*/ 258101 h 931436"/>
                <a:gd name="connsiteX52" fmla="*/ 24072 w 1027088"/>
                <a:gd name="connsiteY52" fmla="*/ 401795 h 931436"/>
                <a:gd name="connsiteX53" fmla="*/ 166997 w 1027088"/>
                <a:gd name="connsiteY53" fmla="*/ 534891 h 931436"/>
                <a:gd name="connsiteX54" fmla="*/ 828698 w 1027088"/>
                <a:gd name="connsiteY54" fmla="*/ 534891 h 931436"/>
                <a:gd name="connsiteX55" fmla="*/ 1002983 w 1027088"/>
                <a:gd name="connsiteY55" fmla="*/ 365520 h 931436"/>
                <a:gd name="connsiteX56" fmla="*/ 828698 w 1027088"/>
                <a:gd name="connsiteY56" fmla="*/ 191235 h 931436"/>
                <a:gd name="connsiteX57" fmla="*/ 765008 w 1027088"/>
                <a:gd name="connsiteY57" fmla="*/ 200596 h 931436"/>
                <a:gd name="connsiteX58" fmla="*/ 749930 w 1027088"/>
                <a:gd name="connsiteY58" fmla="*/ 193576 h 931436"/>
                <a:gd name="connsiteX59" fmla="*/ 511086 w 1027088"/>
                <a:gd name="connsiteY59" fmla="*/ 24072 h 931436"/>
                <a:gd name="connsiteX60" fmla="*/ 255861 w 1027088"/>
                <a:gd name="connsiteY60" fmla="*/ 267663 h 931436"/>
                <a:gd name="connsiteX61" fmla="*/ 249442 w 1027088"/>
                <a:gd name="connsiteY61" fmla="*/ 277224 h 931436"/>
                <a:gd name="connsiteX62" fmla="*/ 237941 w 1027088"/>
                <a:gd name="connsiteY62" fmla="*/ 277024 h 931436"/>
                <a:gd name="connsiteX63" fmla="*/ 166863 w 1027088"/>
                <a:gd name="connsiteY63" fmla="*/ 258101 h 931436"/>
                <a:gd name="connsiteX0" fmla="*/ 663974 w 1027088"/>
                <a:gd name="connsiteY0" fmla="*/ 898004 h 898004"/>
                <a:gd name="connsiteX1" fmla="*/ 597109 w 1027088"/>
                <a:gd name="connsiteY1" fmla="*/ 898004 h 898004"/>
                <a:gd name="connsiteX2" fmla="*/ 663974 w 1027088"/>
                <a:gd name="connsiteY2" fmla="*/ 898004 h 898004"/>
                <a:gd name="connsiteX3" fmla="*/ 513527 w 1027088"/>
                <a:gd name="connsiteY3" fmla="*/ 780989 h 898004"/>
                <a:gd name="connsiteX4" fmla="*/ 480094 w 1027088"/>
                <a:gd name="connsiteY4" fmla="*/ 814422 h 898004"/>
                <a:gd name="connsiteX5" fmla="*/ 513527 w 1027088"/>
                <a:gd name="connsiteY5" fmla="*/ 847855 h 898004"/>
                <a:gd name="connsiteX6" fmla="*/ 546960 w 1027088"/>
                <a:gd name="connsiteY6" fmla="*/ 814422 h 898004"/>
                <a:gd name="connsiteX7" fmla="*/ 513527 w 1027088"/>
                <a:gd name="connsiteY7" fmla="*/ 780989 h 898004"/>
                <a:gd name="connsiteX8" fmla="*/ 672333 w 1027088"/>
                <a:gd name="connsiteY8" fmla="*/ 833010 h 898004"/>
                <a:gd name="connsiteX9" fmla="*/ 666315 w 1027088"/>
                <a:gd name="connsiteY9" fmla="*/ 831372 h 898004"/>
                <a:gd name="connsiteX10" fmla="*/ 661902 w 1027088"/>
                <a:gd name="connsiteY10" fmla="*/ 814957 h 898004"/>
                <a:gd name="connsiteX11" fmla="*/ 762200 w 1027088"/>
                <a:gd name="connsiteY11" fmla="*/ 641240 h 898004"/>
                <a:gd name="connsiteX12" fmla="*/ 778615 w 1027088"/>
                <a:gd name="connsiteY12" fmla="*/ 636827 h 898004"/>
                <a:gd name="connsiteX13" fmla="*/ 783028 w 1027088"/>
                <a:gd name="connsiteY13" fmla="*/ 653243 h 898004"/>
                <a:gd name="connsiteX14" fmla="*/ 682730 w 1027088"/>
                <a:gd name="connsiteY14" fmla="*/ 826959 h 898004"/>
                <a:gd name="connsiteX15" fmla="*/ 672333 w 1027088"/>
                <a:gd name="connsiteY15" fmla="*/ 833010 h 898004"/>
                <a:gd name="connsiteX16" fmla="*/ 338005 w 1027088"/>
                <a:gd name="connsiteY16" fmla="*/ 833010 h 898004"/>
                <a:gd name="connsiteX17" fmla="*/ 331987 w 1027088"/>
                <a:gd name="connsiteY17" fmla="*/ 831372 h 898004"/>
                <a:gd name="connsiteX18" fmla="*/ 327574 w 1027088"/>
                <a:gd name="connsiteY18" fmla="*/ 814957 h 898004"/>
                <a:gd name="connsiteX19" fmla="*/ 427872 w 1027088"/>
                <a:gd name="connsiteY19" fmla="*/ 641240 h 898004"/>
                <a:gd name="connsiteX20" fmla="*/ 444321 w 1027088"/>
                <a:gd name="connsiteY20" fmla="*/ 636827 h 898004"/>
                <a:gd name="connsiteX21" fmla="*/ 448734 w 1027088"/>
                <a:gd name="connsiteY21" fmla="*/ 653243 h 898004"/>
                <a:gd name="connsiteX22" fmla="*/ 348436 w 1027088"/>
                <a:gd name="connsiteY22" fmla="*/ 826959 h 898004"/>
                <a:gd name="connsiteX23" fmla="*/ 338005 w 1027088"/>
                <a:gd name="connsiteY23" fmla="*/ 833010 h 898004"/>
                <a:gd name="connsiteX24" fmla="*/ 555318 w 1027088"/>
                <a:gd name="connsiteY24" fmla="*/ 746186 h 898004"/>
                <a:gd name="connsiteX25" fmla="*/ 549300 w 1027088"/>
                <a:gd name="connsiteY25" fmla="*/ 744547 h 898004"/>
                <a:gd name="connsiteX26" fmla="*/ 544887 w 1027088"/>
                <a:gd name="connsiteY26" fmla="*/ 728132 h 898004"/>
                <a:gd name="connsiteX27" fmla="*/ 595036 w 1027088"/>
                <a:gd name="connsiteY27" fmla="*/ 641240 h 898004"/>
                <a:gd name="connsiteX28" fmla="*/ 611452 w 1027088"/>
                <a:gd name="connsiteY28" fmla="*/ 636827 h 898004"/>
                <a:gd name="connsiteX29" fmla="*/ 615865 w 1027088"/>
                <a:gd name="connsiteY29" fmla="*/ 653243 h 898004"/>
                <a:gd name="connsiteX30" fmla="*/ 565716 w 1027088"/>
                <a:gd name="connsiteY30" fmla="*/ 740134 h 898004"/>
                <a:gd name="connsiteX31" fmla="*/ 555318 w 1027088"/>
                <a:gd name="connsiteY31" fmla="*/ 746186 h 898004"/>
                <a:gd name="connsiteX32" fmla="*/ 220990 w 1027088"/>
                <a:gd name="connsiteY32" fmla="*/ 746186 h 898004"/>
                <a:gd name="connsiteX33" fmla="*/ 214973 w 1027088"/>
                <a:gd name="connsiteY33" fmla="*/ 744547 h 898004"/>
                <a:gd name="connsiteX34" fmla="*/ 210559 w 1027088"/>
                <a:gd name="connsiteY34" fmla="*/ 728132 h 898004"/>
                <a:gd name="connsiteX35" fmla="*/ 260709 w 1027088"/>
                <a:gd name="connsiteY35" fmla="*/ 641240 h 898004"/>
                <a:gd name="connsiteX36" fmla="*/ 277158 w 1027088"/>
                <a:gd name="connsiteY36" fmla="*/ 636827 h 898004"/>
                <a:gd name="connsiteX37" fmla="*/ 281571 w 1027088"/>
                <a:gd name="connsiteY37" fmla="*/ 653243 h 898004"/>
                <a:gd name="connsiteX38" fmla="*/ 231421 w 1027088"/>
                <a:gd name="connsiteY38" fmla="*/ 740134 h 898004"/>
                <a:gd name="connsiteX39" fmla="*/ 220990 w 1027088"/>
                <a:gd name="connsiteY39" fmla="*/ 746186 h 898004"/>
                <a:gd name="connsiteX40" fmla="*/ 166863 w 1027088"/>
                <a:gd name="connsiteY40" fmla="*/ 558996 h 898004"/>
                <a:gd name="connsiteX41" fmla="*/ 0 w 1027088"/>
                <a:gd name="connsiteY41" fmla="*/ 401795 h 898004"/>
                <a:gd name="connsiteX42" fmla="*/ 166863 w 1027088"/>
                <a:gd name="connsiteY42" fmla="*/ 234029 h 898004"/>
                <a:gd name="connsiteX43" fmla="*/ 234063 w 1027088"/>
                <a:gd name="connsiteY43" fmla="*/ 248138 h 898004"/>
                <a:gd name="connsiteX44" fmla="*/ 511086 w 1027088"/>
                <a:gd name="connsiteY44" fmla="*/ 0 h 898004"/>
                <a:gd name="connsiteX45" fmla="*/ 768151 w 1027088"/>
                <a:gd name="connsiteY45" fmla="*/ 174619 h 898004"/>
                <a:gd name="connsiteX46" fmla="*/ 828698 w 1027088"/>
                <a:gd name="connsiteY46" fmla="*/ 167164 h 898004"/>
                <a:gd name="connsiteX47" fmla="*/ 1027088 w 1027088"/>
                <a:gd name="connsiteY47" fmla="*/ 365520 h 898004"/>
                <a:gd name="connsiteX48" fmla="*/ 828831 w 1027088"/>
                <a:gd name="connsiteY48" fmla="*/ 558996 h 898004"/>
                <a:gd name="connsiteX49" fmla="*/ 166863 w 1027088"/>
                <a:gd name="connsiteY49" fmla="*/ 558996 h 898004"/>
                <a:gd name="connsiteX50" fmla="*/ 166863 w 1027088"/>
                <a:gd name="connsiteY50" fmla="*/ 258101 h 898004"/>
                <a:gd name="connsiteX51" fmla="*/ 24072 w 1027088"/>
                <a:gd name="connsiteY51" fmla="*/ 401795 h 898004"/>
                <a:gd name="connsiteX52" fmla="*/ 166997 w 1027088"/>
                <a:gd name="connsiteY52" fmla="*/ 534891 h 898004"/>
                <a:gd name="connsiteX53" fmla="*/ 828698 w 1027088"/>
                <a:gd name="connsiteY53" fmla="*/ 534891 h 898004"/>
                <a:gd name="connsiteX54" fmla="*/ 1002983 w 1027088"/>
                <a:gd name="connsiteY54" fmla="*/ 365520 h 898004"/>
                <a:gd name="connsiteX55" fmla="*/ 828698 w 1027088"/>
                <a:gd name="connsiteY55" fmla="*/ 191235 h 898004"/>
                <a:gd name="connsiteX56" fmla="*/ 765008 w 1027088"/>
                <a:gd name="connsiteY56" fmla="*/ 200596 h 898004"/>
                <a:gd name="connsiteX57" fmla="*/ 749930 w 1027088"/>
                <a:gd name="connsiteY57" fmla="*/ 193576 h 898004"/>
                <a:gd name="connsiteX58" fmla="*/ 511086 w 1027088"/>
                <a:gd name="connsiteY58" fmla="*/ 24072 h 898004"/>
                <a:gd name="connsiteX59" fmla="*/ 255861 w 1027088"/>
                <a:gd name="connsiteY59" fmla="*/ 267663 h 898004"/>
                <a:gd name="connsiteX60" fmla="*/ 249442 w 1027088"/>
                <a:gd name="connsiteY60" fmla="*/ 277224 h 898004"/>
                <a:gd name="connsiteX61" fmla="*/ 237941 w 1027088"/>
                <a:gd name="connsiteY61" fmla="*/ 277024 h 898004"/>
                <a:gd name="connsiteX62" fmla="*/ 166863 w 1027088"/>
                <a:gd name="connsiteY62" fmla="*/ 258101 h 898004"/>
                <a:gd name="connsiteX0" fmla="*/ 513527 w 1027088"/>
                <a:gd name="connsiteY0" fmla="*/ 780989 h 847855"/>
                <a:gd name="connsiteX1" fmla="*/ 480094 w 1027088"/>
                <a:gd name="connsiteY1" fmla="*/ 814422 h 847855"/>
                <a:gd name="connsiteX2" fmla="*/ 513527 w 1027088"/>
                <a:gd name="connsiteY2" fmla="*/ 847855 h 847855"/>
                <a:gd name="connsiteX3" fmla="*/ 546960 w 1027088"/>
                <a:gd name="connsiteY3" fmla="*/ 814422 h 847855"/>
                <a:gd name="connsiteX4" fmla="*/ 513527 w 1027088"/>
                <a:gd name="connsiteY4" fmla="*/ 780989 h 847855"/>
                <a:gd name="connsiteX5" fmla="*/ 672333 w 1027088"/>
                <a:gd name="connsiteY5" fmla="*/ 833010 h 847855"/>
                <a:gd name="connsiteX6" fmla="*/ 666315 w 1027088"/>
                <a:gd name="connsiteY6" fmla="*/ 831372 h 847855"/>
                <a:gd name="connsiteX7" fmla="*/ 661902 w 1027088"/>
                <a:gd name="connsiteY7" fmla="*/ 814957 h 847855"/>
                <a:gd name="connsiteX8" fmla="*/ 762200 w 1027088"/>
                <a:gd name="connsiteY8" fmla="*/ 641240 h 847855"/>
                <a:gd name="connsiteX9" fmla="*/ 778615 w 1027088"/>
                <a:gd name="connsiteY9" fmla="*/ 636827 h 847855"/>
                <a:gd name="connsiteX10" fmla="*/ 783028 w 1027088"/>
                <a:gd name="connsiteY10" fmla="*/ 653243 h 847855"/>
                <a:gd name="connsiteX11" fmla="*/ 682730 w 1027088"/>
                <a:gd name="connsiteY11" fmla="*/ 826959 h 847855"/>
                <a:gd name="connsiteX12" fmla="*/ 672333 w 1027088"/>
                <a:gd name="connsiteY12" fmla="*/ 833010 h 847855"/>
                <a:gd name="connsiteX13" fmla="*/ 338005 w 1027088"/>
                <a:gd name="connsiteY13" fmla="*/ 833010 h 847855"/>
                <a:gd name="connsiteX14" fmla="*/ 331987 w 1027088"/>
                <a:gd name="connsiteY14" fmla="*/ 831372 h 847855"/>
                <a:gd name="connsiteX15" fmla="*/ 327574 w 1027088"/>
                <a:gd name="connsiteY15" fmla="*/ 814957 h 847855"/>
                <a:gd name="connsiteX16" fmla="*/ 427872 w 1027088"/>
                <a:gd name="connsiteY16" fmla="*/ 641240 h 847855"/>
                <a:gd name="connsiteX17" fmla="*/ 444321 w 1027088"/>
                <a:gd name="connsiteY17" fmla="*/ 636827 h 847855"/>
                <a:gd name="connsiteX18" fmla="*/ 448734 w 1027088"/>
                <a:gd name="connsiteY18" fmla="*/ 653243 h 847855"/>
                <a:gd name="connsiteX19" fmla="*/ 348436 w 1027088"/>
                <a:gd name="connsiteY19" fmla="*/ 826959 h 847855"/>
                <a:gd name="connsiteX20" fmla="*/ 338005 w 1027088"/>
                <a:gd name="connsiteY20" fmla="*/ 833010 h 847855"/>
                <a:gd name="connsiteX21" fmla="*/ 555318 w 1027088"/>
                <a:gd name="connsiteY21" fmla="*/ 746186 h 847855"/>
                <a:gd name="connsiteX22" fmla="*/ 549300 w 1027088"/>
                <a:gd name="connsiteY22" fmla="*/ 744547 h 847855"/>
                <a:gd name="connsiteX23" fmla="*/ 544887 w 1027088"/>
                <a:gd name="connsiteY23" fmla="*/ 728132 h 847855"/>
                <a:gd name="connsiteX24" fmla="*/ 595036 w 1027088"/>
                <a:gd name="connsiteY24" fmla="*/ 641240 h 847855"/>
                <a:gd name="connsiteX25" fmla="*/ 611452 w 1027088"/>
                <a:gd name="connsiteY25" fmla="*/ 636827 h 847855"/>
                <a:gd name="connsiteX26" fmla="*/ 615865 w 1027088"/>
                <a:gd name="connsiteY26" fmla="*/ 653243 h 847855"/>
                <a:gd name="connsiteX27" fmla="*/ 565716 w 1027088"/>
                <a:gd name="connsiteY27" fmla="*/ 740134 h 847855"/>
                <a:gd name="connsiteX28" fmla="*/ 555318 w 1027088"/>
                <a:gd name="connsiteY28" fmla="*/ 746186 h 847855"/>
                <a:gd name="connsiteX29" fmla="*/ 220990 w 1027088"/>
                <a:gd name="connsiteY29" fmla="*/ 746186 h 847855"/>
                <a:gd name="connsiteX30" fmla="*/ 214973 w 1027088"/>
                <a:gd name="connsiteY30" fmla="*/ 744547 h 847855"/>
                <a:gd name="connsiteX31" fmla="*/ 210559 w 1027088"/>
                <a:gd name="connsiteY31" fmla="*/ 728132 h 847855"/>
                <a:gd name="connsiteX32" fmla="*/ 260709 w 1027088"/>
                <a:gd name="connsiteY32" fmla="*/ 641240 h 847855"/>
                <a:gd name="connsiteX33" fmla="*/ 277158 w 1027088"/>
                <a:gd name="connsiteY33" fmla="*/ 636827 h 847855"/>
                <a:gd name="connsiteX34" fmla="*/ 281571 w 1027088"/>
                <a:gd name="connsiteY34" fmla="*/ 653243 h 847855"/>
                <a:gd name="connsiteX35" fmla="*/ 231421 w 1027088"/>
                <a:gd name="connsiteY35" fmla="*/ 740134 h 847855"/>
                <a:gd name="connsiteX36" fmla="*/ 220990 w 1027088"/>
                <a:gd name="connsiteY36" fmla="*/ 746186 h 847855"/>
                <a:gd name="connsiteX37" fmla="*/ 166863 w 1027088"/>
                <a:gd name="connsiteY37" fmla="*/ 558996 h 847855"/>
                <a:gd name="connsiteX38" fmla="*/ 0 w 1027088"/>
                <a:gd name="connsiteY38" fmla="*/ 401795 h 847855"/>
                <a:gd name="connsiteX39" fmla="*/ 166863 w 1027088"/>
                <a:gd name="connsiteY39" fmla="*/ 234029 h 847855"/>
                <a:gd name="connsiteX40" fmla="*/ 234063 w 1027088"/>
                <a:gd name="connsiteY40" fmla="*/ 248138 h 847855"/>
                <a:gd name="connsiteX41" fmla="*/ 511086 w 1027088"/>
                <a:gd name="connsiteY41" fmla="*/ 0 h 847855"/>
                <a:gd name="connsiteX42" fmla="*/ 768151 w 1027088"/>
                <a:gd name="connsiteY42" fmla="*/ 174619 h 847855"/>
                <a:gd name="connsiteX43" fmla="*/ 828698 w 1027088"/>
                <a:gd name="connsiteY43" fmla="*/ 167164 h 847855"/>
                <a:gd name="connsiteX44" fmla="*/ 1027088 w 1027088"/>
                <a:gd name="connsiteY44" fmla="*/ 365520 h 847855"/>
                <a:gd name="connsiteX45" fmla="*/ 828831 w 1027088"/>
                <a:gd name="connsiteY45" fmla="*/ 558996 h 847855"/>
                <a:gd name="connsiteX46" fmla="*/ 166863 w 1027088"/>
                <a:gd name="connsiteY46" fmla="*/ 558996 h 847855"/>
                <a:gd name="connsiteX47" fmla="*/ 166863 w 1027088"/>
                <a:gd name="connsiteY47" fmla="*/ 258101 h 847855"/>
                <a:gd name="connsiteX48" fmla="*/ 24072 w 1027088"/>
                <a:gd name="connsiteY48" fmla="*/ 401795 h 847855"/>
                <a:gd name="connsiteX49" fmla="*/ 166997 w 1027088"/>
                <a:gd name="connsiteY49" fmla="*/ 534891 h 847855"/>
                <a:gd name="connsiteX50" fmla="*/ 828698 w 1027088"/>
                <a:gd name="connsiteY50" fmla="*/ 534891 h 847855"/>
                <a:gd name="connsiteX51" fmla="*/ 1002983 w 1027088"/>
                <a:gd name="connsiteY51" fmla="*/ 365520 h 847855"/>
                <a:gd name="connsiteX52" fmla="*/ 828698 w 1027088"/>
                <a:gd name="connsiteY52" fmla="*/ 191235 h 847855"/>
                <a:gd name="connsiteX53" fmla="*/ 765008 w 1027088"/>
                <a:gd name="connsiteY53" fmla="*/ 200596 h 847855"/>
                <a:gd name="connsiteX54" fmla="*/ 749930 w 1027088"/>
                <a:gd name="connsiteY54" fmla="*/ 193576 h 847855"/>
                <a:gd name="connsiteX55" fmla="*/ 511086 w 1027088"/>
                <a:gd name="connsiteY55" fmla="*/ 24072 h 847855"/>
                <a:gd name="connsiteX56" fmla="*/ 255861 w 1027088"/>
                <a:gd name="connsiteY56" fmla="*/ 267663 h 847855"/>
                <a:gd name="connsiteX57" fmla="*/ 249442 w 1027088"/>
                <a:gd name="connsiteY57" fmla="*/ 277224 h 847855"/>
                <a:gd name="connsiteX58" fmla="*/ 237941 w 1027088"/>
                <a:gd name="connsiteY58" fmla="*/ 277024 h 847855"/>
                <a:gd name="connsiteX59" fmla="*/ 166863 w 1027088"/>
                <a:gd name="connsiteY59" fmla="*/ 258101 h 847855"/>
                <a:gd name="connsiteX0" fmla="*/ 546960 w 1027088"/>
                <a:gd name="connsiteY0" fmla="*/ 814422 h 847855"/>
                <a:gd name="connsiteX1" fmla="*/ 480094 w 1027088"/>
                <a:gd name="connsiteY1" fmla="*/ 814422 h 847855"/>
                <a:gd name="connsiteX2" fmla="*/ 513527 w 1027088"/>
                <a:gd name="connsiteY2" fmla="*/ 847855 h 847855"/>
                <a:gd name="connsiteX3" fmla="*/ 546960 w 1027088"/>
                <a:gd name="connsiteY3" fmla="*/ 814422 h 847855"/>
                <a:gd name="connsiteX4" fmla="*/ 672333 w 1027088"/>
                <a:gd name="connsiteY4" fmla="*/ 833010 h 847855"/>
                <a:gd name="connsiteX5" fmla="*/ 666315 w 1027088"/>
                <a:gd name="connsiteY5" fmla="*/ 831372 h 847855"/>
                <a:gd name="connsiteX6" fmla="*/ 661902 w 1027088"/>
                <a:gd name="connsiteY6" fmla="*/ 814957 h 847855"/>
                <a:gd name="connsiteX7" fmla="*/ 762200 w 1027088"/>
                <a:gd name="connsiteY7" fmla="*/ 641240 h 847855"/>
                <a:gd name="connsiteX8" fmla="*/ 778615 w 1027088"/>
                <a:gd name="connsiteY8" fmla="*/ 636827 h 847855"/>
                <a:gd name="connsiteX9" fmla="*/ 783028 w 1027088"/>
                <a:gd name="connsiteY9" fmla="*/ 653243 h 847855"/>
                <a:gd name="connsiteX10" fmla="*/ 682730 w 1027088"/>
                <a:gd name="connsiteY10" fmla="*/ 826959 h 847855"/>
                <a:gd name="connsiteX11" fmla="*/ 672333 w 1027088"/>
                <a:gd name="connsiteY11" fmla="*/ 833010 h 847855"/>
                <a:gd name="connsiteX12" fmla="*/ 338005 w 1027088"/>
                <a:gd name="connsiteY12" fmla="*/ 833010 h 847855"/>
                <a:gd name="connsiteX13" fmla="*/ 331987 w 1027088"/>
                <a:gd name="connsiteY13" fmla="*/ 831372 h 847855"/>
                <a:gd name="connsiteX14" fmla="*/ 327574 w 1027088"/>
                <a:gd name="connsiteY14" fmla="*/ 814957 h 847855"/>
                <a:gd name="connsiteX15" fmla="*/ 427872 w 1027088"/>
                <a:gd name="connsiteY15" fmla="*/ 641240 h 847855"/>
                <a:gd name="connsiteX16" fmla="*/ 444321 w 1027088"/>
                <a:gd name="connsiteY16" fmla="*/ 636827 h 847855"/>
                <a:gd name="connsiteX17" fmla="*/ 448734 w 1027088"/>
                <a:gd name="connsiteY17" fmla="*/ 653243 h 847855"/>
                <a:gd name="connsiteX18" fmla="*/ 348436 w 1027088"/>
                <a:gd name="connsiteY18" fmla="*/ 826959 h 847855"/>
                <a:gd name="connsiteX19" fmla="*/ 338005 w 1027088"/>
                <a:gd name="connsiteY19" fmla="*/ 833010 h 847855"/>
                <a:gd name="connsiteX20" fmla="*/ 555318 w 1027088"/>
                <a:gd name="connsiteY20" fmla="*/ 746186 h 847855"/>
                <a:gd name="connsiteX21" fmla="*/ 549300 w 1027088"/>
                <a:gd name="connsiteY21" fmla="*/ 744547 h 847855"/>
                <a:gd name="connsiteX22" fmla="*/ 544887 w 1027088"/>
                <a:gd name="connsiteY22" fmla="*/ 728132 h 847855"/>
                <a:gd name="connsiteX23" fmla="*/ 595036 w 1027088"/>
                <a:gd name="connsiteY23" fmla="*/ 641240 h 847855"/>
                <a:gd name="connsiteX24" fmla="*/ 611452 w 1027088"/>
                <a:gd name="connsiteY24" fmla="*/ 636827 h 847855"/>
                <a:gd name="connsiteX25" fmla="*/ 615865 w 1027088"/>
                <a:gd name="connsiteY25" fmla="*/ 653243 h 847855"/>
                <a:gd name="connsiteX26" fmla="*/ 565716 w 1027088"/>
                <a:gd name="connsiteY26" fmla="*/ 740134 h 847855"/>
                <a:gd name="connsiteX27" fmla="*/ 555318 w 1027088"/>
                <a:gd name="connsiteY27" fmla="*/ 746186 h 847855"/>
                <a:gd name="connsiteX28" fmla="*/ 220990 w 1027088"/>
                <a:gd name="connsiteY28" fmla="*/ 746186 h 847855"/>
                <a:gd name="connsiteX29" fmla="*/ 214973 w 1027088"/>
                <a:gd name="connsiteY29" fmla="*/ 744547 h 847855"/>
                <a:gd name="connsiteX30" fmla="*/ 210559 w 1027088"/>
                <a:gd name="connsiteY30" fmla="*/ 728132 h 847855"/>
                <a:gd name="connsiteX31" fmla="*/ 260709 w 1027088"/>
                <a:gd name="connsiteY31" fmla="*/ 641240 h 847855"/>
                <a:gd name="connsiteX32" fmla="*/ 277158 w 1027088"/>
                <a:gd name="connsiteY32" fmla="*/ 636827 h 847855"/>
                <a:gd name="connsiteX33" fmla="*/ 281571 w 1027088"/>
                <a:gd name="connsiteY33" fmla="*/ 653243 h 847855"/>
                <a:gd name="connsiteX34" fmla="*/ 231421 w 1027088"/>
                <a:gd name="connsiteY34" fmla="*/ 740134 h 847855"/>
                <a:gd name="connsiteX35" fmla="*/ 220990 w 1027088"/>
                <a:gd name="connsiteY35" fmla="*/ 746186 h 847855"/>
                <a:gd name="connsiteX36" fmla="*/ 166863 w 1027088"/>
                <a:gd name="connsiteY36" fmla="*/ 558996 h 847855"/>
                <a:gd name="connsiteX37" fmla="*/ 0 w 1027088"/>
                <a:gd name="connsiteY37" fmla="*/ 401795 h 847855"/>
                <a:gd name="connsiteX38" fmla="*/ 166863 w 1027088"/>
                <a:gd name="connsiteY38" fmla="*/ 234029 h 847855"/>
                <a:gd name="connsiteX39" fmla="*/ 234063 w 1027088"/>
                <a:gd name="connsiteY39" fmla="*/ 248138 h 847855"/>
                <a:gd name="connsiteX40" fmla="*/ 511086 w 1027088"/>
                <a:gd name="connsiteY40" fmla="*/ 0 h 847855"/>
                <a:gd name="connsiteX41" fmla="*/ 768151 w 1027088"/>
                <a:gd name="connsiteY41" fmla="*/ 174619 h 847855"/>
                <a:gd name="connsiteX42" fmla="*/ 828698 w 1027088"/>
                <a:gd name="connsiteY42" fmla="*/ 167164 h 847855"/>
                <a:gd name="connsiteX43" fmla="*/ 1027088 w 1027088"/>
                <a:gd name="connsiteY43" fmla="*/ 365520 h 847855"/>
                <a:gd name="connsiteX44" fmla="*/ 828831 w 1027088"/>
                <a:gd name="connsiteY44" fmla="*/ 558996 h 847855"/>
                <a:gd name="connsiteX45" fmla="*/ 166863 w 1027088"/>
                <a:gd name="connsiteY45" fmla="*/ 558996 h 847855"/>
                <a:gd name="connsiteX46" fmla="*/ 166863 w 1027088"/>
                <a:gd name="connsiteY46" fmla="*/ 258101 h 847855"/>
                <a:gd name="connsiteX47" fmla="*/ 24072 w 1027088"/>
                <a:gd name="connsiteY47" fmla="*/ 401795 h 847855"/>
                <a:gd name="connsiteX48" fmla="*/ 166997 w 1027088"/>
                <a:gd name="connsiteY48" fmla="*/ 534891 h 847855"/>
                <a:gd name="connsiteX49" fmla="*/ 828698 w 1027088"/>
                <a:gd name="connsiteY49" fmla="*/ 534891 h 847855"/>
                <a:gd name="connsiteX50" fmla="*/ 1002983 w 1027088"/>
                <a:gd name="connsiteY50" fmla="*/ 365520 h 847855"/>
                <a:gd name="connsiteX51" fmla="*/ 828698 w 1027088"/>
                <a:gd name="connsiteY51" fmla="*/ 191235 h 847855"/>
                <a:gd name="connsiteX52" fmla="*/ 765008 w 1027088"/>
                <a:gd name="connsiteY52" fmla="*/ 200596 h 847855"/>
                <a:gd name="connsiteX53" fmla="*/ 749930 w 1027088"/>
                <a:gd name="connsiteY53" fmla="*/ 193576 h 847855"/>
                <a:gd name="connsiteX54" fmla="*/ 511086 w 1027088"/>
                <a:gd name="connsiteY54" fmla="*/ 24072 h 847855"/>
                <a:gd name="connsiteX55" fmla="*/ 255861 w 1027088"/>
                <a:gd name="connsiteY55" fmla="*/ 267663 h 847855"/>
                <a:gd name="connsiteX56" fmla="*/ 249442 w 1027088"/>
                <a:gd name="connsiteY56" fmla="*/ 277224 h 847855"/>
                <a:gd name="connsiteX57" fmla="*/ 237941 w 1027088"/>
                <a:gd name="connsiteY57" fmla="*/ 277024 h 847855"/>
                <a:gd name="connsiteX58" fmla="*/ 166863 w 1027088"/>
                <a:gd name="connsiteY58" fmla="*/ 258101 h 847855"/>
                <a:gd name="connsiteX0" fmla="*/ 546960 w 1027088"/>
                <a:gd name="connsiteY0" fmla="*/ 814422 h 847855"/>
                <a:gd name="connsiteX1" fmla="*/ 513527 w 1027088"/>
                <a:gd name="connsiteY1" fmla="*/ 847855 h 847855"/>
                <a:gd name="connsiteX2" fmla="*/ 546960 w 1027088"/>
                <a:gd name="connsiteY2" fmla="*/ 814422 h 847855"/>
                <a:gd name="connsiteX3" fmla="*/ 672333 w 1027088"/>
                <a:gd name="connsiteY3" fmla="*/ 833010 h 847855"/>
                <a:gd name="connsiteX4" fmla="*/ 666315 w 1027088"/>
                <a:gd name="connsiteY4" fmla="*/ 831372 h 847855"/>
                <a:gd name="connsiteX5" fmla="*/ 661902 w 1027088"/>
                <a:gd name="connsiteY5" fmla="*/ 814957 h 847855"/>
                <a:gd name="connsiteX6" fmla="*/ 762200 w 1027088"/>
                <a:gd name="connsiteY6" fmla="*/ 641240 h 847855"/>
                <a:gd name="connsiteX7" fmla="*/ 778615 w 1027088"/>
                <a:gd name="connsiteY7" fmla="*/ 636827 h 847855"/>
                <a:gd name="connsiteX8" fmla="*/ 783028 w 1027088"/>
                <a:gd name="connsiteY8" fmla="*/ 653243 h 847855"/>
                <a:gd name="connsiteX9" fmla="*/ 682730 w 1027088"/>
                <a:gd name="connsiteY9" fmla="*/ 826959 h 847855"/>
                <a:gd name="connsiteX10" fmla="*/ 672333 w 1027088"/>
                <a:gd name="connsiteY10" fmla="*/ 833010 h 847855"/>
                <a:gd name="connsiteX11" fmla="*/ 338005 w 1027088"/>
                <a:gd name="connsiteY11" fmla="*/ 833010 h 847855"/>
                <a:gd name="connsiteX12" fmla="*/ 331987 w 1027088"/>
                <a:gd name="connsiteY12" fmla="*/ 831372 h 847855"/>
                <a:gd name="connsiteX13" fmla="*/ 327574 w 1027088"/>
                <a:gd name="connsiteY13" fmla="*/ 814957 h 847855"/>
                <a:gd name="connsiteX14" fmla="*/ 427872 w 1027088"/>
                <a:gd name="connsiteY14" fmla="*/ 641240 h 847855"/>
                <a:gd name="connsiteX15" fmla="*/ 444321 w 1027088"/>
                <a:gd name="connsiteY15" fmla="*/ 636827 h 847855"/>
                <a:gd name="connsiteX16" fmla="*/ 448734 w 1027088"/>
                <a:gd name="connsiteY16" fmla="*/ 653243 h 847855"/>
                <a:gd name="connsiteX17" fmla="*/ 348436 w 1027088"/>
                <a:gd name="connsiteY17" fmla="*/ 826959 h 847855"/>
                <a:gd name="connsiteX18" fmla="*/ 338005 w 1027088"/>
                <a:gd name="connsiteY18" fmla="*/ 833010 h 847855"/>
                <a:gd name="connsiteX19" fmla="*/ 555318 w 1027088"/>
                <a:gd name="connsiteY19" fmla="*/ 746186 h 847855"/>
                <a:gd name="connsiteX20" fmla="*/ 549300 w 1027088"/>
                <a:gd name="connsiteY20" fmla="*/ 744547 h 847855"/>
                <a:gd name="connsiteX21" fmla="*/ 544887 w 1027088"/>
                <a:gd name="connsiteY21" fmla="*/ 728132 h 847855"/>
                <a:gd name="connsiteX22" fmla="*/ 595036 w 1027088"/>
                <a:gd name="connsiteY22" fmla="*/ 641240 h 847855"/>
                <a:gd name="connsiteX23" fmla="*/ 611452 w 1027088"/>
                <a:gd name="connsiteY23" fmla="*/ 636827 h 847855"/>
                <a:gd name="connsiteX24" fmla="*/ 615865 w 1027088"/>
                <a:gd name="connsiteY24" fmla="*/ 653243 h 847855"/>
                <a:gd name="connsiteX25" fmla="*/ 565716 w 1027088"/>
                <a:gd name="connsiteY25" fmla="*/ 740134 h 847855"/>
                <a:gd name="connsiteX26" fmla="*/ 555318 w 1027088"/>
                <a:gd name="connsiteY26" fmla="*/ 746186 h 847855"/>
                <a:gd name="connsiteX27" fmla="*/ 220990 w 1027088"/>
                <a:gd name="connsiteY27" fmla="*/ 746186 h 847855"/>
                <a:gd name="connsiteX28" fmla="*/ 214973 w 1027088"/>
                <a:gd name="connsiteY28" fmla="*/ 744547 h 847855"/>
                <a:gd name="connsiteX29" fmla="*/ 210559 w 1027088"/>
                <a:gd name="connsiteY29" fmla="*/ 728132 h 847855"/>
                <a:gd name="connsiteX30" fmla="*/ 260709 w 1027088"/>
                <a:gd name="connsiteY30" fmla="*/ 641240 h 847855"/>
                <a:gd name="connsiteX31" fmla="*/ 277158 w 1027088"/>
                <a:gd name="connsiteY31" fmla="*/ 636827 h 847855"/>
                <a:gd name="connsiteX32" fmla="*/ 281571 w 1027088"/>
                <a:gd name="connsiteY32" fmla="*/ 653243 h 847855"/>
                <a:gd name="connsiteX33" fmla="*/ 231421 w 1027088"/>
                <a:gd name="connsiteY33" fmla="*/ 740134 h 847855"/>
                <a:gd name="connsiteX34" fmla="*/ 220990 w 1027088"/>
                <a:gd name="connsiteY34" fmla="*/ 746186 h 847855"/>
                <a:gd name="connsiteX35" fmla="*/ 166863 w 1027088"/>
                <a:gd name="connsiteY35" fmla="*/ 558996 h 847855"/>
                <a:gd name="connsiteX36" fmla="*/ 0 w 1027088"/>
                <a:gd name="connsiteY36" fmla="*/ 401795 h 847855"/>
                <a:gd name="connsiteX37" fmla="*/ 166863 w 1027088"/>
                <a:gd name="connsiteY37" fmla="*/ 234029 h 847855"/>
                <a:gd name="connsiteX38" fmla="*/ 234063 w 1027088"/>
                <a:gd name="connsiteY38" fmla="*/ 248138 h 847855"/>
                <a:gd name="connsiteX39" fmla="*/ 511086 w 1027088"/>
                <a:gd name="connsiteY39" fmla="*/ 0 h 847855"/>
                <a:gd name="connsiteX40" fmla="*/ 768151 w 1027088"/>
                <a:gd name="connsiteY40" fmla="*/ 174619 h 847855"/>
                <a:gd name="connsiteX41" fmla="*/ 828698 w 1027088"/>
                <a:gd name="connsiteY41" fmla="*/ 167164 h 847855"/>
                <a:gd name="connsiteX42" fmla="*/ 1027088 w 1027088"/>
                <a:gd name="connsiteY42" fmla="*/ 365520 h 847855"/>
                <a:gd name="connsiteX43" fmla="*/ 828831 w 1027088"/>
                <a:gd name="connsiteY43" fmla="*/ 558996 h 847855"/>
                <a:gd name="connsiteX44" fmla="*/ 166863 w 1027088"/>
                <a:gd name="connsiteY44" fmla="*/ 558996 h 847855"/>
                <a:gd name="connsiteX45" fmla="*/ 166863 w 1027088"/>
                <a:gd name="connsiteY45" fmla="*/ 258101 h 847855"/>
                <a:gd name="connsiteX46" fmla="*/ 24072 w 1027088"/>
                <a:gd name="connsiteY46" fmla="*/ 401795 h 847855"/>
                <a:gd name="connsiteX47" fmla="*/ 166997 w 1027088"/>
                <a:gd name="connsiteY47" fmla="*/ 534891 h 847855"/>
                <a:gd name="connsiteX48" fmla="*/ 828698 w 1027088"/>
                <a:gd name="connsiteY48" fmla="*/ 534891 h 847855"/>
                <a:gd name="connsiteX49" fmla="*/ 1002983 w 1027088"/>
                <a:gd name="connsiteY49" fmla="*/ 365520 h 847855"/>
                <a:gd name="connsiteX50" fmla="*/ 828698 w 1027088"/>
                <a:gd name="connsiteY50" fmla="*/ 191235 h 847855"/>
                <a:gd name="connsiteX51" fmla="*/ 765008 w 1027088"/>
                <a:gd name="connsiteY51" fmla="*/ 200596 h 847855"/>
                <a:gd name="connsiteX52" fmla="*/ 749930 w 1027088"/>
                <a:gd name="connsiteY52" fmla="*/ 193576 h 847855"/>
                <a:gd name="connsiteX53" fmla="*/ 511086 w 1027088"/>
                <a:gd name="connsiteY53" fmla="*/ 24072 h 847855"/>
                <a:gd name="connsiteX54" fmla="*/ 255861 w 1027088"/>
                <a:gd name="connsiteY54" fmla="*/ 267663 h 847855"/>
                <a:gd name="connsiteX55" fmla="*/ 249442 w 1027088"/>
                <a:gd name="connsiteY55" fmla="*/ 277224 h 847855"/>
                <a:gd name="connsiteX56" fmla="*/ 237941 w 1027088"/>
                <a:gd name="connsiteY56" fmla="*/ 277024 h 847855"/>
                <a:gd name="connsiteX57" fmla="*/ 166863 w 1027088"/>
                <a:gd name="connsiteY57" fmla="*/ 258101 h 847855"/>
                <a:gd name="connsiteX0" fmla="*/ 672333 w 1027088"/>
                <a:gd name="connsiteY0" fmla="*/ 833010 h 833010"/>
                <a:gd name="connsiteX1" fmla="*/ 666315 w 1027088"/>
                <a:gd name="connsiteY1" fmla="*/ 831372 h 833010"/>
                <a:gd name="connsiteX2" fmla="*/ 661902 w 1027088"/>
                <a:gd name="connsiteY2" fmla="*/ 814957 h 833010"/>
                <a:gd name="connsiteX3" fmla="*/ 762200 w 1027088"/>
                <a:gd name="connsiteY3" fmla="*/ 641240 h 833010"/>
                <a:gd name="connsiteX4" fmla="*/ 778615 w 1027088"/>
                <a:gd name="connsiteY4" fmla="*/ 636827 h 833010"/>
                <a:gd name="connsiteX5" fmla="*/ 783028 w 1027088"/>
                <a:gd name="connsiteY5" fmla="*/ 653243 h 833010"/>
                <a:gd name="connsiteX6" fmla="*/ 682730 w 1027088"/>
                <a:gd name="connsiteY6" fmla="*/ 826959 h 833010"/>
                <a:gd name="connsiteX7" fmla="*/ 672333 w 1027088"/>
                <a:gd name="connsiteY7" fmla="*/ 833010 h 833010"/>
                <a:gd name="connsiteX8" fmla="*/ 338005 w 1027088"/>
                <a:gd name="connsiteY8" fmla="*/ 833010 h 833010"/>
                <a:gd name="connsiteX9" fmla="*/ 331987 w 1027088"/>
                <a:gd name="connsiteY9" fmla="*/ 831372 h 833010"/>
                <a:gd name="connsiteX10" fmla="*/ 327574 w 1027088"/>
                <a:gd name="connsiteY10" fmla="*/ 814957 h 833010"/>
                <a:gd name="connsiteX11" fmla="*/ 427872 w 1027088"/>
                <a:gd name="connsiteY11" fmla="*/ 641240 h 833010"/>
                <a:gd name="connsiteX12" fmla="*/ 444321 w 1027088"/>
                <a:gd name="connsiteY12" fmla="*/ 636827 h 833010"/>
                <a:gd name="connsiteX13" fmla="*/ 448734 w 1027088"/>
                <a:gd name="connsiteY13" fmla="*/ 653243 h 833010"/>
                <a:gd name="connsiteX14" fmla="*/ 348436 w 1027088"/>
                <a:gd name="connsiteY14" fmla="*/ 826959 h 833010"/>
                <a:gd name="connsiteX15" fmla="*/ 338005 w 1027088"/>
                <a:gd name="connsiteY15" fmla="*/ 833010 h 833010"/>
                <a:gd name="connsiteX16" fmla="*/ 555318 w 1027088"/>
                <a:gd name="connsiteY16" fmla="*/ 746186 h 833010"/>
                <a:gd name="connsiteX17" fmla="*/ 549300 w 1027088"/>
                <a:gd name="connsiteY17" fmla="*/ 744547 h 833010"/>
                <a:gd name="connsiteX18" fmla="*/ 544887 w 1027088"/>
                <a:gd name="connsiteY18" fmla="*/ 728132 h 833010"/>
                <a:gd name="connsiteX19" fmla="*/ 595036 w 1027088"/>
                <a:gd name="connsiteY19" fmla="*/ 641240 h 833010"/>
                <a:gd name="connsiteX20" fmla="*/ 611452 w 1027088"/>
                <a:gd name="connsiteY20" fmla="*/ 636827 h 833010"/>
                <a:gd name="connsiteX21" fmla="*/ 615865 w 1027088"/>
                <a:gd name="connsiteY21" fmla="*/ 653243 h 833010"/>
                <a:gd name="connsiteX22" fmla="*/ 565716 w 1027088"/>
                <a:gd name="connsiteY22" fmla="*/ 740134 h 833010"/>
                <a:gd name="connsiteX23" fmla="*/ 555318 w 1027088"/>
                <a:gd name="connsiteY23" fmla="*/ 746186 h 833010"/>
                <a:gd name="connsiteX24" fmla="*/ 220990 w 1027088"/>
                <a:gd name="connsiteY24" fmla="*/ 746186 h 833010"/>
                <a:gd name="connsiteX25" fmla="*/ 214973 w 1027088"/>
                <a:gd name="connsiteY25" fmla="*/ 744547 h 833010"/>
                <a:gd name="connsiteX26" fmla="*/ 210559 w 1027088"/>
                <a:gd name="connsiteY26" fmla="*/ 728132 h 833010"/>
                <a:gd name="connsiteX27" fmla="*/ 260709 w 1027088"/>
                <a:gd name="connsiteY27" fmla="*/ 641240 h 833010"/>
                <a:gd name="connsiteX28" fmla="*/ 277158 w 1027088"/>
                <a:gd name="connsiteY28" fmla="*/ 636827 h 833010"/>
                <a:gd name="connsiteX29" fmla="*/ 281571 w 1027088"/>
                <a:gd name="connsiteY29" fmla="*/ 653243 h 833010"/>
                <a:gd name="connsiteX30" fmla="*/ 231421 w 1027088"/>
                <a:gd name="connsiteY30" fmla="*/ 740134 h 833010"/>
                <a:gd name="connsiteX31" fmla="*/ 220990 w 1027088"/>
                <a:gd name="connsiteY31" fmla="*/ 746186 h 833010"/>
                <a:gd name="connsiteX32" fmla="*/ 166863 w 1027088"/>
                <a:gd name="connsiteY32" fmla="*/ 558996 h 833010"/>
                <a:gd name="connsiteX33" fmla="*/ 0 w 1027088"/>
                <a:gd name="connsiteY33" fmla="*/ 401795 h 833010"/>
                <a:gd name="connsiteX34" fmla="*/ 166863 w 1027088"/>
                <a:gd name="connsiteY34" fmla="*/ 234029 h 833010"/>
                <a:gd name="connsiteX35" fmla="*/ 234063 w 1027088"/>
                <a:gd name="connsiteY35" fmla="*/ 248138 h 833010"/>
                <a:gd name="connsiteX36" fmla="*/ 511086 w 1027088"/>
                <a:gd name="connsiteY36" fmla="*/ 0 h 833010"/>
                <a:gd name="connsiteX37" fmla="*/ 768151 w 1027088"/>
                <a:gd name="connsiteY37" fmla="*/ 174619 h 833010"/>
                <a:gd name="connsiteX38" fmla="*/ 828698 w 1027088"/>
                <a:gd name="connsiteY38" fmla="*/ 167164 h 833010"/>
                <a:gd name="connsiteX39" fmla="*/ 1027088 w 1027088"/>
                <a:gd name="connsiteY39" fmla="*/ 365520 h 833010"/>
                <a:gd name="connsiteX40" fmla="*/ 828831 w 1027088"/>
                <a:gd name="connsiteY40" fmla="*/ 558996 h 833010"/>
                <a:gd name="connsiteX41" fmla="*/ 166863 w 1027088"/>
                <a:gd name="connsiteY41" fmla="*/ 558996 h 833010"/>
                <a:gd name="connsiteX42" fmla="*/ 166863 w 1027088"/>
                <a:gd name="connsiteY42" fmla="*/ 258101 h 833010"/>
                <a:gd name="connsiteX43" fmla="*/ 24072 w 1027088"/>
                <a:gd name="connsiteY43" fmla="*/ 401795 h 833010"/>
                <a:gd name="connsiteX44" fmla="*/ 166997 w 1027088"/>
                <a:gd name="connsiteY44" fmla="*/ 534891 h 833010"/>
                <a:gd name="connsiteX45" fmla="*/ 828698 w 1027088"/>
                <a:gd name="connsiteY45" fmla="*/ 534891 h 833010"/>
                <a:gd name="connsiteX46" fmla="*/ 1002983 w 1027088"/>
                <a:gd name="connsiteY46" fmla="*/ 365520 h 833010"/>
                <a:gd name="connsiteX47" fmla="*/ 828698 w 1027088"/>
                <a:gd name="connsiteY47" fmla="*/ 191235 h 833010"/>
                <a:gd name="connsiteX48" fmla="*/ 765008 w 1027088"/>
                <a:gd name="connsiteY48" fmla="*/ 200596 h 833010"/>
                <a:gd name="connsiteX49" fmla="*/ 749930 w 1027088"/>
                <a:gd name="connsiteY49" fmla="*/ 193576 h 833010"/>
                <a:gd name="connsiteX50" fmla="*/ 511086 w 1027088"/>
                <a:gd name="connsiteY50" fmla="*/ 24072 h 833010"/>
                <a:gd name="connsiteX51" fmla="*/ 255861 w 1027088"/>
                <a:gd name="connsiteY51" fmla="*/ 267663 h 833010"/>
                <a:gd name="connsiteX52" fmla="*/ 249442 w 1027088"/>
                <a:gd name="connsiteY52" fmla="*/ 277224 h 833010"/>
                <a:gd name="connsiteX53" fmla="*/ 237941 w 1027088"/>
                <a:gd name="connsiteY53" fmla="*/ 277024 h 833010"/>
                <a:gd name="connsiteX54" fmla="*/ 166863 w 1027088"/>
                <a:gd name="connsiteY54" fmla="*/ 258101 h 833010"/>
                <a:gd name="connsiteX0" fmla="*/ 682730 w 1027088"/>
                <a:gd name="connsiteY0" fmla="*/ 826959 h 841934"/>
                <a:gd name="connsiteX1" fmla="*/ 666315 w 1027088"/>
                <a:gd name="connsiteY1" fmla="*/ 831372 h 841934"/>
                <a:gd name="connsiteX2" fmla="*/ 661902 w 1027088"/>
                <a:gd name="connsiteY2" fmla="*/ 814957 h 841934"/>
                <a:gd name="connsiteX3" fmla="*/ 762200 w 1027088"/>
                <a:gd name="connsiteY3" fmla="*/ 641240 h 841934"/>
                <a:gd name="connsiteX4" fmla="*/ 778615 w 1027088"/>
                <a:gd name="connsiteY4" fmla="*/ 636827 h 841934"/>
                <a:gd name="connsiteX5" fmla="*/ 783028 w 1027088"/>
                <a:gd name="connsiteY5" fmla="*/ 653243 h 841934"/>
                <a:gd name="connsiteX6" fmla="*/ 682730 w 1027088"/>
                <a:gd name="connsiteY6" fmla="*/ 826959 h 841934"/>
                <a:gd name="connsiteX7" fmla="*/ 338005 w 1027088"/>
                <a:gd name="connsiteY7" fmla="*/ 833010 h 841934"/>
                <a:gd name="connsiteX8" fmla="*/ 331987 w 1027088"/>
                <a:gd name="connsiteY8" fmla="*/ 831372 h 841934"/>
                <a:gd name="connsiteX9" fmla="*/ 327574 w 1027088"/>
                <a:gd name="connsiteY9" fmla="*/ 814957 h 841934"/>
                <a:gd name="connsiteX10" fmla="*/ 427872 w 1027088"/>
                <a:gd name="connsiteY10" fmla="*/ 641240 h 841934"/>
                <a:gd name="connsiteX11" fmla="*/ 444321 w 1027088"/>
                <a:gd name="connsiteY11" fmla="*/ 636827 h 841934"/>
                <a:gd name="connsiteX12" fmla="*/ 448734 w 1027088"/>
                <a:gd name="connsiteY12" fmla="*/ 653243 h 841934"/>
                <a:gd name="connsiteX13" fmla="*/ 348436 w 1027088"/>
                <a:gd name="connsiteY13" fmla="*/ 826959 h 841934"/>
                <a:gd name="connsiteX14" fmla="*/ 338005 w 1027088"/>
                <a:gd name="connsiteY14" fmla="*/ 833010 h 841934"/>
                <a:gd name="connsiteX15" fmla="*/ 555318 w 1027088"/>
                <a:gd name="connsiteY15" fmla="*/ 746186 h 841934"/>
                <a:gd name="connsiteX16" fmla="*/ 549300 w 1027088"/>
                <a:gd name="connsiteY16" fmla="*/ 744547 h 841934"/>
                <a:gd name="connsiteX17" fmla="*/ 544887 w 1027088"/>
                <a:gd name="connsiteY17" fmla="*/ 728132 h 841934"/>
                <a:gd name="connsiteX18" fmla="*/ 595036 w 1027088"/>
                <a:gd name="connsiteY18" fmla="*/ 641240 h 841934"/>
                <a:gd name="connsiteX19" fmla="*/ 611452 w 1027088"/>
                <a:gd name="connsiteY19" fmla="*/ 636827 h 841934"/>
                <a:gd name="connsiteX20" fmla="*/ 615865 w 1027088"/>
                <a:gd name="connsiteY20" fmla="*/ 653243 h 841934"/>
                <a:gd name="connsiteX21" fmla="*/ 565716 w 1027088"/>
                <a:gd name="connsiteY21" fmla="*/ 740134 h 841934"/>
                <a:gd name="connsiteX22" fmla="*/ 555318 w 1027088"/>
                <a:gd name="connsiteY22" fmla="*/ 746186 h 841934"/>
                <a:gd name="connsiteX23" fmla="*/ 220990 w 1027088"/>
                <a:gd name="connsiteY23" fmla="*/ 746186 h 841934"/>
                <a:gd name="connsiteX24" fmla="*/ 214973 w 1027088"/>
                <a:gd name="connsiteY24" fmla="*/ 744547 h 841934"/>
                <a:gd name="connsiteX25" fmla="*/ 210559 w 1027088"/>
                <a:gd name="connsiteY25" fmla="*/ 728132 h 841934"/>
                <a:gd name="connsiteX26" fmla="*/ 260709 w 1027088"/>
                <a:gd name="connsiteY26" fmla="*/ 641240 h 841934"/>
                <a:gd name="connsiteX27" fmla="*/ 277158 w 1027088"/>
                <a:gd name="connsiteY27" fmla="*/ 636827 h 841934"/>
                <a:gd name="connsiteX28" fmla="*/ 281571 w 1027088"/>
                <a:gd name="connsiteY28" fmla="*/ 653243 h 841934"/>
                <a:gd name="connsiteX29" fmla="*/ 231421 w 1027088"/>
                <a:gd name="connsiteY29" fmla="*/ 740134 h 841934"/>
                <a:gd name="connsiteX30" fmla="*/ 220990 w 1027088"/>
                <a:gd name="connsiteY30" fmla="*/ 746186 h 841934"/>
                <a:gd name="connsiteX31" fmla="*/ 166863 w 1027088"/>
                <a:gd name="connsiteY31" fmla="*/ 558996 h 841934"/>
                <a:gd name="connsiteX32" fmla="*/ 0 w 1027088"/>
                <a:gd name="connsiteY32" fmla="*/ 401795 h 841934"/>
                <a:gd name="connsiteX33" fmla="*/ 166863 w 1027088"/>
                <a:gd name="connsiteY33" fmla="*/ 234029 h 841934"/>
                <a:gd name="connsiteX34" fmla="*/ 234063 w 1027088"/>
                <a:gd name="connsiteY34" fmla="*/ 248138 h 841934"/>
                <a:gd name="connsiteX35" fmla="*/ 511086 w 1027088"/>
                <a:gd name="connsiteY35" fmla="*/ 0 h 841934"/>
                <a:gd name="connsiteX36" fmla="*/ 768151 w 1027088"/>
                <a:gd name="connsiteY36" fmla="*/ 174619 h 841934"/>
                <a:gd name="connsiteX37" fmla="*/ 828698 w 1027088"/>
                <a:gd name="connsiteY37" fmla="*/ 167164 h 841934"/>
                <a:gd name="connsiteX38" fmla="*/ 1027088 w 1027088"/>
                <a:gd name="connsiteY38" fmla="*/ 365520 h 841934"/>
                <a:gd name="connsiteX39" fmla="*/ 828831 w 1027088"/>
                <a:gd name="connsiteY39" fmla="*/ 558996 h 841934"/>
                <a:gd name="connsiteX40" fmla="*/ 166863 w 1027088"/>
                <a:gd name="connsiteY40" fmla="*/ 558996 h 841934"/>
                <a:gd name="connsiteX41" fmla="*/ 166863 w 1027088"/>
                <a:gd name="connsiteY41" fmla="*/ 258101 h 841934"/>
                <a:gd name="connsiteX42" fmla="*/ 24072 w 1027088"/>
                <a:gd name="connsiteY42" fmla="*/ 401795 h 841934"/>
                <a:gd name="connsiteX43" fmla="*/ 166997 w 1027088"/>
                <a:gd name="connsiteY43" fmla="*/ 534891 h 841934"/>
                <a:gd name="connsiteX44" fmla="*/ 828698 w 1027088"/>
                <a:gd name="connsiteY44" fmla="*/ 534891 h 841934"/>
                <a:gd name="connsiteX45" fmla="*/ 1002983 w 1027088"/>
                <a:gd name="connsiteY45" fmla="*/ 365520 h 841934"/>
                <a:gd name="connsiteX46" fmla="*/ 828698 w 1027088"/>
                <a:gd name="connsiteY46" fmla="*/ 191235 h 841934"/>
                <a:gd name="connsiteX47" fmla="*/ 765008 w 1027088"/>
                <a:gd name="connsiteY47" fmla="*/ 200596 h 841934"/>
                <a:gd name="connsiteX48" fmla="*/ 749930 w 1027088"/>
                <a:gd name="connsiteY48" fmla="*/ 193576 h 841934"/>
                <a:gd name="connsiteX49" fmla="*/ 511086 w 1027088"/>
                <a:gd name="connsiteY49" fmla="*/ 24072 h 841934"/>
                <a:gd name="connsiteX50" fmla="*/ 255861 w 1027088"/>
                <a:gd name="connsiteY50" fmla="*/ 267663 h 841934"/>
                <a:gd name="connsiteX51" fmla="*/ 249442 w 1027088"/>
                <a:gd name="connsiteY51" fmla="*/ 277224 h 841934"/>
                <a:gd name="connsiteX52" fmla="*/ 237941 w 1027088"/>
                <a:gd name="connsiteY52" fmla="*/ 277024 h 841934"/>
                <a:gd name="connsiteX53" fmla="*/ 166863 w 1027088"/>
                <a:gd name="connsiteY53" fmla="*/ 258101 h 841934"/>
                <a:gd name="connsiteX0" fmla="*/ 783028 w 1027088"/>
                <a:gd name="connsiteY0" fmla="*/ 653243 h 833010"/>
                <a:gd name="connsiteX1" fmla="*/ 666315 w 1027088"/>
                <a:gd name="connsiteY1" fmla="*/ 831372 h 833010"/>
                <a:gd name="connsiteX2" fmla="*/ 661902 w 1027088"/>
                <a:gd name="connsiteY2" fmla="*/ 814957 h 833010"/>
                <a:gd name="connsiteX3" fmla="*/ 762200 w 1027088"/>
                <a:gd name="connsiteY3" fmla="*/ 641240 h 833010"/>
                <a:gd name="connsiteX4" fmla="*/ 778615 w 1027088"/>
                <a:gd name="connsiteY4" fmla="*/ 636827 h 833010"/>
                <a:gd name="connsiteX5" fmla="*/ 783028 w 1027088"/>
                <a:gd name="connsiteY5" fmla="*/ 653243 h 833010"/>
                <a:gd name="connsiteX6" fmla="*/ 338005 w 1027088"/>
                <a:gd name="connsiteY6" fmla="*/ 833010 h 833010"/>
                <a:gd name="connsiteX7" fmla="*/ 331987 w 1027088"/>
                <a:gd name="connsiteY7" fmla="*/ 831372 h 833010"/>
                <a:gd name="connsiteX8" fmla="*/ 327574 w 1027088"/>
                <a:gd name="connsiteY8" fmla="*/ 814957 h 833010"/>
                <a:gd name="connsiteX9" fmla="*/ 427872 w 1027088"/>
                <a:gd name="connsiteY9" fmla="*/ 641240 h 833010"/>
                <a:gd name="connsiteX10" fmla="*/ 444321 w 1027088"/>
                <a:gd name="connsiteY10" fmla="*/ 636827 h 833010"/>
                <a:gd name="connsiteX11" fmla="*/ 448734 w 1027088"/>
                <a:gd name="connsiteY11" fmla="*/ 653243 h 833010"/>
                <a:gd name="connsiteX12" fmla="*/ 348436 w 1027088"/>
                <a:gd name="connsiteY12" fmla="*/ 826959 h 833010"/>
                <a:gd name="connsiteX13" fmla="*/ 338005 w 1027088"/>
                <a:gd name="connsiteY13" fmla="*/ 833010 h 833010"/>
                <a:gd name="connsiteX14" fmla="*/ 555318 w 1027088"/>
                <a:gd name="connsiteY14" fmla="*/ 746186 h 833010"/>
                <a:gd name="connsiteX15" fmla="*/ 549300 w 1027088"/>
                <a:gd name="connsiteY15" fmla="*/ 744547 h 833010"/>
                <a:gd name="connsiteX16" fmla="*/ 544887 w 1027088"/>
                <a:gd name="connsiteY16" fmla="*/ 728132 h 833010"/>
                <a:gd name="connsiteX17" fmla="*/ 595036 w 1027088"/>
                <a:gd name="connsiteY17" fmla="*/ 641240 h 833010"/>
                <a:gd name="connsiteX18" fmla="*/ 611452 w 1027088"/>
                <a:gd name="connsiteY18" fmla="*/ 636827 h 833010"/>
                <a:gd name="connsiteX19" fmla="*/ 615865 w 1027088"/>
                <a:gd name="connsiteY19" fmla="*/ 653243 h 833010"/>
                <a:gd name="connsiteX20" fmla="*/ 565716 w 1027088"/>
                <a:gd name="connsiteY20" fmla="*/ 740134 h 833010"/>
                <a:gd name="connsiteX21" fmla="*/ 555318 w 1027088"/>
                <a:gd name="connsiteY21" fmla="*/ 746186 h 833010"/>
                <a:gd name="connsiteX22" fmla="*/ 220990 w 1027088"/>
                <a:gd name="connsiteY22" fmla="*/ 746186 h 833010"/>
                <a:gd name="connsiteX23" fmla="*/ 214973 w 1027088"/>
                <a:gd name="connsiteY23" fmla="*/ 744547 h 833010"/>
                <a:gd name="connsiteX24" fmla="*/ 210559 w 1027088"/>
                <a:gd name="connsiteY24" fmla="*/ 728132 h 833010"/>
                <a:gd name="connsiteX25" fmla="*/ 260709 w 1027088"/>
                <a:gd name="connsiteY25" fmla="*/ 641240 h 833010"/>
                <a:gd name="connsiteX26" fmla="*/ 277158 w 1027088"/>
                <a:gd name="connsiteY26" fmla="*/ 636827 h 833010"/>
                <a:gd name="connsiteX27" fmla="*/ 281571 w 1027088"/>
                <a:gd name="connsiteY27" fmla="*/ 653243 h 833010"/>
                <a:gd name="connsiteX28" fmla="*/ 231421 w 1027088"/>
                <a:gd name="connsiteY28" fmla="*/ 740134 h 833010"/>
                <a:gd name="connsiteX29" fmla="*/ 220990 w 1027088"/>
                <a:gd name="connsiteY29" fmla="*/ 746186 h 833010"/>
                <a:gd name="connsiteX30" fmla="*/ 166863 w 1027088"/>
                <a:gd name="connsiteY30" fmla="*/ 558996 h 833010"/>
                <a:gd name="connsiteX31" fmla="*/ 0 w 1027088"/>
                <a:gd name="connsiteY31" fmla="*/ 401795 h 833010"/>
                <a:gd name="connsiteX32" fmla="*/ 166863 w 1027088"/>
                <a:gd name="connsiteY32" fmla="*/ 234029 h 833010"/>
                <a:gd name="connsiteX33" fmla="*/ 234063 w 1027088"/>
                <a:gd name="connsiteY33" fmla="*/ 248138 h 833010"/>
                <a:gd name="connsiteX34" fmla="*/ 511086 w 1027088"/>
                <a:gd name="connsiteY34" fmla="*/ 0 h 833010"/>
                <a:gd name="connsiteX35" fmla="*/ 768151 w 1027088"/>
                <a:gd name="connsiteY35" fmla="*/ 174619 h 833010"/>
                <a:gd name="connsiteX36" fmla="*/ 828698 w 1027088"/>
                <a:gd name="connsiteY36" fmla="*/ 167164 h 833010"/>
                <a:gd name="connsiteX37" fmla="*/ 1027088 w 1027088"/>
                <a:gd name="connsiteY37" fmla="*/ 365520 h 833010"/>
                <a:gd name="connsiteX38" fmla="*/ 828831 w 1027088"/>
                <a:gd name="connsiteY38" fmla="*/ 558996 h 833010"/>
                <a:gd name="connsiteX39" fmla="*/ 166863 w 1027088"/>
                <a:gd name="connsiteY39" fmla="*/ 558996 h 833010"/>
                <a:gd name="connsiteX40" fmla="*/ 166863 w 1027088"/>
                <a:gd name="connsiteY40" fmla="*/ 258101 h 833010"/>
                <a:gd name="connsiteX41" fmla="*/ 24072 w 1027088"/>
                <a:gd name="connsiteY41" fmla="*/ 401795 h 833010"/>
                <a:gd name="connsiteX42" fmla="*/ 166997 w 1027088"/>
                <a:gd name="connsiteY42" fmla="*/ 534891 h 833010"/>
                <a:gd name="connsiteX43" fmla="*/ 828698 w 1027088"/>
                <a:gd name="connsiteY43" fmla="*/ 534891 h 833010"/>
                <a:gd name="connsiteX44" fmla="*/ 1002983 w 1027088"/>
                <a:gd name="connsiteY44" fmla="*/ 365520 h 833010"/>
                <a:gd name="connsiteX45" fmla="*/ 828698 w 1027088"/>
                <a:gd name="connsiteY45" fmla="*/ 191235 h 833010"/>
                <a:gd name="connsiteX46" fmla="*/ 765008 w 1027088"/>
                <a:gd name="connsiteY46" fmla="*/ 200596 h 833010"/>
                <a:gd name="connsiteX47" fmla="*/ 749930 w 1027088"/>
                <a:gd name="connsiteY47" fmla="*/ 193576 h 833010"/>
                <a:gd name="connsiteX48" fmla="*/ 511086 w 1027088"/>
                <a:gd name="connsiteY48" fmla="*/ 24072 h 833010"/>
                <a:gd name="connsiteX49" fmla="*/ 255861 w 1027088"/>
                <a:gd name="connsiteY49" fmla="*/ 267663 h 833010"/>
                <a:gd name="connsiteX50" fmla="*/ 249442 w 1027088"/>
                <a:gd name="connsiteY50" fmla="*/ 277224 h 833010"/>
                <a:gd name="connsiteX51" fmla="*/ 237941 w 1027088"/>
                <a:gd name="connsiteY51" fmla="*/ 277024 h 833010"/>
                <a:gd name="connsiteX52" fmla="*/ 166863 w 1027088"/>
                <a:gd name="connsiteY52" fmla="*/ 258101 h 833010"/>
                <a:gd name="connsiteX0" fmla="*/ 783028 w 1027088"/>
                <a:gd name="connsiteY0" fmla="*/ 653243 h 833010"/>
                <a:gd name="connsiteX1" fmla="*/ 666315 w 1027088"/>
                <a:gd name="connsiteY1" fmla="*/ 831372 h 833010"/>
                <a:gd name="connsiteX2" fmla="*/ 661902 w 1027088"/>
                <a:gd name="connsiteY2" fmla="*/ 814957 h 833010"/>
                <a:gd name="connsiteX3" fmla="*/ 778615 w 1027088"/>
                <a:gd name="connsiteY3" fmla="*/ 636827 h 833010"/>
                <a:gd name="connsiteX4" fmla="*/ 783028 w 1027088"/>
                <a:gd name="connsiteY4" fmla="*/ 653243 h 833010"/>
                <a:gd name="connsiteX5" fmla="*/ 338005 w 1027088"/>
                <a:gd name="connsiteY5" fmla="*/ 833010 h 833010"/>
                <a:gd name="connsiteX6" fmla="*/ 331987 w 1027088"/>
                <a:gd name="connsiteY6" fmla="*/ 831372 h 833010"/>
                <a:gd name="connsiteX7" fmla="*/ 327574 w 1027088"/>
                <a:gd name="connsiteY7" fmla="*/ 814957 h 833010"/>
                <a:gd name="connsiteX8" fmla="*/ 427872 w 1027088"/>
                <a:gd name="connsiteY8" fmla="*/ 641240 h 833010"/>
                <a:gd name="connsiteX9" fmla="*/ 444321 w 1027088"/>
                <a:gd name="connsiteY9" fmla="*/ 636827 h 833010"/>
                <a:gd name="connsiteX10" fmla="*/ 448734 w 1027088"/>
                <a:gd name="connsiteY10" fmla="*/ 653243 h 833010"/>
                <a:gd name="connsiteX11" fmla="*/ 348436 w 1027088"/>
                <a:gd name="connsiteY11" fmla="*/ 826959 h 833010"/>
                <a:gd name="connsiteX12" fmla="*/ 338005 w 1027088"/>
                <a:gd name="connsiteY12" fmla="*/ 833010 h 833010"/>
                <a:gd name="connsiteX13" fmla="*/ 555318 w 1027088"/>
                <a:gd name="connsiteY13" fmla="*/ 746186 h 833010"/>
                <a:gd name="connsiteX14" fmla="*/ 549300 w 1027088"/>
                <a:gd name="connsiteY14" fmla="*/ 744547 h 833010"/>
                <a:gd name="connsiteX15" fmla="*/ 544887 w 1027088"/>
                <a:gd name="connsiteY15" fmla="*/ 728132 h 833010"/>
                <a:gd name="connsiteX16" fmla="*/ 595036 w 1027088"/>
                <a:gd name="connsiteY16" fmla="*/ 641240 h 833010"/>
                <a:gd name="connsiteX17" fmla="*/ 611452 w 1027088"/>
                <a:gd name="connsiteY17" fmla="*/ 636827 h 833010"/>
                <a:gd name="connsiteX18" fmla="*/ 615865 w 1027088"/>
                <a:gd name="connsiteY18" fmla="*/ 653243 h 833010"/>
                <a:gd name="connsiteX19" fmla="*/ 565716 w 1027088"/>
                <a:gd name="connsiteY19" fmla="*/ 740134 h 833010"/>
                <a:gd name="connsiteX20" fmla="*/ 555318 w 1027088"/>
                <a:gd name="connsiteY20" fmla="*/ 746186 h 833010"/>
                <a:gd name="connsiteX21" fmla="*/ 220990 w 1027088"/>
                <a:gd name="connsiteY21" fmla="*/ 746186 h 833010"/>
                <a:gd name="connsiteX22" fmla="*/ 214973 w 1027088"/>
                <a:gd name="connsiteY22" fmla="*/ 744547 h 833010"/>
                <a:gd name="connsiteX23" fmla="*/ 210559 w 1027088"/>
                <a:gd name="connsiteY23" fmla="*/ 728132 h 833010"/>
                <a:gd name="connsiteX24" fmla="*/ 260709 w 1027088"/>
                <a:gd name="connsiteY24" fmla="*/ 641240 h 833010"/>
                <a:gd name="connsiteX25" fmla="*/ 277158 w 1027088"/>
                <a:gd name="connsiteY25" fmla="*/ 636827 h 833010"/>
                <a:gd name="connsiteX26" fmla="*/ 281571 w 1027088"/>
                <a:gd name="connsiteY26" fmla="*/ 653243 h 833010"/>
                <a:gd name="connsiteX27" fmla="*/ 231421 w 1027088"/>
                <a:gd name="connsiteY27" fmla="*/ 740134 h 833010"/>
                <a:gd name="connsiteX28" fmla="*/ 220990 w 1027088"/>
                <a:gd name="connsiteY28" fmla="*/ 746186 h 833010"/>
                <a:gd name="connsiteX29" fmla="*/ 166863 w 1027088"/>
                <a:gd name="connsiteY29" fmla="*/ 558996 h 833010"/>
                <a:gd name="connsiteX30" fmla="*/ 0 w 1027088"/>
                <a:gd name="connsiteY30" fmla="*/ 401795 h 833010"/>
                <a:gd name="connsiteX31" fmla="*/ 166863 w 1027088"/>
                <a:gd name="connsiteY31" fmla="*/ 234029 h 833010"/>
                <a:gd name="connsiteX32" fmla="*/ 234063 w 1027088"/>
                <a:gd name="connsiteY32" fmla="*/ 248138 h 833010"/>
                <a:gd name="connsiteX33" fmla="*/ 511086 w 1027088"/>
                <a:gd name="connsiteY33" fmla="*/ 0 h 833010"/>
                <a:gd name="connsiteX34" fmla="*/ 768151 w 1027088"/>
                <a:gd name="connsiteY34" fmla="*/ 174619 h 833010"/>
                <a:gd name="connsiteX35" fmla="*/ 828698 w 1027088"/>
                <a:gd name="connsiteY35" fmla="*/ 167164 h 833010"/>
                <a:gd name="connsiteX36" fmla="*/ 1027088 w 1027088"/>
                <a:gd name="connsiteY36" fmla="*/ 365520 h 833010"/>
                <a:gd name="connsiteX37" fmla="*/ 828831 w 1027088"/>
                <a:gd name="connsiteY37" fmla="*/ 558996 h 833010"/>
                <a:gd name="connsiteX38" fmla="*/ 166863 w 1027088"/>
                <a:gd name="connsiteY38" fmla="*/ 558996 h 833010"/>
                <a:gd name="connsiteX39" fmla="*/ 166863 w 1027088"/>
                <a:gd name="connsiteY39" fmla="*/ 258101 h 833010"/>
                <a:gd name="connsiteX40" fmla="*/ 24072 w 1027088"/>
                <a:gd name="connsiteY40" fmla="*/ 401795 h 833010"/>
                <a:gd name="connsiteX41" fmla="*/ 166997 w 1027088"/>
                <a:gd name="connsiteY41" fmla="*/ 534891 h 833010"/>
                <a:gd name="connsiteX42" fmla="*/ 828698 w 1027088"/>
                <a:gd name="connsiteY42" fmla="*/ 534891 h 833010"/>
                <a:gd name="connsiteX43" fmla="*/ 1002983 w 1027088"/>
                <a:gd name="connsiteY43" fmla="*/ 365520 h 833010"/>
                <a:gd name="connsiteX44" fmla="*/ 828698 w 1027088"/>
                <a:gd name="connsiteY44" fmla="*/ 191235 h 833010"/>
                <a:gd name="connsiteX45" fmla="*/ 765008 w 1027088"/>
                <a:gd name="connsiteY45" fmla="*/ 200596 h 833010"/>
                <a:gd name="connsiteX46" fmla="*/ 749930 w 1027088"/>
                <a:gd name="connsiteY46" fmla="*/ 193576 h 833010"/>
                <a:gd name="connsiteX47" fmla="*/ 511086 w 1027088"/>
                <a:gd name="connsiteY47" fmla="*/ 24072 h 833010"/>
                <a:gd name="connsiteX48" fmla="*/ 255861 w 1027088"/>
                <a:gd name="connsiteY48" fmla="*/ 267663 h 833010"/>
                <a:gd name="connsiteX49" fmla="*/ 249442 w 1027088"/>
                <a:gd name="connsiteY49" fmla="*/ 277224 h 833010"/>
                <a:gd name="connsiteX50" fmla="*/ 237941 w 1027088"/>
                <a:gd name="connsiteY50" fmla="*/ 277024 h 833010"/>
                <a:gd name="connsiteX51" fmla="*/ 166863 w 1027088"/>
                <a:gd name="connsiteY51" fmla="*/ 258101 h 833010"/>
                <a:gd name="connsiteX0" fmla="*/ 778615 w 1027088"/>
                <a:gd name="connsiteY0" fmla="*/ 636827 h 842165"/>
                <a:gd name="connsiteX1" fmla="*/ 666315 w 1027088"/>
                <a:gd name="connsiteY1" fmla="*/ 831372 h 842165"/>
                <a:gd name="connsiteX2" fmla="*/ 661902 w 1027088"/>
                <a:gd name="connsiteY2" fmla="*/ 814957 h 842165"/>
                <a:gd name="connsiteX3" fmla="*/ 778615 w 1027088"/>
                <a:gd name="connsiteY3" fmla="*/ 636827 h 842165"/>
                <a:gd name="connsiteX4" fmla="*/ 338005 w 1027088"/>
                <a:gd name="connsiteY4" fmla="*/ 833010 h 842165"/>
                <a:gd name="connsiteX5" fmla="*/ 331987 w 1027088"/>
                <a:gd name="connsiteY5" fmla="*/ 831372 h 842165"/>
                <a:gd name="connsiteX6" fmla="*/ 327574 w 1027088"/>
                <a:gd name="connsiteY6" fmla="*/ 814957 h 842165"/>
                <a:gd name="connsiteX7" fmla="*/ 427872 w 1027088"/>
                <a:gd name="connsiteY7" fmla="*/ 641240 h 842165"/>
                <a:gd name="connsiteX8" fmla="*/ 444321 w 1027088"/>
                <a:gd name="connsiteY8" fmla="*/ 636827 h 842165"/>
                <a:gd name="connsiteX9" fmla="*/ 448734 w 1027088"/>
                <a:gd name="connsiteY9" fmla="*/ 653243 h 842165"/>
                <a:gd name="connsiteX10" fmla="*/ 348436 w 1027088"/>
                <a:gd name="connsiteY10" fmla="*/ 826959 h 842165"/>
                <a:gd name="connsiteX11" fmla="*/ 338005 w 1027088"/>
                <a:gd name="connsiteY11" fmla="*/ 833010 h 842165"/>
                <a:gd name="connsiteX12" fmla="*/ 555318 w 1027088"/>
                <a:gd name="connsiteY12" fmla="*/ 746186 h 842165"/>
                <a:gd name="connsiteX13" fmla="*/ 549300 w 1027088"/>
                <a:gd name="connsiteY13" fmla="*/ 744547 h 842165"/>
                <a:gd name="connsiteX14" fmla="*/ 544887 w 1027088"/>
                <a:gd name="connsiteY14" fmla="*/ 728132 h 842165"/>
                <a:gd name="connsiteX15" fmla="*/ 595036 w 1027088"/>
                <a:gd name="connsiteY15" fmla="*/ 641240 h 842165"/>
                <a:gd name="connsiteX16" fmla="*/ 611452 w 1027088"/>
                <a:gd name="connsiteY16" fmla="*/ 636827 h 842165"/>
                <a:gd name="connsiteX17" fmla="*/ 615865 w 1027088"/>
                <a:gd name="connsiteY17" fmla="*/ 653243 h 842165"/>
                <a:gd name="connsiteX18" fmla="*/ 565716 w 1027088"/>
                <a:gd name="connsiteY18" fmla="*/ 740134 h 842165"/>
                <a:gd name="connsiteX19" fmla="*/ 555318 w 1027088"/>
                <a:gd name="connsiteY19" fmla="*/ 746186 h 842165"/>
                <a:gd name="connsiteX20" fmla="*/ 220990 w 1027088"/>
                <a:gd name="connsiteY20" fmla="*/ 746186 h 842165"/>
                <a:gd name="connsiteX21" fmla="*/ 214973 w 1027088"/>
                <a:gd name="connsiteY21" fmla="*/ 744547 h 842165"/>
                <a:gd name="connsiteX22" fmla="*/ 210559 w 1027088"/>
                <a:gd name="connsiteY22" fmla="*/ 728132 h 842165"/>
                <a:gd name="connsiteX23" fmla="*/ 260709 w 1027088"/>
                <a:gd name="connsiteY23" fmla="*/ 641240 h 842165"/>
                <a:gd name="connsiteX24" fmla="*/ 277158 w 1027088"/>
                <a:gd name="connsiteY24" fmla="*/ 636827 h 842165"/>
                <a:gd name="connsiteX25" fmla="*/ 281571 w 1027088"/>
                <a:gd name="connsiteY25" fmla="*/ 653243 h 842165"/>
                <a:gd name="connsiteX26" fmla="*/ 231421 w 1027088"/>
                <a:gd name="connsiteY26" fmla="*/ 740134 h 842165"/>
                <a:gd name="connsiteX27" fmla="*/ 220990 w 1027088"/>
                <a:gd name="connsiteY27" fmla="*/ 746186 h 842165"/>
                <a:gd name="connsiteX28" fmla="*/ 166863 w 1027088"/>
                <a:gd name="connsiteY28" fmla="*/ 558996 h 842165"/>
                <a:gd name="connsiteX29" fmla="*/ 0 w 1027088"/>
                <a:gd name="connsiteY29" fmla="*/ 401795 h 842165"/>
                <a:gd name="connsiteX30" fmla="*/ 166863 w 1027088"/>
                <a:gd name="connsiteY30" fmla="*/ 234029 h 842165"/>
                <a:gd name="connsiteX31" fmla="*/ 234063 w 1027088"/>
                <a:gd name="connsiteY31" fmla="*/ 248138 h 842165"/>
                <a:gd name="connsiteX32" fmla="*/ 511086 w 1027088"/>
                <a:gd name="connsiteY32" fmla="*/ 0 h 842165"/>
                <a:gd name="connsiteX33" fmla="*/ 768151 w 1027088"/>
                <a:gd name="connsiteY33" fmla="*/ 174619 h 842165"/>
                <a:gd name="connsiteX34" fmla="*/ 828698 w 1027088"/>
                <a:gd name="connsiteY34" fmla="*/ 167164 h 842165"/>
                <a:gd name="connsiteX35" fmla="*/ 1027088 w 1027088"/>
                <a:gd name="connsiteY35" fmla="*/ 365520 h 842165"/>
                <a:gd name="connsiteX36" fmla="*/ 828831 w 1027088"/>
                <a:gd name="connsiteY36" fmla="*/ 558996 h 842165"/>
                <a:gd name="connsiteX37" fmla="*/ 166863 w 1027088"/>
                <a:gd name="connsiteY37" fmla="*/ 558996 h 842165"/>
                <a:gd name="connsiteX38" fmla="*/ 166863 w 1027088"/>
                <a:gd name="connsiteY38" fmla="*/ 258101 h 842165"/>
                <a:gd name="connsiteX39" fmla="*/ 24072 w 1027088"/>
                <a:gd name="connsiteY39" fmla="*/ 401795 h 842165"/>
                <a:gd name="connsiteX40" fmla="*/ 166997 w 1027088"/>
                <a:gd name="connsiteY40" fmla="*/ 534891 h 842165"/>
                <a:gd name="connsiteX41" fmla="*/ 828698 w 1027088"/>
                <a:gd name="connsiteY41" fmla="*/ 534891 h 842165"/>
                <a:gd name="connsiteX42" fmla="*/ 1002983 w 1027088"/>
                <a:gd name="connsiteY42" fmla="*/ 365520 h 842165"/>
                <a:gd name="connsiteX43" fmla="*/ 828698 w 1027088"/>
                <a:gd name="connsiteY43" fmla="*/ 191235 h 842165"/>
                <a:gd name="connsiteX44" fmla="*/ 765008 w 1027088"/>
                <a:gd name="connsiteY44" fmla="*/ 200596 h 842165"/>
                <a:gd name="connsiteX45" fmla="*/ 749930 w 1027088"/>
                <a:gd name="connsiteY45" fmla="*/ 193576 h 842165"/>
                <a:gd name="connsiteX46" fmla="*/ 511086 w 1027088"/>
                <a:gd name="connsiteY46" fmla="*/ 24072 h 842165"/>
                <a:gd name="connsiteX47" fmla="*/ 255861 w 1027088"/>
                <a:gd name="connsiteY47" fmla="*/ 267663 h 842165"/>
                <a:gd name="connsiteX48" fmla="*/ 249442 w 1027088"/>
                <a:gd name="connsiteY48" fmla="*/ 277224 h 842165"/>
                <a:gd name="connsiteX49" fmla="*/ 237941 w 1027088"/>
                <a:gd name="connsiteY49" fmla="*/ 277024 h 842165"/>
                <a:gd name="connsiteX50" fmla="*/ 166863 w 1027088"/>
                <a:gd name="connsiteY50" fmla="*/ 258101 h 842165"/>
                <a:gd name="connsiteX0" fmla="*/ 661902 w 1027088"/>
                <a:gd name="connsiteY0" fmla="*/ 814957 h 833010"/>
                <a:gd name="connsiteX1" fmla="*/ 666315 w 1027088"/>
                <a:gd name="connsiteY1" fmla="*/ 831372 h 833010"/>
                <a:gd name="connsiteX2" fmla="*/ 661902 w 1027088"/>
                <a:gd name="connsiteY2" fmla="*/ 814957 h 833010"/>
                <a:gd name="connsiteX3" fmla="*/ 338005 w 1027088"/>
                <a:gd name="connsiteY3" fmla="*/ 833010 h 833010"/>
                <a:gd name="connsiteX4" fmla="*/ 331987 w 1027088"/>
                <a:gd name="connsiteY4" fmla="*/ 831372 h 833010"/>
                <a:gd name="connsiteX5" fmla="*/ 327574 w 1027088"/>
                <a:gd name="connsiteY5" fmla="*/ 814957 h 833010"/>
                <a:gd name="connsiteX6" fmla="*/ 427872 w 1027088"/>
                <a:gd name="connsiteY6" fmla="*/ 641240 h 833010"/>
                <a:gd name="connsiteX7" fmla="*/ 444321 w 1027088"/>
                <a:gd name="connsiteY7" fmla="*/ 636827 h 833010"/>
                <a:gd name="connsiteX8" fmla="*/ 448734 w 1027088"/>
                <a:gd name="connsiteY8" fmla="*/ 653243 h 833010"/>
                <a:gd name="connsiteX9" fmla="*/ 348436 w 1027088"/>
                <a:gd name="connsiteY9" fmla="*/ 826959 h 833010"/>
                <a:gd name="connsiteX10" fmla="*/ 338005 w 1027088"/>
                <a:gd name="connsiteY10" fmla="*/ 833010 h 833010"/>
                <a:gd name="connsiteX11" fmla="*/ 555318 w 1027088"/>
                <a:gd name="connsiteY11" fmla="*/ 746186 h 833010"/>
                <a:gd name="connsiteX12" fmla="*/ 549300 w 1027088"/>
                <a:gd name="connsiteY12" fmla="*/ 744547 h 833010"/>
                <a:gd name="connsiteX13" fmla="*/ 544887 w 1027088"/>
                <a:gd name="connsiteY13" fmla="*/ 728132 h 833010"/>
                <a:gd name="connsiteX14" fmla="*/ 595036 w 1027088"/>
                <a:gd name="connsiteY14" fmla="*/ 641240 h 833010"/>
                <a:gd name="connsiteX15" fmla="*/ 611452 w 1027088"/>
                <a:gd name="connsiteY15" fmla="*/ 636827 h 833010"/>
                <a:gd name="connsiteX16" fmla="*/ 615865 w 1027088"/>
                <a:gd name="connsiteY16" fmla="*/ 653243 h 833010"/>
                <a:gd name="connsiteX17" fmla="*/ 565716 w 1027088"/>
                <a:gd name="connsiteY17" fmla="*/ 740134 h 833010"/>
                <a:gd name="connsiteX18" fmla="*/ 555318 w 1027088"/>
                <a:gd name="connsiteY18" fmla="*/ 746186 h 833010"/>
                <a:gd name="connsiteX19" fmla="*/ 220990 w 1027088"/>
                <a:gd name="connsiteY19" fmla="*/ 746186 h 833010"/>
                <a:gd name="connsiteX20" fmla="*/ 214973 w 1027088"/>
                <a:gd name="connsiteY20" fmla="*/ 744547 h 833010"/>
                <a:gd name="connsiteX21" fmla="*/ 210559 w 1027088"/>
                <a:gd name="connsiteY21" fmla="*/ 728132 h 833010"/>
                <a:gd name="connsiteX22" fmla="*/ 260709 w 1027088"/>
                <a:gd name="connsiteY22" fmla="*/ 641240 h 833010"/>
                <a:gd name="connsiteX23" fmla="*/ 277158 w 1027088"/>
                <a:gd name="connsiteY23" fmla="*/ 636827 h 833010"/>
                <a:gd name="connsiteX24" fmla="*/ 281571 w 1027088"/>
                <a:gd name="connsiteY24" fmla="*/ 653243 h 833010"/>
                <a:gd name="connsiteX25" fmla="*/ 231421 w 1027088"/>
                <a:gd name="connsiteY25" fmla="*/ 740134 h 833010"/>
                <a:gd name="connsiteX26" fmla="*/ 220990 w 1027088"/>
                <a:gd name="connsiteY26" fmla="*/ 746186 h 833010"/>
                <a:gd name="connsiteX27" fmla="*/ 166863 w 1027088"/>
                <a:gd name="connsiteY27" fmla="*/ 558996 h 833010"/>
                <a:gd name="connsiteX28" fmla="*/ 0 w 1027088"/>
                <a:gd name="connsiteY28" fmla="*/ 401795 h 833010"/>
                <a:gd name="connsiteX29" fmla="*/ 166863 w 1027088"/>
                <a:gd name="connsiteY29" fmla="*/ 234029 h 833010"/>
                <a:gd name="connsiteX30" fmla="*/ 234063 w 1027088"/>
                <a:gd name="connsiteY30" fmla="*/ 248138 h 833010"/>
                <a:gd name="connsiteX31" fmla="*/ 511086 w 1027088"/>
                <a:gd name="connsiteY31" fmla="*/ 0 h 833010"/>
                <a:gd name="connsiteX32" fmla="*/ 768151 w 1027088"/>
                <a:gd name="connsiteY32" fmla="*/ 174619 h 833010"/>
                <a:gd name="connsiteX33" fmla="*/ 828698 w 1027088"/>
                <a:gd name="connsiteY33" fmla="*/ 167164 h 833010"/>
                <a:gd name="connsiteX34" fmla="*/ 1027088 w 1027088"/>
                <a:gd name="connsiteY34" fmla="*/ 365520 h 833010"/>
                <a:gd name="connsiteX35" fmla="*/ 828831 w 1027088"/>
                <a:gd name="connsiteY35" fmla="*/ 558996 h 833010"/>
                <a:gd name="connsiteX36" fmla="*/ 166863 w 1027088"/>
                <a:gd name="connsiteY36" fmla="*/ 558996 h 833010"/>
                <a:gd name="connsiteX37" fmla="*/ 166863 w 1027088"/>
                <a:gd name="connsiteY37" fmla="*/ 258101 h 833010"/>
                <a:gd name="connsiteX38" fmla="*/ 24072 w 1027088"/>
                <a:gd name="connsiteY38" fmla="*/ 401795 h 833010"/>
                <a:gd name="connsiteX39" fmla="*/ 166997 w 1027088"/>
                <a:gd name="connsiteY39" fmla="*/ 534891 h 833010"/>
                <a:gd name="connsiteX40" fmla="*/ 828698 w 1027088"/>
                <a:gd name="connsiteY40" fmla="*/ 534891 h 833010"/>
                <a:gd name="connsiteX41" fmla="*/ 1002983 w 1027088"/>
                <a:gd name="connsiteY41" fmla="*/ 365520 h 833010"/>
                <a:gd name="connsiteX42" fmla="*/ 828698 w 1027088"/>
                <a:gd name="connsiteY42" fmla="*/ 191235 h 833010"/>
                <a:gd name="connsiteX43" fmla="*/ 765008 w 1027088"/>
                <a:gd name="connsiteY43" fmla="*/ 200596 h 833010"/>
                <a:gd name="connsiteX44" fmla="*/ 749930 w 1027088"/>
                <a:gd name="connsiteY44" fmla="*/ 193576 h 833010"/>
                <a:gd name="connsiteX45" fmla="*/ 511086 w 1027088"/>
                <a:gd name="connsiteY45" fmla="*/ 24072 h 833010"/>
                <a:gd name="connsiteX46" fmla="*/ 255861 w 1027088"/>
                <a:gd name="connsiteY46" fmla="*/ 267663 h 833010"/>
                <a:gd name="connsiteX47" fmla="*/ 249442 w 1027088"/>
                <a:gd name="connsiteY47" fmla="*/ 277224 h 833010"/>
                <a:gd name="connsiteX48" fmla="*/ 237941 w 1027088"/>
                <a:gd name="connsiteY48" fmla="*/ 277024 h 833010"/>
                <a:gd name="connsiteX49" fmla="*/ 166863 w 1027088"/>
                <a:gd name="connsiteY49" fmla="*/ 258101 h 833010"/>
                <a:gd name="connsiteX0" fmla="*/ 338005 w 1027088"/>
                <a:gd name="connsiteY0" fmla="*/ 833010 h 833010"/>
                <a:gd name="connsiteX1" fmla="*/ 331987 w 1027088"/>
                <a:gd name="connsiteY1" fmla="*/ 831372 h 833010"/>
                <a:gd name="connsiteX2" fmla="*/ 327574 w 1027088"/>
                <a:gd name="connsiteY2" fmla="*/ 814957 h 833010"/>
                <a:gd name="connsiteX3" fmla="*/ 427872 w 1027088"/>
                <a:gd name="connsiteY3" fmla="*/ 641240 h 833010"/>
                <a:gd name="connsiteX4" fmla="*/ 444321 w 1027088"/>
                <a:gd name="connsiteY4" fmla="*/ 636827 h 833010"/>
                <a:gd name="connsiteX5" fmla="*/ 448734 w 1027088"/>
                <a:gd name="connsiteY5" fmla="*/ 653243 h 833010"/>
                <a:gd name="connsiteX6" fmla="*/ 348436 w 1027088"/>
                <a:gd name="connsiteY6" fmla="*/ 826959 h 833010"/>
                <a:gd name="connsiteX7" fmla="*/ 338005 w 1027088"/>
                <a:gd name="connsiteY7" fmla="*/ 833010 h 833010"/>
                <a:gd name="connsiteX8" fmla="*/ 555318 w 1027088"/>
                <a:gd name="connsiteY8" fmla="*/ 746186 h 833010"/>
                <a:gd name="connsiteX9" fmla="*/ 549300 w 1027088"/>
                <a:gd name="connsiteY9" fmla="*/ 744547 h 833010"/>
                <a:gd name="connsiteX10" fmla="*/ 544887 w 1027088"/>
                <a:gd name="connsiteY10" fmla="*/ 728132 h 833010"/>
                <a:gd name="connsiteX11" fmla="*/ 595036 w 1027088"/>
                <a:gd name="connsiteY11" fmla="*/ 641240 h 833010"/>
                <a:gd name="connsiteX12" fmla="*/ 611452 w 1027088"/>
                <a:gd name="connsiteY12" fmla="*/ 636827 h 833010"/>
                <a:gd name="connsiteX13" fmla="*/ 615865 w 1027088"/>
                <a:gd name="connsiteY13" fmla="*/ 653243 h 833010"/>
                <a:gd name="connsiteX14" fmla="*/ 565716 w 1027088"/>
                <a:gd name="connsiteY14" fmla="*/ 740134 h 833010"/>
                <a:gd name="connsiteX15" fmla="*/ 555318 w 1027088"/>
                <a:gd name="connsiteY15" fmla="*/ 746186 h 833010"/>
                <a:gd name="connsiteX16" fmla="*/ 220990 w 1027088"/>
                <a:gd name="connsiteY16" fmla="*/ 746186 h 833010"/>
                <a:gd name="connsiteX17" fmla="*/ 214973 w 1027088"/>
                <a:gd name="connsiteY17" fmla="*/ 744547 h 833010"/>
                <a:gd name="connsiteX18" fmla="*/ 210559 w 1027088"/>
                <a:gd name="connsiteY18" fmla="*/ 728132 h 833010"/>
                <a:gd name="connsiteX19" fmla="*/ 260709 w 1027088"/>
                <a:gd name="connsiteY19" fmla="*/ 641240 h 833010"/>
                <a:gd name="connsiteX20" fmla="*/ 277158 w 1027088"/>
                <a:gd name="connsiteY20" fmla="*/ 636827 h 833010"/>
                <a:gd name="connsiteX21" fmla="*/ 281571 w 1027088"/>
                <a:gd name="connsiteY21" fmla="*/ 653243 h 833010"/>
                <a:gd name="connsiteX22" fmla="*/ 231421 w 1027088"/>
                <a:gd name="connsiteY22" fmla="*/ 740134 h 833010"/>
                <a:gd name="connsiteX23" fmla="*/ 220990 w 1027088"/>
                <a:gd name="connsiteY23" fmla="*/ 746186 h 833010"/>
                <a:gd name="connsiteX24" fmla="*/ 166863 w 1027088"/>
                <a:gd name="connsiteY24" fmla="*/ 558996 h 833010"/>
                <a:gd name="connsiteX25" fmla="*/ 0 w 1027088"/>
                <a:gd name="connsiteY25" fmla="*/ 401795 h 833010"/>
                <a:gd name="connsiteX26" fmla="*/ 166863 w 1027088"/>
                <a:gd name="connsiteY26" fmla="*/ 234029 h 833010"/>
                <a:gd name="connsiteX27" fmla="*/ 234063 w 1027088"/>
                <a:gd name="connsiteY27" fmla="*/ 248138 h 833010"/>
                <a:gd name="connsiteX28" fmla="*/ 511086 w 1027088"/>
                <a:gd name="connsiteY28" fmla="*/ 0 h 833010"/>
                <a:gd name="connsiteX29" fmla="*/ 768151 w 1027088"/>
                <a:gd name="connsiteY29" fmla="*/ 174619 h 833010"/>
                <a:gd name="connsiteX30" fmla="*/ 828698 w 1027088"/>
                <a:gd name="connsiteY30" fmla="*/ 167164 h 833010"/>
                <a:gd name="connsiteX31" fmla="*/ 1027088 w 1027088"/>
                <a:gd name="connsiteY31" fmla="*/ 365520 h 833010"/>
                <a:gd name="connsiteX32" fmla="*/ 828831 w 1027088"/>
                <a:gd name="connsiteY32" fmla="*/ 558996 h 833010"/>
                <a:gd name="connsiteX33" fmla="*/ 166863 w 1027088"/>
                <a:gd name="connsiteY33" fmla="*/ 558996 h 833010"/>
                <a:gd name="connsiteX34" fmla="*/ 166863 w 1027088"/>
                <a:gd name="connsiteY34" fmla="*/ 258101 h 833010"/>
                <a:gd name="connsiteX35" fmla="*/ 24072 w 1027088"/>
                <a:gd name="connsiteY35" fmla="*/ 401795 h 833010"/>
                <a:gd name="connsiteX36" fmla="*/ 166997 w 1027088"/>
                <a:gd name="connsiteY36" fmla="*/ 534891 h 833010"/>
                <a:gd name="connsiteX37" fmla="*/ 828698 w 1027088"/>
                <a:gd name="connsiteY37" fmla="*/ 534891 h 833010"/>
                <a:gd name="connsiteX38" fmla="*/ 1002983 w 1027088"/>
                <a:gd name="connsiteY38" fmla="*/ 365520 h 833010"/>
                <a:gd name="connsiteX39" fmla="*/ 828698 w 1027088"/>
                <a:gd name="connsiteY39" fmla="*/ 191235 h 833010"/>
                <a:gd name="connsiteX40" fmla="*/ 765008 w 1027088"/>
                <a:gd name="connsiteY40" fmla="*/ 200596 h 833010"/>
                <a:gd name="connsiteX41" fmla="*/ 749930 w 1027088"/>
                <a:gd name="connsiteY41" fmla="*/ 193576 h 833010"/>
                <a:gd name="connsiteX42" fmla="*/ 511086 w 1027088"/>
                <a:gd name="connsiteY42" fmla="*/ 24072 h 833010"/>
                <a:gd name="connsiteX43" fmla="*/ 255861 w 1027088"/>
                <a:gd name="connsiteY43" fmla="*/ 267663 h 833010"/>
                <a:gd name="connsiteX44" fmla="*/ 249442 w 1027088"/>
                <a:gd name="connsiteY44" fmla="*/ 277224 h 833010"/>
                <a:gd name="connsiteX45" fmla="*/ 237941 w 1027088"/>
                <a:gd name="connsiteY45" fmla="*/ 277024 h 833010"/>
                <a:gd name="connsiteX46" fmla="*/ 166863 w 1027088"/>
                <a:gd name="connsiteY46" fmla="*/ 258101 h 833010"/>
                <a:gd name="connsiteX0" fmla="*/ 348436 w 1027088"/>
                <a:gd name="connsiteY0" fmla="*/ 826959 h 841934"/>
                <a:gd name="connsiteX1" fmla="*/ 331987 w 1027088"/>
                <a:gd name="connsiteY1" fmla="*/ 831372 h 841934"/>
                <a:gd name="connsiteX2" fmla="*/ 327574 w 1027088"/>
                <a:gd name="connsiteY2" fmla="*/ 814957 h 841934"/>
                <a:gd name="connsiteX3" fmla="*/ 427872 w 1027088"/>
                <a:gd name="connsiteY3" fmla="*/ 641240 h 841934"/>
                <a:gd name="connsiteX4" fmla="*/ 444321 w 1027088"/>
                <a:gd name="connsiteY4" fmla="*/ 636827 h 841934"/>
                <a:gd name="connsiteX5" fmla="*/ 448734 w 1027088"/>
                <a:gd name="connsiteY5" fmla="*/ 653243 h 841934"/>
                <a:gd name="connsiteX6" fmla="*/ 348436 w 1027088"/>
                <a:gd name="connsiteY6" fmla="*/ 826959 h 841934"/>
                <a:gd name="connsiteX7" fmla="*/ 555318 w 1027088"/>
                <a:gd name="connsiteY7" fmla="*/ 746186 h 841934"/>
                <a:gd name="connsiteX8" fmla="*/ 549300 w 1027088"/>
                <a:gd name="connsiteY8" fmla="*/ 744547 h 841934"/>
                <a:gd name="connsiteX9" fmla="*/ 544887 w 1027088"/>
                <a:gd name="connsiteY9" fmla="*/ 728132 h 841934"/>
                <a:gd name="connsiteX10" fmla="*/ 595036 w 1027088"/>
                <a:gd name="connsiteY10" fmla="*/ 641240 h 841934"/>
                <a:gd name="connsiteX11" fmla="*/ 611452 w 1027088"/>
                <a:gd name="connsiteY11" fmla="*/ 636827 h 841934"/>
                <a:gd name="connsiteX12" fmla="*/ 615865 w 1027088"/>
                <a:gd name="connsiteY12" fmla="*/ 653243 h 841934"/>
                <a:gd name="connsiteX13" fmla="*/ 565716 w 1027088"/>
                <a:gd name="connsiteY13" fmla="*/ 740134 h 841934"/>
                <a:gd name="connsiteX14" fmla="*/ 555318 w 1027088"/>
                <a:gd name="connsiteY14" fmla="*/ 746186 h 841934"/>
                <a:gd name="connsiteX15" fmla="*/ 220990 w 1027088"/>
                <a:gd name="connsiteY15" fmla="*/ 746186 h 841934"/>
                <a:gd name="connsiteX16" fmla="*/ 214973 w 1027088"/>
                <a:gd name="connsiteY16" fmla="*/ 744547 h 841934"/>
                <a:gd name="connsiteX17" fmla="*/ 210559 w 1027088"/>
                <a:gd name="connsiteY17" fmla="*/ 728132 h 841934"/>
                <a:gd name="connsiteX18" fmla="*/ 260709 w 1027088"/>
                <a:gd name="connsiteY18" fmla="*/ 641240 h 841934"/>
                <a:gd name="connsiteX19" fmla="*/ 277158 w 1027088"/>
                <a:gd name="connsiteY19" fmla="*/ 636827 h 841934"/>
                <a:gd name="connsiteX20" fmla="*/ 281571 w 1027088"/>
                <a:gd name="connsiteY20" fmla="*/ 653243 h 841934"/>
                <a:gd name="connsiteX21" fmla="*/ 231421 w 1027088"/>
                <a:gd name="connsiteY21" fmla="*/ 740134 h 841934"/>
                <a:gd name="connsiteX22" fmla="*/ 220990 w 1027088"/>
                <a:gd name="connsiteY22" fmla="*/ 746186 h 841934"/>
                <a:gd name="connsiteX23" fmla="*/ 166863 w 1027088"/>
                <a:gd name="connsiteY23" fmla="*/ 558996 h 841934"/>
                <a:gd name="connsiteX24" fmla="*/ 0 w 1027088"/>
                <a:gd name="connsiteY24" fmla="*/ 401795 h 841934"/>
                <a:gd name="connsiteX25" fmla="*/ 166863 w 1027088"/>
                <a:gd name="connsiteY25" fmla="*/ 234029 h 841934"/>
                <a:gd name="connsiteX26" fmla="*/ 234063 w 1027088"/>
                <a:gd name="connsiteY26" fmla="*/ 248138 h 841934"/>
                <a:gd name="connsiteX27" fmla="*/ 511086 w 1027088"/>
                <a:gd name="connsiteY27" fmla="*/ 0 h 841934"/>
                <a:gd name="connsiteX28" fmla="*/ 768151 w 1027088"/>
                <a:gd name="connsiteY28" fmla="*/ 174619 h 841934"/>
                <a:gd name="connsiteX29" fmla="*/ 828698 w 1027088"/>
                <a:gd name="connsiteY29" fmla="*/ 167164 h 841934"/>
                <a:gd name="connsiteX30" fmla="*/ 1027088 w 1027088"/>
                <a:gd name="connsiteY30" fmla="*/ 365520 h 841934"/>
                <a:gd name="connsiteX31" fmla="*/ 828831 w 1027088"/>
                <a:gd name="connsiteY31" fmla="*/ 558996 h 841934"/>
                <a:gd name="connsiteX32" fmla="*/ 166863 w 1027088"/>
                <a:gd name="connsiteY32" fmla="*/ 558996 h 841934"/>
                <a:gd name="connsiteX33" fmla="*/ 166863 w 1027088"/>
                <a:gd name="connsiteY33" fmla="*/ 258101 h 841934"/>
                <a:gd name="connsiteX34" fmla="*/ 24072 w 1027088"/>
                <a:gd name="connsiteY34" fmla="*/ 401795 h 841934"/>
                <a:gd name="connsiteX35" fmla="*/ 166997 w 1027088"/>
                <a:gd name="connsiteY35" fmla="*/ 534891 h 841934"/>
                <a:gd name="connsiteX36" fmla="*/ 828698 w 1027088"/>
                <a:gd name="connsiteY36" fmla="*/ 534891 h 841934"/>
                <a:gd name="connsiteX37" fmla="*/ 1002983 w 1027088"/>
                <a:gd name="connsiteY37" fmla="*/ 365520 h 841934"/>
                <a:gd name="connsiteX38" fmla="*/ 828698 w 1027088"/>
                <a:gd name="connsiteY38" fmla="*/ 191235 h 841934"/>
                <a:gd name="connsiteX39" fmla="*/ 765008 w 1027088"/>
                <a:gd name="connsiteY39" fmla="*/ 200596 h 841934"/>
                <a:gd name="connsiteX40" fmla="*/ 749930 w 1027088"/>
                <a:gd name="connsiteY40" fmla="*/ 193576 h 841934"/>
                <a:gd name="connsiteX41" fmla="*/ 511086 w 1027088"/>
                <a:gd name="connsiteY41" fmla="*/ 24072 h 841934"/>
                <a:gd name="connsiteX42" fmla="*/ 255861 w 1027088"/>
                <a:gd name="connsiteY42" fmla="*/ 267663 h 841934"/>
                <a:gd name="connsiteX43" fmla="*/ 249442 w 1027088"/>
                <a:gd name="connsiteY43" fmla="*/ 277224 h 841934"/>
                <a:gd name="connsiteX44" fmla="*/ 237941 w 1027088"/>
                <a:gd name="connsiteY44" fmla="*/ 277024 h 841934"/>
                <a:gd name="connsiteX45" fmla="*/ 166863 w 1027088"/>
                <a:gd name="connsiteY45" fmla="*/ 258101 h 841934"/>
                <a:gd name="connsiteX0" fmla="*/ 448734 w 1027088"/>
                <a:gd name="connsiteY0" fmla="*/ 653243 h 831372"/>
                <a:gd name="connsiteX1" fmla="*/ 331987 w 1027088"/>
                <a:gd name="connsiteY1" fmla="*/ 831372 h 831372"/>
                <a:gd name="connsiteX2" fmla="*/ 327574 w 1027088"/>
                <a:gd name="connsiteY2" fmla="*/ 814957 h 831372"/>
                <a:gd name="connsiteX3" fmla="*/ 427872 w 1027088"/>
                <a:gd name="connsiteY3" fmla="*/ 641240 h 831372"/>
                <a:gd name="connsiteX4" fmla="*/ 444321 w 1027088"/>
                <a:gd name="connsiteY4" fmla="*/ 636827 h 831372"/>
                <a:gd name="connsiteX5" fmla="*/ 448734 w 1027088"/>
                <a:gd name="connsiteY5" fmla="*/ 653243 h 831372"/>
                <a:gd name="connsiteX6" fmla="*/ 555318 w 1027088"/>
                <a:gd name="connsiteY6" fmla="*/ 746186 h 831372"/>
                <a:gd name="connsiteX7" fmla="*/ 549300 w 1027088"/>
                <a:gd name="connsiteY7" fmla="*/ 744547 h 831372"/>
                <a:gd name="connsiteX8" fmla="*/ 544887 w 1027088"/>
                <a:gd name="connsiteY8" fmla="*/ 728132 h 831372"/>
                <a:gd name="connsiteX9" fmla="*/ 595036 w 1027088"/>
                <a:gd name="connsiteY9" fmla="*/ 641240 h 831372"/>
                <a:gd name="connsiteX10" fmla="*/ 611452 w 1027088"/>
                <a:gd name="connsiteY10" fmla="*/ 636827 h 831372"/>
                <a:gd name="connsiteX11" fmla="*/ 615865 w 1027088"/>
                <a:gd name="connsiteY11" fmla="*/ 653243 h 831372"/>
                <a:gd name="connsiteX12" fmla="*/ 565716 w 1027088"/>
                <a:gd name="connsiteY12" fmla="*/ 740134 h 831372"/>
                <a:gd name="connsiteX13" fmla="*/ 555318 w 1027088"/>
                <a:gd name="connsiteY13" fmla="*/ 746186 h 831372"/>
                <a:gd name="connsiteX14" fmla="*/ 220990 w 1027088"/>
                <a:gd name="connsiteY14" fmla="*/ 746186 h 831372"/>
                <a:gd name="connsiteX15" fmla="*/ 214973 w 1027088"/>
                <a:gd name="connsiteY15" fmla="*/ 744547 h 831372"/>
                <a:gd name="connsiteX16" fmla="*/ 210559 w 1027088"/>
                <a:gd name="connsiteY16" fmla="*/ 728132 h 831372"/>
                <a:gd name="connsiteX17" fmla="*/ 260709 w 1027088"/>
                <a:gd name="connsiteY17" fmla="*/ 641240 h 831372"/>
                <a:gd name="connsiteX18" fmla="*/ 277158 w 1027088"/>
                <a:gd name="connsiteY18" fmla="*/ 636827 h 831372"/>
                <a:gd name="connsiteX19" fmla="*/ 281571 w 1027088"/>
                <a:gd name="connsiteY19" fmla="*/ 653243 h 831372"/>
                <a:gd name="connsiteX20" fmla="*/ 231421 w 1027088"/>
                <a:gd name="connsiteY20" fmla="*/ 740134 h 831372"/>
                <a:gd name="connsiteX21" fmla="*/ 220990 w 1027088"/>
                <a:gd name="connsiteY21" fmla="*/ 746186 h 831372"/>
                <a:gd name="connsiteX22" fmla="*/ 166863 w 1027088"/>
                <a:gd name="connsiteY22" fmla="*/ 558996 h 831372"/>
                <a:gd name="connsiteX23" fmla="*/ 0 w 1027088"/>
                <a:gd name="connsiteY23" fmla="*/ 401795 h 831372"/>
                <a:gd name="connsiteX24" fmla="*/ 166863 w 1027088"/>
                <a:gd name="connsiteY24" fmla="*/ 234029 h 831372"/>
                <a:gd name="connsiteX25" fmla="*/ 234063 w 1027088"/>
                <a:gd name="connsiteY25" fmla="*/ 248138 h 831372"/>
                <a:gd name="connsiteX26" fmla="*/ 511086 w 1027088"/>
                <a:gd name="connsiteY26" fmla="*/ 0 h 831372"/>
                <a:gd name="connsiteX27" fmla="*/ 768151 w 1027088"/>
                <a:gd name="connsiteY27" fmla="*/ 174619 h 831372"/>
                <a:gd name="connsiteX28" fmla="*/ 828698 w 1027088"/>
                <a:gd name="connsiteY28" fmla="*/ 167164 h 831372"/>
                <a:gd name="connsiteX29" fmla="*/ 1027088 w 1027088"/>
                <a:gd name="connsiteY29" fmla="*/ 365520 h 831372"/>
                <a:gd name="connsiteX30" fmla="*/ 828831 w 1027088"/>
                <a:gd name="connsiteY30" fmla="*/ 558996 h 831372"/>
                <a:gd name="connsiteX31" fmla="*/ 166863 w 1027088"/>
                <a:gd name="connsiteY31" fmla="*/ 558996 h 831372"/>
                <a:gd name="connsiteX32" fmla="*/ 166863 w 1027088"/>
                <a:gd name="connsiteY32" fmla="*/ 258101 h 831372"/>
                <a:gd name="connsiteX33" fmla="*/ 24072 w 1027088"/>
                <a:gd name="connsiteY33" fmla="*/ 401795 h 831372"/>
                <a:gd name="connsiteX34" fmla="*/ 166997 w 1027088"/>
                <a:gd name="connsiteY34" fmla="*/ 534891 h 831372"/>
                <a:gd name="connsiteX35" fmla="*/ 828698 w 1027088"/>
                <a:gd name="connsiteY35" fmla="*/ 534891 h 831372"/>
                <a:gd name="connsiteX36" fmla="*/ 1002983 w 1027088"/>
                <a:gd name="connsiteY36" fmla="*/ 365520 h 831372"/>
                <a:gd name="connsiteX37" fmla="*/ 828698 w 1027088"/>
                <a:gd name="connsiteY37" fmla="*/ 191235 h 831372"/>
                <a:gd name="connsiteX38" fmla="*/ 765008 w 1027088"/>
                <a:gd name="connsiteY38" fmla="*/ 200596 h 831372"/>
                <a:gd name="connsiteX39" fmla="*/ 749930 w 1027088"/>
                <a:gd name="connsiteY39" fmla="*/ 193576 h 831372"/>
                <a:gd name="connsiteX40" fmla="*/ 511086 w 1027088"/>
                <a:gd name="connsiteY40" fmla="*/ 24072 h 831372"/>
                <a:gd name="connsiteX41" fmla="*/ 255861 w 1027088"/>
                <a:gd name="connsiteY41" fmla="*/ 267663 h 831372"/>
                <a:gd name="connsiteX42" fmla="*/ 249442 w 1027088"/>
                <a:gd name="connsiteY42" fmla="*/ 277224 h 831372"/>
                <a:gd name="connsiteX43" fmla="*/ 237941 w 1027088"/>
                <a:gd name="connsiteY43" fmla="*/ 277024 h 831372"/>
                <a:gd name="connsiteX44" fmla="*/ 166863 w 1027088"/>
                <a:gd name="connsiteY44" fmla="*/ 258101 h 831372"/>
                <a:gd name="connsiteX0" fmla="*/ 444321 w 1027088"/>
                <a:gd name="connsiteY0" fmla="*/ 636827 h 842165"/>
                <a:gd name="connsiteX1" fmla="*/ 331987 w 1027088"/>
                <a:gd name="connsiteY1" fmla="*/ 831372 h 842165"/>
                <a:gd name="connsiteX2" fmla="*/ 327574 w 1027088"/>
                <a:gd name="connsiteY2" fmla="*/ 814957 h 842165"/>
                <a:gd name="connsiteX3" fmla="*/ 427872 w 1027088"/>
                <a:gd name="connsiteY3" fmla="*/ 641240 h 842165"/>
                <a:gd name="connsiteX4" fmla="*/ 444321 w 1027088"/>
                <a:gd name="connsiteY4" fmla="*/ 636827 h 842165"/>
                <a:gd name="connsiteX5" fmla="*/ 555318 w 1027088"/>
                <a:gd name="connsiteY5" fmla="*/ 746186 h 842165"/>
                <a:gd name="connsiteX6" fmla="*/ 549300 w 1027088"/>
                <a:gd name="connsiteY6" fmla="*/ 744547 h 842165"/>
                <a:gd name="connsiteX7" fmla="*/ 544887 w 1027088"/>
                <a:gd name="connsiteY7" fmla="*/ 728132 h 842165"/>
                <a:gd name="connsiteX8" fmla="*/ 595036 w 1027088"/>
                <a:gd name="connsiteY8" fmla="*/ 641240 h 842165"/>
                <a:gd name="connsiteX9" fmla="*/ 611452 w 1027088"/>
                <a:gd name="connsiteY9" fmla="*/ 636827 h 842165"/>
                <a:gd name="connsiteX10" fmla="*/ 615865 w 1027088"/>
                <a:gd name="connsiteY10" fmla="*/ 653243 h 842165"/>
                <a:gd name="connsiteX11" fmla="*/ 565716 w 1027088"/>
                <a:gd name="connsiteY11" fmla="*/ 740134 h 842165"/>
                <a:gd name="connsiteX12" fmla="*/ 555318 w 1027088"/>
                <a:gd name="connsiteY12" fmla="*/ 746186 h 842165"/>
                <a:gd name="connsiteX13" fmla="*/ 220990 w 1027088"/>
                <a:gd name="connsiteY13" fmla="*/ 746186 h 842165"/>
                <a:gd name="connsiteX14" fmla="*/ 214973 w 1027088"/>
                <a:gd name="connsiteY14" fmla="*/ 744547 h 842165"/>
                <a:gd name="connsiteX15" fmla="*/ 210559 w 1027088"/>
                <a:gd name="connsiteY15" fmla="*/ 728132 h 842165"/>
                <a:gd name="connsiteX16" fmla="*/ 260709 w 1027088"/>
                <a:gd name="connsiteY16" fmla="*/ 641240 h 842165"/>
                <a:gd name="connsiteX17" fmla="*/ 277158 w 1027088"/>
                <a:gd name="connsiteY17" fmla="*/ 636827 h 842165"/>
                <a:gd name="connsiteX18" fmla="*/ 281571 w 1027088"/>
                <a:gd name="connsiteY18" fmla="*/ 653243 h 842165"/>
                <a:gd name="connsiteX19" fmla="*/ 231421 w 1027088"/>
                <a:gd name="connsiteY19" fmla="*/ 740134 h 842165"/>
                <a:gd name="connsiteX20" fmla="*/ 220990 w 1027088"/>
                <a:gd name="connsiteY20" fmla="*/ 746186 h 842165"/>
                <a:gd name="connsiteX21" fmla="*/ 166863 w 1027088"/>
                <a:gd name="connsiteY21" fmla="*/ 558996 h 842165"/>
                <a:gd name="connsiteX22" fmla="*/ 0 w 1027088"/>
                <a:gd name="connsiteY22" fmla="*/ 401795 h 842165"/>
                <a:gd name="connsiteX23" fmla="*/ 166863 w 1027088"/>
                <a:gd name="connsiteY23" fmla="*/ 234029 h 842165"/>
                <a:gd name="connsiteX24" fmla="*/ 234063 w 1027088"/>
                <a:gd name="connsiteY24" fmla="*/ 248138 h 842165"/>
                <a:gd name="connsiteX25" fmla="*/ 511086 w 1027088"/>
                <a:gd name="connsiteY25" fmla="*/ 0 h 842165"/>
                <a:gd name="connsiteX26" fmla="*/ 768151 w 1027088"/>
                <a:gd name="connsiteY26" fmla="*/ 174619 h 842165"/>
                <a:gd name="connsiteX27" fmla="*/ 828698 w 1027088"/>
                <a:gd name="connsiteY27" fmla="*/ 167164 h 842165"/>
                <a:gd name="connsiteX28" fmla="*/ 1027088 w 1027088"/>
                <a:gd name="connsiteY28" fmla="*/ 365520 h 842165"/>
                <a:gd name="connsiteX29" fmla="*/ 828831 w 1027088"/>
                <a:gd name="connsiteY29" fmla="*/ 558996 h 842165"/>
                <a:gd name="connsiteX30" fmla="*/ 166863 w 1027088"/>
                <a:gd name="connsiteY30" fmla="*/ 558996 h 842165"/>
                <a:gd name="connsiteX31" fmla="*/ 166863 w 1027088"/>
                <a:gd name="connsiteY31" fmla="*/ 258101 h 842165"/>
                <a:gd name="connsiteX32" fmla="*/ 24072 w 1027088"/>
                <a:gd name="connsiteY32" fmla="*/ 401795 h 842165"/>
                <a:gd name="connsiteX33" fmla="*/ 166997 w 1027088"/>
                <a:gd name="connsiteY33" fmla="*/ 534891 h 842165"/>
                <a:gd name="connsiteX34" fmla="*/ 828698 w 1027088"/>
                <a:gd name="connsiteY34" fmla="*/ 534891 h 842165"/>
                <a:gd name="connsiteX35" fmla="*/ 1002983 w 1027088"/>
                <a:gd name="connsiteY35" fmla="*/ 365520 h 842165"/>
                <a:gd name="connsiteX36" fmla="*/ 828698 w 1027088"/>
                <a:gd name="connsiteY36" fmla="*/ 191235 h 842165"/>
                <a:gd name="connsiteX37" fmla="*/ 765008 w 1027088"/>
                <a:gd name="connsiteY37" fmla="*/ 200596 h 842165"/>
                <a:gd name="connsiteX38" fmla="*/ 749930 w 1027088"/>
                <a:gd name="connsiteY38" fmla="*/ 193576 h 842165"/>
                <a:gd name="connsiteX39" fmla="*/ 511086 w 1027088"/>
                <a:gd name="connsiteY39" fmla="*/ 24072 h 842165"/>
                <a:gd name="connsiteX40" fmla="*/ 255861 w 1027088"/>
                <a:gd name="connsiteY40" fmla="*/ 267663 h 842165"/>
                <a:gd name="connsiteX41" fmla="*/ 249442 w 1027088"/>
                <a:gd name="connsiteY41" fmla="*/ 277224 h 842165"/>
                <a:gd name="connsiteX42" fmla="*/ 237941 w 1027088"/>
                <a:gd name="connsiteY42" fmla="*/ 277024 h 842165"/>
                <a:gd name="connsiteX43" fmla="*/ 166863 w 1027088"/>
                <a:gd name="connsiteY43" fmla="*/ 258101 h 842165"/>
                <a:gd name="connsiteX0" fmla="*/ 427872 w 1027088"/>
                <a:gd name="connsiteY0" fmla="*/ 641240 h 841850"/>
                <a:gd name="connsiteX1" fmla="*/ 331987 w 1027088"/>
                <a:gd name="connsiteY1" fmla="*/ 831372 h 841850"/>
                <a:gd name="connsiteX2" fmla="*/ 327574 w 1027088"/>
                <a:gd name="connsiteY2" fmla="*/ 814957 h 841850"/>
                <a:gd name="connsiteX3" fmla="*/ 427872 w 1027088"/>
                <a:gd name="connsiteY3" fmla="*/ 641240 h 841850"/>
                <a:gd name="connsiteX4" fmla="*/ 555318 w 1027088"/>
                <a:gd name="connsiteY4" fmla="*/ 746186 h 841850"/>
                <a:gd name="connsiteX5" fmla="*/ 549300 w 1027088"/>
                <a:gd name="connsiteY5" fmla="*/ 744547 h 841850"/>
                <a:gd name="connsiteX6" fmla="*/ 544887 w 1027088"/>
                <a:gd name="connsiteY6" fmla="*/ 728132 h 841850"/>
                <a:gd name="connsiteX7" fmla="*/ 595036 w 1027088"/>
                <a:gd name="connsiteY7" fmla="*/ 641240 h 841850"/>
                <a:gd name="connsiteX8" fmla="*/ 611452 w 1027088"/>
                <a:gd name="connsiteY8" fmla="*/ 636827 h 841850"/>
                <a:gd name="connsiteX9" fmla="*/ 615865 w 1027088"/>
                <a:gd name="connsiteY9" fmla="*/ 653243 h 841850"/>
                <a:gd name="connsiteX10" fmla="*/ 565716 w 1027088"/>
                <a:gd name="connsiteY10" fmla="*/ 740134 h 841850"/>
                <a:gd name="connsiteX11" fmla="*/ 555318 w 1027088"/>
                <a:gd name="connsiteY11" fmla="*/ 746186 h 841850"/>
                <a:gd name="connsiteX12" fmla="*/ 220990 w 1027088"/>
                <a:gd name="connsiteY12" fmla="*/ 746186 h 841850"/>
                <a:gd name="connsiteX13" fmla="*/ 214973 w 1027088"/>
                <a:gd name="connsiteY13" fmla="*/ 744547 h 841850"/>
                <a:gd name="connsiteX14" fmla="*/ 210559 w 1027088"/>
                <a:gd name="connsiteY14" fmla="*/ 728132 h 841850"/>
                <a:gd name="connsiteX15" fmla="*/ 260709 w 1027088"/>
                <a:gd name="connsiteY15" fmla="*/ 641240 h 841850"/>
                <a:gd name="connsiteX16" fmla="*/ 277158 w 1027088"/>
                <a:gd name="connsiteY16" fmla="*/ 636827 h 841850"/>
                <a:gd name="connsiteX17" fmla="*/ 281571 w 1027088"/>
                <a:gd name="connsiteY17" fmla="*/ 653243 h 841850"/>
                <a:gd name="connsiteX18" fmla="*/ 231421 w 1027088"/>
                <a:gd name="connsiteY18" fmla="*/ 740134 h 841850"/>
                <a:gd name="connsiteX19" fmla="*/ 220990 w 1027088"/>
                <a:gd name="connsiteY19" fmla="*/ 746186 h 841850"/>
                <a:gd name="connsiteX20" fmla="*/ 166863 w 1027088"/>
                <a:gd name="connsiteY20" fmla="*/ 558996 h 841850"/>
                <a:gd name="connsiteX21" fmla="*/ 0 w 1027088"/>
                <a:gd name="connsiteY21" fmla="*/ 401795 h 841850"/>
                <a:gd name="connsiteX22" fmla="*/ 166863 w 1027088"/>
                <a:gd name="connsiteY22" fmla="*/ 234029 h 841850"/>
                <a:gd name="connsiteX23" fmla="*/ 234063 w 1027088"/>
                <a:gd name="connsiteY23" fmla="*/ 248138 h 841850"/>
                <a:gd name="connsiteX24" fmla="*/ 511086 w 1027088"/>
                <a:gd name="connsiteY24" fmla="*/ 0 h 841850"/>
                <a:gd name="connsiteX25" fmla="*/ 768151 w 1027088"/>
                <a:gd name="connsiteY25" fmla="*/ 174619 h 841850"/>
                <a:gd name="connsiteX26" fmla="*/ 828698 w 1027088"/>
                <a:gd name="connsiteY26" fmla="*/ 167164 h 841850"/>
                <a:gd name="connsiteX27" fmla="*/ 1027088 w 1027088"/>
                <a:gd name="connsiteY27" fmla="*/ 365520 h 841850"/>
                <a:gd name="connsiteX28" fmla="*/ 828831 w 1027088"/>
                <a:gd name="connsiteY28" fmla="*/ 558996 h 841850"/>
                <a:gd name="connsiteX29" fmla="*/ 166863 w 1027088"/>
                <a:gd name="connsiteY29" fmla="*/ 558996 h 841850"/>
                <a:gd name="connsiteX30" fmla="*/ 166863 w 1027088"/>
                <a:gd name="connsiteY30" fmla="*/ 258101 h 841850"/>
                <a:gd name="connsiteX31" fmla="*/ 24072 w 1027088"/>
                <a:gd name="connsiteY31" fmla="*/ 401795 h 841850"/>
                <a:gd name="connsiteX32" fmla="*/ 166997 w 1027088"/>
                <a:gd name="connsiteY32" fmla="*/ 534891 h 841850"/>
                <a:gd name="connsiteX33" fmla="*/ 828698 w 1027088"/>
                <a:gd name="connsiteY33" fmla="*/ 534891 h 841850"/>
                <a:gd name="connsiteX34" fmla="*/ 1002983 w 1027088"/>
                <a:gd name="connsiteY34" fmla="*/ 365520 h 841850"/>
                <a:gd name="connsiteX35" fmla="*/ 828698 w 1027088"/>
                <a:gd name="connsiteY35" fmla="*/ 191235 h 841850"/>
                <a:gd name="connsiteX36" fmla="*/ 765008 w 1027088"/>
                <a:gd name="connsiteY36" fmla="*/ 200596 h 841850"/>
                <a:gd name="connsiteX37" fmla="*/ 749930 w 1027088"/>
                <a:gd name="connsiteY37" fmla="*/ 193576 h 841850"/>
                <a:gd name="connsiteX38" fmla="*/ 511086 w 1027088"/>
                <a:gd name="connsiteY38" fmla="*/ 24072 h 841850"/>
                <a:gd name="connsiteX39" fmla="*/ 255861 w 1027088"/>
                <a:gd name="connsiteY39" fmla="*/ 267663 h 841850"/>
                <a:gd name="connsiteX40" fmla="*/ 249442 w 1027088"/>
                <a:gd name="connsiteY40" fmla="*/ 277224 h 841850"/>
                <a:gd name="connsiteX41" fmla="*/ 237941 w 1027088"/>
                <a:gd name="connsiteY41" fmla="*/ 277024 h 841850"/>
                <a:gd name="connsiteX42" fmla="*/ 166863 w 1027088"/>
                <a:gd name="connsiteY42" fmla="*/ 258101 h 841850"/>
                <a:gd name="connsiteX0" fmla="*/ 327574 w 1027088"/>
                <a:gd name="connsiteY0" fmla="*/ 814957 h 841850"/>
                <a:gd name="connsiteX1" fmla="*/ 331987 w 1027088"/>
                <a:gd name="connsiteY1" fmla="*/ 831372 h 841850"/>
                <a:gd name="connsiteX2" fmla="*/ 327574 w 1027088"/>
                <a:gd name="connsiteY2" fmla="*/ 814957 h 841850"/>
                <a:gd name="connsiteX3" fmla="*/ 555318 w 1027088"/>
                <a:gd name="connsiteY3" fmla="*/ 746186 h 841850"/>
                <a:gd name="connsiteX4" fmla="*/ 549300 w 1027088"/>
                <a:gd name="connsiteY4" fmla="*/ 744547 h 841850"/>
                <a:gd name="connsiteX5" fmla="*/ 544887 w 1027088"/>
                <a:gd name="connsiteY5" fmla="*/ 728132 h 841850"/>
                <a:gd name="connsiteX6" fmla="*/ 595036 w 1027088"/>
                <a:gd name="connsiteY6" fmla="*/ 641240 h 841850"/>
                <a:gd name="connsiteX7" fmla="*/ 611452 w 1027088"/>
                <a:gd name="connsiteY7" fmla="*/ 636827 h 841850"/>
                <a:gd name="connsiteX8" fmla="*/ 615865 w 1027088"/>
                <a:gd name="connsiteY8" fmla="*/ 653243 h 841850"/>
                <a:gd name="connsiteX9" fmla="*/ 565716 w 1027088"/>
                <a:gd name="connsiteY9" fmla="*/ 740134 h 841850"/>
                <a:gd name="connsiteX10" fmla="*/ 555318 w 1027088"/>
                <a:gd name="connsiteY10" fmla="*/ 746186 h 841850"/>
                <a:gd name="connsiteX11" fmla="*/ 220990 w 1027088"/>
                <a:gd name="connsiteY11" fmla="*/ 746186 h 841850"/>
                <a:gd name="connsiteX12" fmla="*/ 214973 w 1027088"/>
                <a:gd name="connsiteY12" fmla="*/ 744547 h 841850"/>
                <a:gd name="connsiteX13" fmla="*/ 210559 w 1027088"/>
                <a:gd name="connsiteY13" fmla="*/ 728132 h 841850"/>
                <a:gd name="connsiteX14" fmla="*/ 260709 w 1027088"/>
                <a:gd name="connsiteY14" fmla="*/ 641240 h 841850"/>
                <a:gd name="connsiteX15" fmla="*/ 277158 w 1027088"/>
                <a:gd name="connsiteY15" fmla="*/ 636827 h 841850"/>
                <a:gd name="connsiteX16" fmla="*/ 281571 w 1027088"/>
                <a:gd name="connsiteY16" fmla="*/ 653243 h 841850"/>
                <a:gd name="connsiteX17" fmla="*/ 231421 w 1027088"/>
                <a:gd name="connsiteY17" fmla="*/ 740134 h 841850"/>
                <a:gd name="connsiteX18" fmla="*/ 220990 w 1027088"/>
                <a:gd name="connsiteY18" fmla="*/ 746186 h 841850"/>
                <a:gd name="connsiteX19" fmla="*/ 166863 w 1027088"/>
                <a:gd name="connsiteY19" fmla="*/ 558996 h 841850"/>
                <a:gd name="connsiteX20" fmla="*/ 0 w 1027088"/>
                <a:gd name="connsiteY20" fmla="*/ 401795 h 841850"/>
                <a:gd name="connsiteX21" fmla="*/ 166863 w 1027088"/>
                <a:gd name="connsiteY21" fmla="*/ 234029 h 841850"/>
                <a:gd name="connsiteX22" fmla="*/ 234063 w 1027088"/>
                <a:gd name="connsiteY22" fmla="*/ 248138 h 841850"/>
                <a:gd name="connsiteX23" fmla="*/ 511086 w 1027088"/>
                <a:gd name="connsiteY23" fmla="*/ 0 h 841850"/>
                <a:gd name="connsiteX24" fmla="*/ 768151 w 1027088"/>
                <a:gd name="connsiteY24" fmla="*/ 174619 h 841850"/>
                <a:gd name="connsiteX25" fmla="*/ 828698 w 1027088"/>
                <a:gd name="connsiteY25" fmla="*/ 167164 h 841850"/>
                <a:gd name="connsiteX26" fmla="*/ 1027088 w 1027088"/>
                <a:gd name="connsiteY26" fmla="*/ 365520 h 841850"/>
                <a:gd name="connsiteX27" fmla="*/ 828831 w 1027088"/>
                <a:gd name="connsiteY27" fmla="*/ 558996 h 841850"/>
                <a:gd name="connsiteX28" fmla="*/ 166863 w 1027088"/>
                <a:gd name="connsiteY28" fmla="*/ 558996 h 841850"/>
                <a:gd name="connsiteX29" fmla="*/ 166863 w 1027088"/>
                <a:gd name="connsiteY29" fmla="*/ 258101 h 841850"/>
                <a:gd name="connsiteX30" fmla="*/ 24072 w 1027088"/>
                <a:gd name="connsiteY30" fmla="*/ 401795 h 841850"/>
                <a:gd name="connsiteX31" fmla="*/ 166997 w 1027088"/>
                <a:gd name="connsiteY31" fmla="*/ 534891 h 841850"/>
                <a:gd name="connsiteX32" fmla="*/ 828698 w 1027088"/>
                <a:gd name="connsiteY32" fmla="*/ 534891 h 841850"/>
                <a:gd name="connsiteX33" fmla="*/ 1002983 w 1027088"/>
                <a:gd name="connsiteY33" fmla="*/ 365520 h 841850"/>
                <a:gd name="connsiteX34" fmla="*/ 828698 w 1027088"/>
                <a:gd name="connsiteY34" fmla="*/ 191235 h 841850"/>
                <a:gd name="connsiteX35" fmla="*/ 765008 w 1027088"/>
                <a:gd name="connsiteY35" fmla="*/ 200596 h 841850"/>
                <a:gd name="connsiteX36" fmla="*/ 749930 w 1027088"/>
                <a:gd name="connsiteY36" fmla="*/ 193576 h 841850"/>
                <a:gd name="connsiteX37" fmla="*/ 511086 w 1027088"/>
                <a:gd name="connsiteY37" fmla="*/ 24072 h 841850"/>
                <a:gd name="connsiteX38" fmla="*/ 255861 w 1027088"/>
                <a:gd name="connsiteY38" fmla="*/ 267663 h 841850"/>
                <a:gd name="connsiteX39" fmla="*/ 249442 w 1027088"/>
                <a:gd name="connsiteY39" fmla="*/ 277224 h 841850"/>
                <a:gd name="connsiteX40" fmla="*/ 237941 w 1027088"/>
                <a:gd name="connsiteY40" fmla="*/ 277024 h 841850"/>
                <a:gd name="connsiteX41" fmla="*/ 166863 w 1027088"/>
                <a:gd name="connsiteY41" fmla="*/ 258101 h 841850"/>
                <a:gd name="connsiteX0" fmla="*/ 555318 w 1027088"/>
                <a:gd name="connsiteY0" fmla="*/ 746186 h 746186"/>
                <a:gd name="connsiteX1" fmla="*/ 549300 w 1027088"/>
                <a:gd name="connsiteY1" fmla="*/ 744547 h 746186"/>
                <a:gd name="connsiteX2" fmla="*/ 544887 w 1027088"/>
                <a:gd name="connsiteY2" fmla="*/ 728132 h 746186"/>
                <a:gd name="connsiteX3" fmla="*/ 595036 w 1027088"/>
                <a:gd name="connsiteY3" fmla="*/ 641240 h 746186"/>
                <a:gd name="connsiteX4" fmla="*/ 611452 w 1027088"/>
                <a:gd name="connsiteY4" fmla="*/ 636827 h 746186"/>
                <a:gd name="connsiteX5" fmla="*/ 615865 w 1027088"/>
                <a:gd name="connsiteY5" fmla="*/ 653243 h 746186"/>
                <a:gd name="connsiteX6" fmla="*/ 565716 w 1027088"/>
                <a:gd name="connsiteY6" fmla="*/ 740134 h 746186"/>
                <a:gd name="connsiteX7" fmla="*/ 555318 w 1027088"/>
                <a:gd name="connsiteY7" fmla="*/ 746186 h 746186"/>
                <a:gd name="connsiteX8" fmla="*/ 220990 w 1027088"/>
                <a:gd name="connsiteY8" fmla="*/ 746186 h 746186"/>
                <a:gd name="connsiteX9" fmla="*/ 214973 w 1027088"/>
                <a:gd name="connsiteY9" fmla="*/ 744547 h 746186"/>
                <a:gd name="connsiteX10" fmla="*/ 210559 w 1027088"/>
                <a:gd name="connsiteY10" fmla="*/ 728132 h 746186"/>
                <a:gd name="connsiteX11" fmla="*/ 260709 w 1027088"/>
                <a:gd name="connsiteY11" fmla="*/ 641240 h 746186"/>
                <a:gd name="connsiteX12" fmla="*/ 277158 w 1027088"/>
                <a:gd name="connsiteY12" fmla="*/ 636827 h 746186"/>
                <a:gd name="connsiteX13" fmla="*/ 281571 w 1027088"/>
                <a:gd name="connsiteY13" fmla="*/ 653243 h 746186"/>
                <a:gd name="connsiteX14" fmla="*/ 231421 w 1027088"/>
                <a:gd name="connsiteY14" fmla="*/ 740134 h 746186"/>
                <a:gd name="connsiteX15" fmla="*/ 220990 w 1027088"/>
                <a:gd name="connsiteY15" fmla="*/ 746186 h 746186"/>
                <a:gd name="connsiteX16" fmla="*/ 166863 w 1027088"/>
                <a:gd name="connsiteY16" fmla="*/ 558996 h 746186"/>
                <a:gd name="connsiteX17" fmla="*/ 0 w 1027088"/>
                <a:gd name="connsiteY17" fmla="*/ 401795 h 746186"/>
                <a:gd name="connsiteX18" fmla="*/ 166863 w 1027088"/>
                <a:gd name="connsiteY18" fmla="*/ 234029 h 746186"/>
                <a:gd name="connsiteX19" fmla="*/ 234063 w 1027088"/>
                <a:gd name="connsiteY19" fmla="*/ 248138 h 746186"/>
                <a:gd name="connsiteX20" fmla="*/ 511086 w 1027088"/>
                <a:gd name="connsiteY20" fmla="*/ 0 h 746186"/>
                <a:gd name="connsiteX21" fmla="*/ 768151 w 1027088"/>
                <a:gd name="connsiteY21" fmla="*/ 174619 h 746186"/>
                <a:gd name="connsiteX22" fmla="*/ 828698 w 1027088"/>
                <a:gd name="connsiteY22" fmla="*/ 167164 h 746186"/>
                <a:gd name="connsiteX23" fmla="*/ 1027088 w 1027088"/>
                <a:gd name="connsiteY23" fmla="*/ 365520 h 746186"/>
                <a:gd name="connsiteX24" fmla="*/ 828831 w 1027088"/>
                <a:gd name="connsiteY24" fmla="*/ 558996 h 746186"/>
                <a:gd name="connsiteX25" fmla="*/ 166863 w 1027088"/>
                <a:gd name="connsiteY25" fmla="*/ 558996 h 746186"/>
                <a:gd name="connsiteX26" fmla="*/ 166863 w 1027088"/>
                <a:gd name="connsiteY26" fmla="*/ 258101 h 746186"/>
                <a:gd name="connsiteX27" fmla="*/ 24072 w 1027088"/>
                <a:gd name="connsiteY27" fmla="*/ 401795 h 746186"/>
                <a:gd name="connsiteX28" fmla="*/ 166997 w 1027088"/>
                <a:gd name="connsiteY28" fmla="*/ 534891 h 746186"/>
                <a:gd name="connsiteX29" fmla="*/ 828698 w 1027088"/>
                <a:gd name="connsiteY29" fmla="*/ 534891 h 746186"/>
                <a:gd name="connsiteX30" fmla="*/ 1002983 w 1027088"/>
                <a:gd name="connsiteY30" fmla="*/ 365520 h 746186"/>
                <a:gd name="connsiteX31" fmla="*/ 828698 w 1027088"/>
                <a:gd name="connsiteY31" fmla="*/ 191235 h 746186"/>
                <a:gd name="connsiteX32" fmla="*/ 765008 w 1027088"/>
                <a:gd name="connsiteY32" fmla="*/ 200596 h 746186"/>
                <a:gd name="connsiteX33" fmla="*/ 749930 w 1027088"/>
                <a:gd name="connsiteY33" fmla="*/ 193576 h 746186"/>
                <a:gd name="connsiteX34" fmla="*/ 511086 w 1027088"/>
                <a:gd name="connsiteY34" fmla="*/ 24072 h 746186"/>
                <a:gd name="connsiteX35" fmla="*/ 255861 w 1027088"/>
                <a:gd name="connsiteY35" fmla="*/ 267663 h 746186"/>
                <a:gd name="connsiteX36" fmla="*/ 249442 w 1027088"/>
                <a:gd name="connsiteY36" fmla="*/ 277224 h 746186"/>
                <a:gd name="connsiteX37" fmla="*/ 237941 w 1027088"/>
                <a:gd name="connsiteY37" fmla="*/ 277024 h 746186"/>
                <a:gd name="connsiteX38" fmla="*/ 166863 w 1027088"/>
                <a:gd name="connsiteY38" fmla="*/ 258101 h 746186"/>
                <a:gd name="connsiteX0" fmla="*/ 555318 w 1027088"/>
                <a:gd name="connsiteY0" fmla="*/ 746186 h 752637"/>
                <a:gd name="connsiteX1" fmla="*/ 549300 w 1027088"/>
                <a:gd name="connsiteY1" fmla="*/ 744547 h 752637"/>
                <a:gd name="connsiteX2" fmla="*/ 595036 w 1027088"/>
                <a:gd name="connsiteY2" fmla="*/ 641240 h 752637"/>
                <a:gd name="connsiteX3" fmla="*/ 611452 w 1027088"/>
                <a:gd name="connsiteY3" fmla="*/ 636827 h 752637"/>
                <a:gd name="connsiteX4" fmla="*/ 615865 w 1027088"/>
                <a:gd name="connsiteY4" fmla="*/ 653243 h 752637"/>
                <a:gd name="connsiteX5" fmla="*/ 565716 w 1027088"/>
                <a:gd name="connsiteY5" fmla="*/ 740134 h 752637"/>
                <a:gd name="connsiteX6" fmla="*/ 555318 w 1027088"/>
                <a:gd name="connsiteY6" fmla="*/ 746186 h 752637"/>
                <a:gd name="connsiteX7" fmla="*/ 220990 w 1027088"/>
                <a:gd name="connsiteY7" fmla="*/ 746186 h 752637"/>
                <a:gd name="connsiteX8" fmla="*/ 214973 w 1027088"/>
                <a:gd name="connsiteY8" fmla="*/ 744547 h 752637"/>
                <a:gd name="connsiteX9" fmla="*/ 210559 w 1027088"/>
                <a:gd name="connsiteY9" fmla="*/ 728132 h 752637"/>
                <a:gd name="connsiteX10" fmla="*/ 260709 w 1027088"/>
                <a:gd name="connsiteY10" fmla="*/ 641240 h 752637"/>
                <a:gd name="connsiteX11" fmla="*/ 277158 w 1027088"/>
                <a:gd name="connsiteY11" fmla="*/ 636827 h 752637"/>
                <a:gd name="connsiteX12" fmla="*/ 281571 w 1027088"/>
                <a:gd name="connsiteY12" fmla="*/ 653243 h 752637"/>
                <a:gd name="connsiteX13" fmla="*/ 231421 w 1027088"/>
                <a:gd name="connsiteY13" fmla="*/ 740134 h 752637"/>
                <a:gd name="connsiteX14" fmla="*/ 220990 w 1027088"/>
                <a:gd name="connsiteY14" fmla="*/ 746186 h 752637"/>
                <a:gd name="connsiteX15" fmla="*/ 166863 w 1027088"/>
                <a:gd name="connsiteY15" fmla="*/ 558996 h 752637"/>
                <a:gd name="connsiteX16" fmla="*/ 0 w 1027088"/>
                <a:gd name="connsiteY16" fmla="*/ 401795 h 752637"/>
                <a:gd name="connsiteX17" fmla="*/ 166863 w 1027088"/>
                <a:gd name="connsiteY17" fmla="*/ 234029 h 752637"/>
                <a:gd name="connsiteX18" fmla="*/ 234063 w 1027088"/>
                <a:gd name="connsiteY18" fmla="*/ 248138 h 752637"/>
                <a:gd name="connsiteX19" fmla="*/ 511086 w 1027088"/>
                <a:gd name="connsiteY19" fmla="*/ 0 h 752637"/>
                <a:gd name="connsiteX20" fmla="*/ 768151 w 1027088"/>
                <a:gd name="connsiteY20" fmla="*/ 174619 h 752637"/>
                <a:gd name="connsiteX21" fmla="*/ 828698 w 1027088"/>
                <a:gd name="connsiteY21" fmla="*/ 167164 h 752637"/>
                <a:gd name="connsiteX22" fmla="*/ 1027088 w 1027088"/>
                <a:gd name="connsiteY22" fmla="*/ 365520 h 752637"/>
                <a:gd name="connsiteX23" fmla="*/ 828831 w 1027088"/>
                <a:gd name="connsiteY23" fmla="*/ 558996 h 752637"/>
                <a:gd name="connsiteX24" fmla="*/ 166863 w 1027088"/>
                <a:gd name="connsiteY24" fmla="*/ 558996 h 752637"/>
                <a:gd name="connsiteX25" fmla="*/ 166863 w 1027088"/>
                <a:gd name="connsiteY25" fmla="*/ 258101 h 752637"/>
                <a:gd name="connsiteX26" fmla="*/ 24072 w 1027088"/>
                <a:gd name="connsiteY26" fmla="*/ 401795 h 752637"/>
                <a:gd name="connsiteX27" fmla="*/ 166997 w 1027088"/>
                <a:gd name="connsiteY27" fmla="*/ 534891 h 752637"/>
                <a:gd name="connsiteX28" fmla="*/ 828698 w 1027088"/>
                <a:gd name="connsiteY28" fmla="*/ 534891 h 752637"/>
                <a:gd name="connsiteX29" fmla="*/ 1002983 w 1027088"/>
                <a:gd name="connsiteY29" fmla="*/ 365520 h 752637"/>
                <a:gd name="connsiteX30" fmla="*/ 828698 w 1027088"/>
                <a:gd name="connsiteY30" fmla="*/ 191235 h 752637"/>
                <a:gd name="connsiteX31" fmla="*/ 765008 w 1027088"/>
                <a:gd name="connsiteY31" fmla="*/ 200596 h 752637"/>
                <a:gd name="connsiteX32" fmla="*/ 749930 w 1027088"/>
                <a:gd name="connsiteY32" fmla="*/ 193576 h 752637"/>
                <a:gd name="connsiteX33" fmla="*/ 511086 w 1027088"/>
                <a:gd name="connsiteY33" fmla="*/ 24072 h 752637"/>
                <a:gd name="connsiteX34" fmla="*/ 255861 w 1027088"/>
                <a:gd name="connsiteY34" fmla="*/ 267663 h 752637"/>
                <a:gd name="connsiteX35" fmla="*/ 249442 w 1027088"/>
                <a:gd name="connsiteY35" fmla="*/ 277224 h 752637"/>
                <a:gd name="connsiteX36" fmla="*/ 237941 w 1027088"/>
                <a:gd name="connsiteY36" fmla="*/ 277024 h 752637"/>
                <a:gd name="connsiteX37" fmla="*/ 166863 w 1027088"/>
                <a:gd name="connsiteY37" fmla="*/ 258101 h 752637"/>
                <a:gd name="connsiteX0" fmla="*/ 565716 w 1027088"/>
                <a:gd name="connsiteY0" fmla="*/ 740134 h 754522"/>
                <a:gd name="connsiteX1" fmla="*/ 549300 w 1027088"/>
                <a:gd name="connsiteY1" fmla="*/ 744547 h 754522"/>
                <a:gd name="connsiteX2" fmla="*/ 595036 w 1027088"/>
                <a:gd name="connsiteY2" fmla="*/ 641240 h 754522"/>
                <a:gd name="connsiteX3" fmla="*/ 611452 w 1027088"/>
                <a:gd name="connsiteY3" fmla="*/ 636827 h 754522"/>
                <a:gd name="connsiteX4" fmla="*/ 615865 w 1027088"/>
                <a:gd name="connsiteY4" fmla="*/ 653243 h 754522"/>
                <a:gd name="connsiteX5" fmla="*/ 565716 w 1027088"/>
                <a:gd name="connsiteY5" fmla="*/ 740134 h 754522"/>
                <a:gd name="connsiteX6" fmla="*/ 220990 w 1027088"/>
                <a:gd name="connsiteY6" fmla="*/ 746186 h 754522"/>
                <a:gd name="connsiteX7" fmla="*/ 214973 w 1027088"/>
                <a:gd name="connsiteY7" fmla="*/ 744547 h 754522"/>
                <a:gd name="connsiteX8" fmla="*/ 210559 w 1027088"/>
                <a:gd name="connsiteY8" fmla="*/ 728132 h 754522"/>
                <a:gd name="connsiteX9" fmla="*/ 260709 w 1027088"/>
                <a:gd name="connsiteY9" fmla="*/ 641240 h 754522"/>
                <a:gd name="connsiteX10" fmla="*/ 277158 w 1027088"/>
                <a:gd name="connsiteY10" fmla="*/ 636827 h 754522"/>
                <a:gd name="connsiteX11" fmla="*/ 281571 w 1027088"/>
                <a:gd name="connsiteY11" fmla="*/ 653243 h 754522"/>
                <a:gd name="connsiteX12" fmla="*/ 231421 w 1027088"/>
                <a:gd name="connsiteY12" fmla="*/ 740134 h 754522"/>
                <a:gd name="connsiteX13" fmla="*/ 220990 w 1027088"/>
                <a:gd name="connsiteY13" fmla="*/ 746186 h 754522"/>
                <a:gd name="connsiteX14" fmla="*/ 166863 w 1027088"/>
                <a:gd name="connsiteY14" fmla="*/ 558996 h 754522"/>
                <a:gd name="connsiteX15" fmla="*/ 0 w 1027088"/>
                <a:gd name="connsiteY15" fmla="*/ 401795 h 754522"/>
                <a:gd name="connsiteX16" fmla="*/ 166863 w 1027088"/>
                <a:gd name="connsiteY16" fmla="*/ 234029 h 754522"/>
                <a:gd name="connsiteX17" fmla="*/ 234063 w 1027088"/>
                <a:gd name="connsiteY17" fmla="*/ 248138 h 754522"/>
                <a:gd name="connsiteX18" fmla="*/ 511086 w 1027088"/>
                <a:gd name="connsiteY18" fmla="*/ 0 h 754522"/>
                <a:gd name="connsiteX19" fmla="*/ 768151 w 1027088"/>
                <a:gd name="connsiteY19" fmla="*/ 174619 h 754522"/>
                <a:gd name="connsiteX20" fmla="*/ 828698 w 1027088"/>
                <a:gd name="connsiteY20" fmla="*/ 167164 h 754522"/>
                <a:gd name="connsiteX21" fmla="*/ 1027088 w 1027088"/>
                <a:gd name="connsiteY21" fmla="*/ 365520 h 754522"/>
                <a:gd name="connsiteX22" fmla="*/ 828831 w 1027088"/>
                <a:gd name="connsiteY22" fmla="*/ 558996 h 754522"/>
                <a:gd name="connsiteX23" fmla="*/ 166863 w 1027088"/>
                <a:gd name="connsiteY23" fmla="*/ 558996 h 754522"/>
                <a:gd name="connsiteX24" fmla="*/ 166863 w 1027088"/>
                <a:gd name="connsiteY24" fmla="*/ 258101 h 754522"/>
                <a:gd name="connsiteX25" fmla="*/ 24072 w 1027088"/>
                <a:gd name="connsiteY25" fmla="*/ 401795 h 754522"/>
                <a:gd name="connsiteX26" fmla="*/ 166997 w 1027088"/>
                <a:gd name="connsiteY26" fmla="*/ 534891 h 754522"/>
                <a:gd name="connsiteX27" fmla="*/ 828698 w 1027088"/>
                <a:gd name="connsiteY27" fmla="*/ 534891 h 754522"/>
                <a:gd name="connsiteX28" fmla="*/ 1002983 w 1027088"/>
                <a:gd name="connsiteY28" fmla="*/ 365520 h 754522"/>
                <a:gd name="connsiteX29" fmla="*/ 828698 w 1027088"/>
                <a:gd name="connsiteY29" fmla="*/ 191235 h 754522"/>
                <a:gd name="connsiteX30" fmla="*/ 765008 w 1027088"/>
                <a:gd name="connsiteY30" fmla="*/ 200596 h 754522"/>
                <a:gd name="connsiteX31" fmla="*/ 749930 w 1027088"/>
                <a:gd name="connsiteY31" fmla="*/ 193576 h 754522"/>
                <a:gd name="connsiteX32" fmla="*/ 511086 w 1027088"/>
                <a:gd name="connsiteY32" fmla="*/ 24072 h 754522"/>
                <a:gd name="connsiteX33" fmla="*/ 255861 w 1027088"/>
                <a:gd name="connsiteY33" fmla="*/ 267663 h 754522"/>
                <a:gd name="connsiteX34" fmla="*/ 249442 w 1027088"/>
                <a:gd name="connsiteY34" fmla="*/ 277224 h 754522"/>
                <a:gd name="connsiteX35" fmla="*/ 237941 w 1027088"/>
                <a:gd name="connsiteY35" fmla="*/ 277024 h 754522"/>
                <a:gd name="connsiteX36" fmla="*/ 166863 w 1027088"/>
                <a:gd name="connsiteY36" fmla="*/ 258101 h 754522"/>
                <a:gd name="connsiteX0" fmla="*/ 615865 w 1027088"/>
                <a:gd name="connsiteY0" fmla="*/ 653243 h 746186"/>
                <a:gd name="connsiteX1" fmla="*/ 549300 w 1027088"/>
                <a:gd name="connsiteY1" fmla="*/ 744547 h 746186"/>
                <a:gd name="connsiteX2" fmla="*/ 595036 w 1027088"/>
                <a:gd name="connsiteY2" fmla="*/ 641240 h 746186"/>
                <a:gd name="connsiteX3" fmla="*/ 611452 w 1027088"/>
                <a:gd name="connsiteY3" fmla="*/ 636827 h 746186"/>
                <a:gd name="connsiteX4" fmla="*/ 615865 w 1027088"/>
                <a:gd name="connsiteY4" fmla="*/ 653243 h 746186"/>
                <a:gd name="connsiteX5" fmla="*/ 220990 w 1027088"/>
                <a:gd name="connsiteY5" fmla="*/ 746186 h 746186"/>
                <a:gd name="connsiteX6" fmla="*/ 214973 w 1027088"/>
                <a:gd name="connsiteY6" fmla="*/ 744547 h 746186"/>
                <a:gd name="connsiteX7" fmla="*/ 210559 w 1027088"/>
                <a:gd name="connsiteY7" fmla="*/ 728132 h 746186"/>
                <a:gd name="connsiteX8" fmla="*/ 260709 w 1027088"/>
                <a:gd name="connsiteY8" fmla="*/ 641240 h 746186"/>
                <a:gd name="connsiteX9" fmla="*/ 277158 w 1027088"/>
                <a:gd name="connsiteY9" fmla="*/ 636827 h 746186"/>
                <a:gd name="connsiteX10" fmla="*/ 281571 w 1027088"/>
                <a:gd name="connsiteY10" fmla="*/ 653243 h 746186"/>
                <a:gd name="connsiteX11" fmla="*/ 231421 w 1027088"/>
                <a:gd name="connsiteY11" fmla="*/ 740134 h 746186"/>
                <a:gd name="connsiteX12" fmla="*/ 220990 w 1027088"/>
                <a:gd name="connsiteY12" fmla="*/ 746186 h 746186"/>
                <a:gd name="connsiteX13" fmla="*/ 166863 w 1027088"/>
                <a:gd name="connsiteY13" fmla="*/ 558996 h 746186"/>
                <a:gd name="connsiteX14" fmla="*/ 0 w 1027088"/>
                <a:gd name="connsiteY14" fmla="*/ 401795 h 746186"/>
                <a:gd name="connsiteX15" fmla="*/ 166863 w 1027088"/>
                <a:gd name="connsiteY15" fmla="*/ 234029 h 746186"/>
                <a:gd name="connsiteX16" fmla="*/ 234063 w 1027088"/>
                <a:gd name="connsiteY16" fmla="*/ 248138 h 746186"/>
                <a:gd name="connsiteX17" fmla="*/ 511086 w 1027088"/>
                <a:gd name="connsiteY17" fmla="*/ 0 h 746186"/>
                <a:gd name="connsiteX18" fmla="*/ 768151 w 1027088"/>
                <a:gd name="connsiteY18" fmla="*/ 174619 h 746186"/>
                <a:gd name="connsiteX19" fmla="*/ 828698 w 1027088"/>
                <a:gd name="connsiteY19" fmla="*/ 167164 h 746186"/>
                <a:gd name="connsiteX20" fmla="*/ 1027088 w 1027088"/>
                <a:gd name="connsiteY20" fmla="*/ 365520 h 746186"/>
                <a:gd name="connsiteX21" fmla="*/ 828831 w 1027088"/>
                <a:gd name="connsiteY21" fmla="*/ 558996 h 746186"/>
                <a:gd name="connsiteX22" fmla="*/ 166863 w 1027088"/>
                <a:gd name="connsiteY22" fmla="*/ 558996 h 746186"/>
                <a:gd name="connsiteX23" fmla="*/ 166863 w 1027088"/>
                <a:gd name="connsiteY23" fmla="*/ 258101 h 746186"/>
                <a:gd name="connsiteX24" fmla="*/ 24072 w 1027088"/>
                <a:gd name="connsiteY24" fmla="*/ 401795 h 746186"/>
                <a:gd name="connsiteX25" fmla="*/ 166997 w 1027088"/>
                <a:gd name="connsiteY25" fmla="*/ 534891 h 746186"/>
                <a:gd name="connsiteX26" fmla="*/ 828698 w 1027088"/>
                <a:gd name="connsiteY26" fmla="*/ 534891 h 746186"/>
                <a:gd name="connsiteX27" fmla="*/ 1002983 w 1027088"/>
                <a:gd name="connsiteY27" fmla="*/ 365520 h 746186"/>
                <a:gd name="connsiteX28" fmla="*/ 828698 w 1027088"/>
                <a:gd name="connsiteY28" fmla="*/ 191235 h 746186"/>
                <a:gd name="connsiteX29" fmla="*/ 765008 w 1027088"/>
                <a:gd name="connsiteY29" fmla="*/ 200596 h 746186"/>
                <a:gd name="connsiteX30" fmla="*/ 749930 w 1027088"/>
                <a:gd name="connsiteY30" fmla="*/ 193576 h 746186"/>
                <a:gd name="connsiteX31" fmla="*/ 511086 w 1027088"/>
                <a:gd name="connsiteY31" fmla="*/ 24072 h 746186"/>
                <a:gd name="connsiteX32" fmla="*/ 255861 w 1027088"/>
                <a:gd name="connsiteY32" fmla="*/ 267663 h 746186"/>
                <a:gd name="connsiteX33" fmla="*/ 249442 w 1027088"/>
                <a:gd name="connsiteY33" fmla="*/ 277224 h 746186"/>
                <a:gd name="connsiteX34" fmla="*/ 237941 w 1027088"/>
                <a:gd name="connsiteY34" fmla="*/ 277024 h 746186"/>
                <a:gd name="connsiteX35" fmla="*/ 166863 w 1027088"/>
                <a:gd name="connsiteY35" fmla="*/ 258101 h 746186"/>
                <a:gd name="connsiteX0" fmla="*/ 615865 w 1027088"/>
                <a:gd name="connsiteY0" fmla="*/ 653243 h 746186"/>
                <a:gd name="connsiteX1" fmla="*/ 549300 w 1027088"/>
                <a:gd name="connsiteY1" fmla="*/ 744547 h 746186"/>
                <a:gd name="connsiteX2" fmla="*/ 595036 w 1027088"/>
                <a:gd name="connsiteY2" fmla="*/ 641240 h 746186"/>
                <a:gd name="connsiteX3" fmla="*/ 615865 w 1027088"/>
                <a:gd name="connsiteY3" fmla="*/ 653243 h 746186"/>
                <a:gd name="connsiteX4" fmla="*/ 220990 w 1027088"/>
                <a:gd name="connsiteY4" fmla="*/ 746186 h 746186"/>
                <a:gd name="connsiteX5" fmla="*/ 214973 w 1027088"/>
                <a:gd name="connsiteY5" fmla="*/ 744547 h 746186"/>
                <a:gd name="connsiteX6" fmla="*/ 210559 w 1027088"/>
                <a:gd name="connsiteY6" fmla="*/ 728132 h 746186"/>
                <a:gd name="connsiteX7" fmla="*/ 260709 w 1027088"/>
                <a:gd name="connsiteY7" fmla="*/ 641240 h 746186"/>
                <a:gd name="connsiteX8" fmla="*/ 277158 w 1027088"/>
                <a:gd name="connsiteY8" fmla="*/ 636827 h 746186"/>
                <a:gd name="connsiteX9" fmla="*/ 281571 w 1027088"/>
                <a:gd name="connsiteY9" fmla="*/ 653243 h 746186"/>
                <a:gd name="connsiteX10" fmla="*/ 231421 w 1027088"/>
                <a:gd name="connsiteY10" fmla="*/ 740134 h 746186"/>
                <a:gd name="connsiteX11" fmla="*/ 220990 w 1027088"/>
                <a:gd name="connsiteY11" fmla="*/ 746186 h 746186"/>
                <a:gd name="connsiteX12" fmla="*/ 166863 w 1027088"/>
                <a:gd name="connsiteY12" fmla="*/ 558996 h 746186"/>
                <a:gd name="connsiteX13" fmla="*/ 0 w 1027088"/>
                <a:gd name="connsiteY13" fmla="*/ 401795 h 746186"/>
                <a:gd name="connsiteX14" fmla="*/ 166863 w 1027088"/>
                <a:gd name="connsiteY14" fmla="*/ 234029 h 746186"/>
                <a:gd name="connsiteX15" fmla="*/ 234063 w 1027088"/>
                <a:gd name="connsiteY15" fmla="*/ 248138 h 746186"/>
                <a:gd name="connsiteX16" fmla="*/ 511086 w 1027088"/>
                <a:gd name="connsiteY16" fmla="*/ 0 h 746186"/>
                <a:gd name="connsiteX17" fmla="*/ 768151 w 1027088"/>
                <a:gd name="connsiteY17" fmla="*/ 174619 h 746186"/>
                <a:gd name="connsiteX18" fmla="*/ 828698 w 1027088"/>
                <a:gd name="connsiteY18" fmla="*/ 167164 h 746186"/>
                <a:gd name="connsiteX19" fmla="*/ 1027088 w 1027088"/>
                <a:gd name="connsiteY19" fmla="*/ 365520 h 746186"/>
                <a:gd name="connsiteX20" fmla="*/ 828831 w 1027088"/>
                <a:gd name="connsiteY20" fmla="*/ 558996 h 746186"/>
                <a:gd name="connsiteX21" fmla="*/ 166863 w 1027088"/>
                <a:gd name="connsiteY21" fmla="*/ 558996 h 746186"/>
                <a:gd name="connsiteX22" fmla="*/ 166863 w 1027088"/>
                <a:gd name="connsiteY22" fmla="*/ 258101 h 746186"/>
                <a:gd name="connsiteX23" fmla="*/ 24072 w 1027088"/>
                <a:gd name="connsiteY23" fmla="*/ 401795 h 746186"/>
                <a:gd name="connsiteX24" fmla="*/ 166997 w 1027088"/>
                <a:gd name="connsiteY24" fmla="*/ 534891 h 746186"/>
                <a:gd name="connsiteX25" fmla="*/ 828698 w 1027088"/>
                <a:gd name="connsiteY25" fmla="*/ 534891 h 746186"/>
                <a:gd name="connsiteX26" fmla="*/ 1002983 w 1027088"/>
                <a:gd name="connsiteY26" fmla="*/ 365520 h 746186"/>
                <a:gd name="connsiteX27" fmla="*/ 828698 w 1027088"/>
                <a:gd name="connsiteY27" fmla="*/ 191235 h 746186"/>
                <a:gd name="connsiteX28" fmla="*/ 765008 w 1027088"/>
                <a:gd name="connsiteY28" fmla="*/ 200596 h 746186"/>
                <a:gd name="connsiteX29" fmla="*/ 749930 w 1027088"/>
                <a:gd name="connsiteY29" fmla="*/ 193576 h 746186"/>
                <a:gd name="connsiteX30" fmla="*/ 511086 w 1027088"/>
                <a:gd name="connsiteY30" fmla="*/ 24072 h 746186"/>
                <a:gd name="connsiteX31" fmla="*/ 255861 w 1027088"/>
                <a:gd name="connsiteY31" fmla="*/ 267663 h 746186"/>
                <a:gd name="connsiteX32" fmla="*/ 249442 w 1027088"/>
                <a:gd name="connsiteY32" fmla="*/ 277224 h 746186"/>
                <a:gd name="connsiteX33" fmla="*/ 237941 w 1027088"/>
                <a:gd name="connsiteY33" fmla="*/ 277024 h 746186"/>
                <a:gd name="connsiteX34" fmla="*/ 166863 w 1027088"/>
                <a:gd name="connsiteY34" fmla="*/ 258101 h 746186"/>
                <a:gd name="connsiteX0" fmla="*/ 595036 w 1027088"/>
                <a:gd name="connsiteY0" fmla="*/ 641240 h 746186"/>
                <a:gd name="connsiteX1" fmla="*/ 549300 w 1027088"/>
                <a:gd name="connsiteY1" fmla="*/ 744547 h 746186"/>
                <a:gd name="connsiteX2" fmla="*/ 595036 w 1027088"/>
                <a:gd name="connsiteY2" fmla="*/ 641240 h 746186"/>
                <a:gd name="connsiteX3" fmla="*/ 220990 w 1027088"/>
                <a:gd name="connsiteY3" fmla="*/ 746186 h 746186"/>
                <a:gd name="connsiteX4" fmla="*/ 214973 w 1027088"/>
                <a:gd name="connsiteY4" fmla="*/ 744547 h 746186"/>
                <a:gd name="connsiteX5" fmla="*/ 210559 w 1027088"/>
                <a:gd name="connsiteY5" fmla="*/ 728132 h 746186"/>
                <a:gd name="connsiteX6" fmla="*/ 260709 w 1027088"/>
                <a:gd name="connsiteY6" fmla="*/ 641240 h 746186"/>
                <a:gd name="connsiteX7" fmla="*/ 277158 w 1027088"/>
                <a:gd name="connsiteY7" fmla="*/ 636827 h 746186"/>
                <a:gd name="connsiteX8" fmla="*/ 281571 w 1027088"/>
                <a:gd name="connsiteY8" fmla="*/ 653243 h 746186"/>
                <a:gd name="connsiteX9" fmla="*/ 231421 w 1027088"/>
                <a:gd name="connsiteY9" fmla="*/ 740134 h 746186"/>
                <a:gd name="connsiteX10" fmla="*/ 220990 w 1027088"/>
                <a:gd name="connsiteY10" fmla="*/ 746186 h 746186"/>
                <a:gd name="connsiteX11" fmla="*/ 166863 w 1027088"/>
                <a:gd name="connsiteY11" fmla="*/ 558996 h 746186"/>
                <a:gd name="connsiteX12" fmla="*/ 0 w 1027088"/>
                <a:gd name="connsiteY12" fmla="*/ 401795 h 746186"/>
                <a:gd name="connsiteX13" fmla="*/ 166863 w 1027088"/>
                <a:gd name="connsiteY13" fmla="*/ 234029 h 746186"/>
                <a:gd name="connsiteX14" fmla="*/ 234063 w 1027088"/>
                <a:gd name="connsiteY14" fmla="*/ 248138 h 746186"/>
                <a:gd name="connsiteX15" fmla="*/ 511086 w 1027088"/>
                <a:gd name="connsiteY15" fmla="*/ 0 h 746186"/>
                <a:gd name="connsiteX16" fmla="*/ 768151 w 1027088"/>
                <a:gd name="connsiteY16" fmla="*/ 174619 h 746186"/>
                <a:gd name="connsiteX17" fmla="*/ 828698 w 1027088"/>
                <a:gd name="connsiteY17" fmla="*/ 167164 h 746186"/>
                <a:gd name="connsiteX18" fmla="*/ 1027088 w 1027088"/>
                <a:gd name="connsiteY18" fmla="*/ 365520 h 746186"/>
                <a:gd name="connsiteX19" fmla="*/ 828831 w 1027088"/>
                <a:gd name="connsiteY19" fmla="*/ 558996 h 746186"/>
                <a:gd name="connsiteX20" fmla="*/ 166863 w 1027088"/>
                <a:gd name="connsiteY20" fmla="*/ 558996 h 746186"/>
                <a:gd name="connsiteX21" fmla="*/ 166863 w 1027088"/>
                <a:gd name="connsiteY21" fmla="*/ 258101 h 746186"/>
                <a:gd name="connsiteX22" fmla="*/ 24072 w 1027088"/>
                <a:gd name="connsiteY22" fmla="*/ 401795 h 746186"/>
                <a:gd name="connsiteX23" fmla="*/ 166997 w 1027088"/>
                <a:gd name="connsiteY23" fmla="*/ 534891 h 746186"/>
                <a:gd name="connsiteX24" fmla="*/ 828698 w 1027088"/>
                <a:gd name="connsiteY24" fmla="*/ 534891 h 746186"/>
                <a:gd name="connsiteX25" fmla="*/ 1002983 w 1027088"/>
                <a:gd name="connsiteY25" fmla="*/ 365520 h 746186"/>
                <a:gd name="connsiteX26" fmla="*/ 828698 w 1027088"/>
                <a:gd name="connsiteY26" fmla="*/ 191235 h 746186"/>
                <a:gd name="connsiteX27" fmla="*/ 765008 w 1027088"/>
                <a:gd name="connsiteY27" fmla="*/ 200596 h 746186"/>
                <a:gd name="connsiteX28" fmla="*/ 749930 w 1027088"/>
                <a:gd name="connsiteY28" fmla="*/ 193576 h 746186"/>
                <a:gd name="connsiteX29" fmla="*/ 511086 w 1027088"/>
                <a:gd name="connsiteY29" fmla="*/ 24072 h 746186"/>
                <a:gd name="connsiteX30" fmla="*/ 255861 w 1027088"/>
                <a:gd name="connsiteY30" fmla="*/ 267663 h 746186"/>
                <a:gd name="connsiteX31" fmla="*/ 249442 w 1027088"/>
                <a:gd name="connsiteY31" fmla="*/ 277224 h 746186"/>
                <a:gd name="connsiteX32" fmla="*/ 237941 w 1027088"/>
                <a:gd name="connsiteY32" fmla="*/ 277024 h 746186"/>
                <a:gd name="connsiteX33" fmla="*/ 166863 w 1027088"/>
                <a:gd name="connsiteY33" fmla="*/ 258101 h 746186"/>
                <a:gd name="connsiteX0" fmla="*/ 220990 w 1027088"/>
                <a:gd name="connsiteY0" fmla="*/ 746186 h 746186"/>
                <a:gd name="connsiteX1" fmla="*/ 214973 w 1027088"/>
                <a:gd name="connsiteY1" fmla="*/ 744547 h 746186"/>
                <a:gd name="connsiteX2" fmla="*/ 210559 w 1027088"/>
                <a:gd name="connsiteY2" fmla="*/ 728132 h 746186"/>
                <a:gd name="connsiteX3" fmla="*/ 260709 w 1027088"/>
                <a:gd name="connsiteY3" fmla="*/ 641240 h 746186"/>
                <a:gd name="connsiteX4" fmla="*/ 277158 w 1027088"/>
                <a:gd name="connsiteY4" fmla="*/ 636827 h 746186"/>
                <a:gd name="connsiteX5" fmla="*/ 281571 w 1027088"/>
                <a:gd name="connsiteY5" fmla="*/ 653243 h 746186"/>
                <a:gd name="connsiteX6" fmla="*/ 231421 w 1027088"/>
                <a:gd name="connsiteY6" fmla="*/ 740134 h 746186"/>
                <a:gd name="connsiteX7" fmla="*/ 220990 w 1027088"/>
                <a:gd name="connsiteY7" fmla="*/ 746186 h 746186"/>
                <a:gd name="connsiteX8" fmla="*/ 166863 w 1027088"/>
                <a:gd name="connsiteY8" fmla="*/ 558996 h 746186"/>
                <a:gd name="connsiteX9" fmla="*/ 0 w 1027088"/>
                <a:gd name="connsiteY9" fmla="*/ 401795 h 746186"/>
                <a:gd name="connsiteX10" fmla="*/ 166863 w 1027088"/>
                <a:gd name="connsiteY10" fmla="*/ 234029 h 746186"/>
                <a:gd name="connsiteX11" fmla="*/ 234063 w 1027088"/>
                <a:gd name="connsiteY11" fmla="*/ 248138 h 746186"/>
                <a:gd name="connsiteX12" fmla="*/ 511086 w 1027088"/>
                <a:gd name="connsiteY12" fmla="*/ 0 h 746186"/>
                <a:gd name="connsiteX13" fmla="*/ 768151 w 1027088"/>
                <a:gd name="connsiteY13" fmla="*/ 174619 h 746186"/>
                <a:gd name="connsiteX14" fmla="*/ 828698 w 1027088"/>
                <a:gd name="connsiteY14" fmla="*/ 167164 h 746186"/>
                <a:gd name="connsiteX15" fmla="*/ 1027088 w 1027088"/>
                <a:gd name="connsiteY15" fmla="*/ 365520 h 746186"/>
                <a:gd name="connsiteX16" fmla="*/ 828831 w 1027088"/>
                <a:gd name="connsiteY16" fmla="*/ 558996 h 746186"/>
                <a:gd name="connsiteX17" fmla="*/ 166863 w 1027088"/>
                <a:gd name="connsiteY17" fmla="*/ 558996 h 746186"/>
                <a:gd name="connsiteX18" fmla="*/ 166863 w 1027088"/>
                <a:gd name="connsiteY18" fmla="*/ 258101 h 746186"/>
                <a:gd name="connsiteX19" fmla="*/ 24072 w 1027088"/>
                <a:gd name="connsiteY19" fmla="*/ 401795 h 746186"/>
                <a:gd name="connsiteX20" fmla="*/ 166997 w 1027088"/>
                <a:gd name="connsiteY20" fmla="*/ 534891 h 746186"/>
                <a:gd name="connsiteX21" fmla="*/ 828698 w 1027088"/>
                <a:gd name="connsiteY21" fmla="*/ 534891 h 746186"/>
                <a:gd name="connsiteX22" fmla="*/ 1002983 w 1027088"/>
                <a:gd name="connsiteY22" fmla="*/ 365520 h 746186"/>
                <a:gd name="connsiteX23" fmla="*/ 828698 w 1027088"/>
                <a:gd name="connsiteY23" fmla="*/ 191235 h 746186"/>
                <a:gd name="connsiteX24" fmla="*/ 765008 w 1027088"/>
                <a:gd name="connsiteY24" fmla="*/ 200596 h 746186"/>
                <a:gd name="connsiteX25" fmla="*/ 749930 w 1027088"/>
                <a:gd name="connsiteY25" fmla="*/ 193576 h 746186"/>
                <a:gd name="connsiteX26" fmla="*/ 511086 w 1027088"/>
                <a:gd name="connsiteY26" fmla="*/ 24072 h 746186"/>
                <a:gd name="connsiteX27" fmla="*/ 255861 w 1027088"/>
                <a:gd name="connsiteY27" fmla="*/ 267663 h 746186"/>
                <a:gd name="connsiteX28" fmla="*/ 249442 w 1027088"/>
                <a:gd name="connsiteY28" fmla="*/ 277224 h 746186"/>
                <a:gd name="connsiteX29" fmla="*/ 237941 w 1027088"/>
                <a:gd name="connsiteY29" fmla="*/ 277024 h 746186"/>
                <a:gd name="connsiteX30" fmla="*/ 166863 w 1027088"/>
                <a:gd name="connsiteY30" fmla="*/ 258101 h 746186"/>
                <a:gd name="connsiteX0" fmla="*/ 231421 w 1027088"/>
                <a:gd name="connsiteY0" fmla="*/ 740134 h 748894"/>
                <a:gd name="connsiteX1" fmla="*/ 214973 w 1027088"/>
                <a:gd name="connsiteY1" fmla="*/ 744547 h 748894"/>
                <a:gd name="connsiteX2" fmla="*/ 210559 w 1027088"/>
                <a:gd name="connsiteY2" fmla="*/ 728132 h 748894"/>
                <a:gd name="connsiteX3" fmla="*/ 260709 w 1027088"/>
                <a:gd name="connsiteY3" fmla="*/ 641240 h 748894"/>
                <a:gd name="connsiteX4" fmla="*/ 277158 w 1027088"/>
                <a:gd name="connsiteY4" fmla="*/ 636827 h 748894"/>
                <a:gd name="connsiteX5" fmla="*/ 281571 w 1027088"/>
                <a:gd name="connsiteY5" fmla="*/ 653243 h 748894"/>
                <a:gd name="connsiteX6" fmla="*/ 231421 w 1027088"/>
                <a:gd name="connsiteY6" fmla="*/ 740134 h 748894"/>
                <a:gd name="connsiteX7" fmla="*/ 166863 w 1027088"/>
                <a:gd name="connsiteY7" fmla="*/ 558996 h 748894"/>
                <a:gd name="connsiteX8" fmla="*/ 0 w 1027088"/>
                <a:gd name="connsiteY8" fmla="*/ 401795 h 748894"/>
                <a:gd name="connsiteX9" fmla="*/ 166863 w 1027088"/>
                <a:gd name="connsiteY9" fmla="*/ 234029 h 748894"/>
                <a:gd name="connsiteX10" fmla="*/ 234063 w 1027088"/>
                <a:gd name="connsiteY10" fmla="*/ 248138 h 748894"/>
                <a:gd name="connsiteX11" fmla="*/ 511086 w 1027088"/>
                <a:gd name="connsiteY11" fmla="*/ 0 h 748894"/>
                <a:gd name="connsiteX12" fmla="*/ 768151 w 1027088"/>
                <a:gd name="connsiteY12" fmla="*/ 174619 h 748894"/>
                <a:gd name="connsiteX13" fmla="*/ 828698 w 1027088"/>
                <a:gd name="connsiteY13" fmla="*/ 167164 h 748894"/>
                <a:gd name="connsiteX14" fmla="*/ 1027088 w 1027088"/>
                <a:gd name="connsiteY14" fmla="*/ 365520 h 748894"/>
                <a:gd name="connsiteX15" fmla="*/ 828831 w 1027088"/>
                <a:gd name="connsiteY15" fmla="*/ 558996 h 748894"/>
                <a:gd name="connsiteX16" fmla="*/ 166863 w 1027088"/>
                <a:gd name="connsiteY16" fmla="*/ 558996 h 748894"/>
                <a:gd name="connsiteX17" fmla="*/ 166863 w 1027088"/>
                <a:gd name="connsiteY17" fmla="*/ 258101 h 748894"/>
                <a:gd name="connsiteX18" fmla="*/ 24072 w 1027088"/>
                <a:gd name="connsiteY18" fmla="*/ 401795 h 748894"/>
                <a:gd name="connsiteX19" fmla="*/ 166997 w 1027088"/>
                <a:gd name="connsiteY19" fmla="*/ 534891 h 748894"/>
                <a:gd name="connsiteX20" fmla="*/ 828698 w 1027088"/>
                <a:gd name="connsiteY20" fmla="*/ 534891 h 748894"/>
                <a:gd name="connsiteX21" fmla="*/ 1002983 w 1027088"/>
                <a:gd name="connsiteY21" fmla="*/ 365520 h 748894"/>
                <a:gd name="connsiteX22" fmla="*/ 828698 w 1027088"/>
                <a:gd name="connsiteY22" fmla="*/ 191235 h 748894"/>
                <a:gd name="connsiteX23" fmla="*/ 765008 w 1027088"/>
                <a:gd name="connsiteY23" fmla="*/ 200596 h 748894"/>
                <a:gd name="connsiteX24" fmla="*/ 749930 w 1027088"/>
                <a:gd name="connsiteY24" fmla="*/ 193576 h 748894"/>
                <a:gd name="connsiteX25" fmla="*/ 511086 w 1027088"/>
                <a:gd name="connsiteY25" fmla="*/ 24072 h 748894"/>
                <a:gd name="connsiteX26" fmla="*/ 255861 w 1027088"/>
                <a:gd name="connsiteY26" fmla="*/ 267663 h 748894"/>
                <a:gd name="connsiteX27" fmla="*/ 249442 w 1027088"/>
                <a:gd name="connsiteY27" fmla="*/ 277224 h 748894"/>
                <a:gd name="connsiteX28" fmla="*/ 237941 w 1027088"/>
                <a:gd name="connsiteY28" fmla="*/ 277024 h 748894"/>
                <a:gd name="connsiteX29" fmla="*/ 166863 w 1027088"/>
                <a:gd name="connsiteY29" fmla="*/ 258101 h 748894"/>
                <a:gd name="connsiteX0" fmla="*/ 281571 w 1027088"/>
                <a:gd name="connsiteY0" fmla="*/ 653243 h 744547"/>
                <a:gd name="connsiteX1" fmla="*/ 214973 w 1027088"/>
                <a:gd name="connsiteY1" fmla="*/ 744547 h 744547"/>
                <a:gd name="connsiteX2" fmla="*/ 210559 w 1027088"/>
                <a:gd name="connsiteY2" fmla="*/ 728132 h 744547"/>
                <a:gd name="connsiteX3" fmla="*/ 260709 w 1027088"/>
                <a:gd name="connsiteY3" fmla="*/ 641240 h 744547"/>
                <a:gd name="connsiteX4" fmla="*/ 277158 w 1027088"/>
                <a:gd name="connsiteY4" fmla="*/ 636827 h 744547"/>
                <a:gd name="connsiteX5" fmla="*/ 281571 w 1027088"/>
                <a:gd name="connsiteY5" fmla="*/ 653243 h 744547"/>
                <a:gd name="connsiteX6" fmla="*/ 166863 w 1027088"/>
                <a:gd name="connsiteY6" fmla="*/ 558996 h 744547"/>
                <a:gd name="connsiteX7" fmla="*/ 0 w 1027088"/>
                <a:gd name="connsiteY7" fmla="*/ 401795 h 744547"/>
                <a:gd name="connsiteX8" fmla="*/ 166863 w 1027088"/>
                <a:gd name="connsiteY8" fmla="*/ 234029 h 744547"/>
                <a:gd name="connsiteX9" fmla="*/ 234063 w 1027088"/>
                <a:gd name="connsiteY9" fmla="*/ 248138 h 744547"/>
                <a:gd name="connsiteX10" fmla="*/ 511086 w 1027088"/>
                <a:gd name="connsiteY10" fmla="*/ 0 h 744547"/>
                <a:gd name="connsiteX11" fmla="*/ 768151 w 1027088"/>
                <a:gd name="connsiteY11" fmla="*/ 174619 h 744547"/>
                <a:gd name="connsiteX12" fmla="*/ 828698 w 1027088"/>
                <a:gd name="connsiteY12" fmla="*/ 167164 h 744547"/>
                <a:gd name="connsiteX13" fmla="*/ 1027088 w 1027088"/>
                <a:gd name="connsiteY13" fmla="*/ 365520 h 744547"/>
                <a:gd name="connsiteX14" fmla="*/ 828831 w 1027088"/>
                <a:gd name="connsiteY14" fmla="*/ 558996 h 744547"/>
                <a:gd name="connsiteX15" fmla="*/ 166863 w 1027088"/>
                <a:gd name="connsiteY15" fmla="*/ 558996 h 744547"/>
                <a:gd name="connsiteX16" fmla="*/ 166863 w 1027088"/>
                <a:gd name="connsiteY16" fmla="*/ 258101 h 744547"/>
                <a:gd name="connsiteX17" fmla="*/ 24072 w 1027088"/>
                <a:gd name="connsiteY17" fmla="*/ 401795 h 744547"/>
                <a:gd name="connsiteX18" fmla="*/ 166997 w 1027088"/>
                <a:gd name="connsiteY18" fmla="*/ 534891 h 744547"/>
                <a:gd name="connsiteX19" fmla="*/ 828698 w 1027088"/>
                <a:gd name="connsiteY19" fmla="*/ 534891 h 744547"/>
                <a:gd name="connsiteX20" fmla="*/ 1002983 w 1027088"/>
                <a:gd name="connsiteY20" fmla="*/ 365520 h 744547"/>
                <a:gd name="connsiteX21" fmla="*/ 828698 w 1027088"/>
                <a:gd name="connsiteY21" fmla="*/ 191235 h 744547"/>
                <a:gd name="connsiteX22" fmla="*/ 765008 w 1027088"/>
                <a:gd name="connsiteY22" fmla="*/ 200596 h 744547"/>
                <a:gd name="connsiteX23" fmla="*/ 749930 w 1027088"/>
                <a:gd name="connsiteY23" fmla="*/ 193576 h 744547"/>
                <a:gd name="connsiteX24" fmla="*/ 511086 w 1027088"/>
                <a:gd name="connsiteY24" fmla="*/ 24072 h 744547"/>
                <a:gd name="connsiteX25" fmla="*/ 255861 w 1027088"/>
                <a:gd name="connsiteY25" fmla="*/ 267663 h 744547"/>
                <a:gd name="connsiteX26" fmla="*/ 249442 w 1027088"/>
                <a:gd name="connsiteY26" fmla="*/ 277224 h 744547"/>
                <a:gd name="connsiteX27" fmla="*/ 237941 w 1027088"/>
                <a:gd name="connsiteY27" fmla="*/ 277024 h 744547"/>
                <a:gd name="connsiteX28" fmla="*/ 166863 w 1027088"/>
                <a:gd name="connsiteY28" fmla="*/ 258101 h 744547"/>
                <a:gd name="connsiteX0" fmla="*/ 277158 w 1027088"/>
                <a:gd name="connsiteY0" fmla="*/ 636827 h 749274"/>
                <a:gd name="connsiteX1" fmla="*/ 214973 w 1027088"/>
                <a:gd name="connsiteY1" fmla="*/ 744547 h 749274"/>
                <a:gd name="connsiteX2" fmla="*/ 210559 w 1027088"/>
                <a:gd name="connsiteY2" fmla="*/ 728132 h 749274"/>
                <a:gd name="connsiteX3" fmla="*/ 260709 w 1027088"/>
                <a:gd name="connsiteY3" fmla="*/ 641240 h 749274"/>
                <a:gd name="connsiteX4" fmla="*/ 277158 w 1027088"/>
                <a:gd name="connsiteY4" fmla="*/ 636827 h 749274"/>
                <a:gd name="connsiteX5" fmla="*/ 166863 w 1027088"/>
                <a:gd name="connsiteY5" fmla="*/ 558996 h 749274"/>
                <a:gd name="connsiteX6" fmla="*/ 0 w 1027088"/>
                <a:gd name="connsiteY6" fmla="*/ 401795 h 749274"/>
                <a:gd name="connsiteX7" fmla="*/ 166863 w 1027088"/>
                <a:gd name="connsiteY7" fmla="*/ 234029 h 749274"/>
                <a:gd name="connsiteX8" fmla="*/ 234063 w 1027088"/>
                <a:gd name="connsiteY8" fmla="*/ 248138 h 749274"/>
                <a:gd name="connsiteX9" fmla="*/ 511086 w 1027088"/>
                <a:gd name="connsiteY9" fmla="*/ 0 h 749274"/>
                <a:gd name="connsiteX10" fmla="*/ 768151 w 1027088"/>
                <a:gd name="connsiteY10" fmla="*/ 174619 h 749274"/>
                <a:gd name="connsiteX11" fmla="*/ 828698 w 1027088"/>
                <a:gd name="connsiteY11" fmla="*/ 167164 h 749274"/>
                <a:gd name="connsiteX12" fmla="*/ 1027088 w 1027088"/>
                <a:gd name="connsiteY12" fmla="*/ 365520 h 749274"/>
                <a:gd name="connsiteX13" fmla="*/ 828831 w 1027088"/>
                <a:gd name="connsiteY13" fmla="*/ 558996 h 749274"/>
                <a:gd name="connsiteX14" fmla="*/ 166863 w 1027088"/>
                <a:gd name="connsiteY14" fmla="*/ 558996 h 749274"/>
                <a:gd name="connsiteX15" fmla="*/ 166863 w 1027088"/>
                <a:gd name="connsiteY15" fmla="*/ 258101 h 749274"/>
                <a:gd name="connsiteX16" fmla="*/ 24072 w 1027088"/>
                <a:gd name="connsiteY16" fmla="*/ 401795 h 749274"/>
                <a:gd name="connsiteX17" fmla="*/ 166997 w 1027088"/>
                <a:gd name="connsiteY17" fmla="*/ 534891 h 749274"/>
                <a:gd name="connsiteX18" fmla="*/ 828698 w 1027088"/>
                <a:gd name="connsiteY18" fmla="*/ 534891 h 749274"/>
                <a:gd name="connsiteX19" fmla="*/ 1002983 w 1027088"/>
                <a:gd name="connsiteY19" fmla="*/ 365520 h 749274"/>
                <a:gd name="connsiteX20" fmla="*/ 828698 w 1027088"/>
                <a:gd name="connsiteY20" fmla="*/ 191235 h 749274"/>
                <a:gd name="connsiteX21" fmla="*/ 765008 w 1027088"/>
                <a:gd name="connsiteY21" fmla="*/ 200596 h 749274"/>
                <a:gd name="connsiteX22" fmla="*/ 749930 w 1027088"/>
                <a:gd name="connsiteY22" fmla="*/ 193576 h 749274"/>
                <a:gd name="connsiteX23" fmla="*/ 511086 w 1027088"/>
                <a:gd name="connsiteY23" fmla="*/ 24072 h 749274"/>
                <a:gd name="connsiteX24" fmla="*/ 255861 w 1027088"/>
                <a:gd name="connsiteY24" fmla="*/ 267663 h 749274"/>
                <a:gd name="connsiteX25" fmla="*/ 249442 w 1027088"/>
                <a:gd name="connsiteY25" fmla="*/ 277224 h 749274"/>
                <a:gd name="connsiteX26" fmla="*/ 237941 w 1027088"/>
                <a:gd name="connsiteY26" fmla="*/ 277024 h 749274"/>
                <a:gd name="connsiteX27" fmla="*/ 166863 w 1027088"/>
                <a:gd name="connsiteY27" fmla="*/ 258101 h 749274"/>
                <a:gd name="connsiteX0" fmla="*/ 260709 w 1027088"/>
                <a:gd name="connsiteY0" fmla="*/ 641240 h 748979"/>
                <a:gd name="connsiteX1" fmla="*/ 214973 w 1027088"/>
                <a:gd name="connsiteY1" fmla="*/ 744547 h 748979"/>
                <a:gd name="connsiteX2" fmla="*/ 210559 w 1027088"/>
                <a:gd name="connsiteY2" fmla="*/ 728132 h 748979"/>
                <a:gd name="connsiteX3" fmla="*/ 260709 w 1027088"/>
                <a:gd name="connsiteY3" fmla="*/ 641240 h 748979"/>
                <a:gd name="connsiteX4" fmla="*/ 166863 w 1027088"/>
                <a:gd name="connsiteY4" fmla="*/ 558996 h 748979"/>
                <a:gd name="connsiteX5" fmla="*/ 0 w 1027088"/>
                <a:gd name="connsiteY5" fmla="*/ 401795 h 748979"/>
                <a:gd name="connsiteX6" fmla="*/ 166863 w 1027088"/>
                <a:gd name="connsiteY6" fmla="*/ 234029 h 748979"/>
                <a:gd name="connsiteX7" fmla="*/ 234063 w 1027088"/>
                <a:gd name="connsiteY7" fmla="*/ 248138 h 748979"/>
                <a:gd name="connsiteX8" fmla="*/ 511086 w 1027088"/>
                <a:gd name="connsiteY8" fmla="*/ 0 h 748979"/>
                <a:gd name="connsiteX9" fmla="*/ 768151 w 1027088"/>
                <a:gd name="connsiteY9" fmla="*/ 174619 h 748979"/>
                <a:gd name="connsiteX10" fmla="*/ 828698 w 1027088"/>
                <a:gd name="connsiteY10" fmla="*/ 167164 h 748979"/>
                <a:gd name="connsiteX11" fmla="*/ 1027088 w 1027088"/>
                <a:gd name="connsiteY11" fmla="*/ 365520 h 748979"/>
                <a:gd name="connsiteX12" fmla="*/ 828831 w 1027088"/>
                <a:gd name="connsiteY12" fmla="*/ 558996 h 748979"/>
                <a:gd name="connsiteX13" fmla="*/ 166863 w 1027088"/>
                <a:gd name="connsiteY13" fmla="*/ 558996 h 748979"/>
                <a:gd name="connsiteX14" fmla="*/ 166863 w 1027088"/>
                <a:gd name="connsiteY14" fmla="*/ 258101 h 748979"/>
                <a:gd name="connsiteX15" fmla="*/ 24072 w 1027088"/>
                <a:gd name="connsiteY15" fmla="*/ 401795 h 748979"/>
                <a:gd name="connsiteX16" fmla="*/ 166997 w 1027088"/>
                <a:gd name="connsiteY16" fmla="*/ 534891 h 748979"/>
                <a:gd name="connsiteX17" fmla="*/ 828698 w 1027088"/>
                <a:gd name="connsiteY17" fmla="*/ 534891 h 748979"/>
                <a:gd name="connsiteX18" fmla="*/ 1002983 w 1027088"/>
                <a:gd name="connsiteY18" fmla="*/ 365520 h 748979"/>
                <a:gd name="connsiteX19" fmla="*/ 828698 w 1027088"/>
                <a:gd name="connsiteY19" fmla="*/ 191235 h 748979"/>
                <a:gd name="connsiteX20" fmla="*/ 765008 w 1027088"/>
                <a:gd name="connsiteY20" fmla="*/ 200596 h 748979"/>
                <a:gd name="connsiteX21" fmla="*/ 749930 w 1027088"/>
                <a:gd name="connsiteY21" fmla="*/ 193576 h 748979"/>
                <a:gd name="connsiteX22" fmla="*/ 511086 w 1027088"/>
                <a:gd name="connsiteY22" fmla="*/ 24072 h 748979"/>
                <a:gd name="connsiteX23" fmla="*/ 255861 w 1027088"/>
                <a:gd name="connsiteY23" fmla="*/ 267663 h 748979"/>
                <a:gd name="connsiteX24" fmla="*/ 249442 w 1027088"/>
                <a:gd name="connsiteY24" fmla="*/ 277224 h 748979"/>
                <a:gd name="connsiteX25" fmla="*/ 237941 w 1027088"/>
                <a:gd name="connsiteY25" fmla="*/ 277024 h 748979"/>
                <a:gd name="connsiteX26" fmla="*/ 166863 w 1027088"/>
                <a:gd name="connsiteY26" fmla="*/ 258101 h 748979"/>
                <a:gd name="connsiteX0" fmla="*/ 210559 w 1027088"/>
                <a:gd name="connsiteY0" fmla="*/ 728132 h 748979"/>
                <a:gd name="connsiteX1" fmla="*/ 214973 w 1027088"/>
                <a:gd name="connsiteY1" fmla="*/ 744547 h 748979"/>
                <a:gd name="connsiteX2" fmla="*/ 210559 w 1027088"/>
                <a:gd name="connsiteY2" fmla="*/ 728132 h 748979"/>
                <a:gd name="connsiteX3" fmla="*/ 166863 w 1027088"/>
                <a:gd name="connsiteY3" fmla="*/ 558996 h 748979"/>
                <a:gd name="connsiteX4" fmla="*/ 0 w 1027088"/>
                <a:gd name="connsiteY4" fmla="*/ 401795 h 748979"/>
                <a:gd name="connsiteX5" fmla="*/ 166863 w 1027088"/>
                <a:gd name="connsiteY5" fmla="*/ 234029 h 748979"/>
                <a:gd name="connsiteX6" fmla="*/ 234063 w 1027088"/>
                <a:gd name="connsiteY6" fmla="*/ 248138 h 748979"/>
                <a:gd name="connsiteX7" fmla="*/ 511086 w 1027088"/>
                <a:gd name="connsiteY7" fmla="*/ 0 h 748979"/>
                <a:gd name="connsiteX8" fmla="*/ 768151 w 1027088"/>
                <a:gd name="connsiteY8" fmla="*/ 174619 h 748979"/>
                <a:gd name="connsiteX9" fmla="*/ 828698 w 1027088"/>
                <a:gd name="connsiteY9" fmla="*/ 167164 h 748979"/>
                <a:gd name="connsiteX10" fmla="*/ 1027088 w 1027088"/>
                <a:gd name="connsiteY10" fmla="*/ 365520 h 748979"/>
                <a:gd name="connsiteX11" fmla="*/ 828831 w 1027088"/>
                <a:gd name="connsiteY11" fmla="*/ 558996 h 748979"/>
                <a:gd name="connsiteX12" fmla="*/ 166863 w 1027088"/>
                <a:gd name="connsiteY12" fmla="*/ 558996 h 748979"/>
                <a:gd name="connsiteX13" fmla="*/ 166863 w 1027088"/>
                <a:gd name="connsiteY13" fmla="*/ 258101 h 748979"/>
                <a:gd name="connsiteX14" fmla="*/ 24072 w 1027088"/>
                <a:gd name="connsiteY14" fmla="*/ 401795 h 748979"/>
                <a:gd name="connsiteX15" fmla="*/ 166997 w 1027088"/>
                <a:gd name="connsiteY15" fmla="*/ 534891 h 748979"/>
                <a:gd name="connsiteX16" fmla="*/ 828698 w 1027088"/>
                <a:gd name="connsiteY16" fmla="*/ 534891 h 748979"/>
                <a:gd name="connsiteX17" fmla="*/ 1002983 w 1027088"/>
                <a:gd name="connsiteY17" fmla="*/ 365520 h 748979"/>
                <a:gd name="connsiteX18" fmla="*/ 828698 w 1027088"/>
                <a:gd name="connsiteY18" fmla="*/ 191235 h 748979"/>
                <a:gd name="connsiteX19" fmla="*/ 765008 w 1027088"/>
                <a:gd name="connsiteY19" fmla="*/ 200596 h 748979"/>
                <a:gd name="connsiteX20" fmla="*/ 749930 w 1027088"/>
                <a:gd name="connsiteY20" fmla="*/ 193576 h 748979"/>
                <a:gd name="connsiteX21" fmla="*/ 511086 w 1027088"/>
                <a:gd name="connsiteY21" fmla="*/ 24072 h 748979"/>
                <a:gd name="connsiteX22" fmla="*/ 255861 w 1027088"/>
                <a:gd name="connsiteY22" fmla="*/ 267663 h 748979"/>
                <a:gd name="connsiteX23" fmla="*/ 249442 w 1027088"/>
                <a:gd name="connsiteY23" fmla="*/ 277224 h 748979"/>
                <a:gd name="connsiteX24" fmla="*/ 237941 w 1027088"/>
                <a:gd name="connsiteY24" fmla="*/ 277024 h 748979"/>
                <a:gd name="connsiteX25" fmla="*/ 166863 w 1027088"/>
                <a:gd name="connsiteY25" fmla="*/ 258101 h 748979"/>
                <a:gd name="connsiteX0" fmla="*/ 166863 w 1027088"/>
                <a:gd name="connsiteY0" fmla="*/ 558996 h 558996"/>
                <a:gd name="connsiteX1" fmla="*/ 0 w 1027088"/>
                <a:gd name="connsiteY1" fmla="*/ 401795 h 558996"/>
                <a:gd name="connsiteX2" fmla="*/ 166863 w 1027088"/>
                <a:gd name="connsiteY2" fmla="*/ 234029 h 558996"/>
                <a:gd name="connsiteX3" fmla="*/ 234063 w 1027088"/>
                <a:gd name="connsiteY3" fmla="*/ 248138 h 558996"/>
                <a:gd name="connsiteX4" fmla="*/ 511086 w 1027088"/>
                <a:gd name="connsiteY4" fmla="*/ 0 h 558996"/>
                <a:gd name="connsiteX5" fmla="*/ 768151 w 1027088"/>
                <a:gd name="connsiteY5" fmla="*/ 174619 h 558996"/>
                <a:gd name="connsiteX6" fmla="*/ 828698 w 1027088"/>
                <a:gd name="connsiteY6" fmla="*/ 167164 h 558996"/>
                <a:gd name="connsiteX7" fmla="*/ 1027088 w 1027088"/>
                <a:gd name="connsiteY7" fmla="*/ 365520 h 558996"/>
                <a:gd name="connsiteX8" fmla="*/ 828831 w 1027088"/>
                <a:gd name="connsiteY8" fmla="*/ 558996 h 558996"/>
                <a:gd name="connsiteX9" fmla="*/ 166863 w 1027088"/>
                <a:gd name="connsiteY9" fmla="*/ 558996 h 558996"/>
                <a:gd name="connsiteX10" fmla="*/ 166863 w 1027088"/>
                <a:gd name="connsiteY10" fmla="*/ 258101 h 558996"/>
                <a:gd name="connsiteX11" fmla="*/ 24072 w 1027088"/>
                <a:gd name="connsiteY11" fmla="*/ 401795 h 558996"/>
                <a:gd name="connsiteX12" fmla="*/ 166997 w 1027088"/>
                <a:gd name="connsiteY12" fmla="*/ 534891 h 558996"/>
                <a:gd name="connsiteX13" fmla="*/ 828698 w 1027088"/>
                <a:gd name="connsiteY13" fmla="*/ 534891 h 558996"/>
                <a:gd name="connsiteX14" fmla="*/ 1002983 w 1027088"/>
                <a:gd name="connsiteY14" fmla="*/ 365520 h 558996"/>
                <a:gd name="connsiteX15" fmla="*/ 828698 w 1027088"/>
                <a:gd name="connsiteY15" fmla="*/ 191235 h 558996"/>
                <a:gd name="connsiteX16" fmla="*/ 765008 w 1027088"/>
                <a:gd name="connsiteY16" fmla="*/ 200596 h 558996"/>
                <a:gd name="connsiteX17" fmla="*/ 749930 w 1027088"/>
                <a:gd name="connsiteY17" fmla="*/ 193576 h 558996"/>
                <a:gd name="connsiteX18" fmla="*/ 511086 w 1027088"/>
                <a:gd name="connsiteY18" fmla="*/ 24072 h 558996"/>
                <a:gd name="connsiteX19" fmla="*/ 255861 w 1027088"/>
                <a:gd name="connsiteY19" fmla="*/ 267663 h 558996"/>
                <a:gd name="connsiteX20" fmla="*/ 249442 w 1027088"/>
                <a:gd name="connsiteY20" fmla="*/ 277224 h 558996"/>
                <a:gd name="connsiteX21" fmla="*/ 237941 w 1027088"/>
                <a:gd name="connsiteY21" fmla="*/ 277024 h 558996"/>
                <a:gd name="connsiteX22" fmla="*/ 166863 w 1027088"/>
                <a:gd name="connsiteY22" fmla="*/ 258101 h 558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27088" h="558996">
                  <a:moveTo>
                    <a:pt x="166863" y="558996"/>
                  </a:moveTo>
                  <a:cubicBezTo>
                    <a:pt x="70108" y="557792"/>
                    <a:pt x="0" y="491662"/>
                    <a:pt x="0" y="401795"/>
                  </a:cubicBezTo>
                  <a:cubicBezTo>
                    <a:pt x="0" y="309286"/>
                    <a:pt x="74856" y="234029"/>
                    <a:pt x="166863" y="234029"/>
                  </a:cubicBezTo>
                  <a:cubicBezTo>
                    <a:pt x="189965" y="234029"/>
                    <a:pt x="212900" y="238877"/>
                    <a:pt x="234063" y="248138"/>
                  </a:cubicBezTo>
                  <a:cubicBezTo>
                    <a:pt x="255694" y="109793"/>
                    <a:pt x="376553" y="0"/>
                    <a:pt x="511086" y="0"/>
                  </a:cubicBezTo>
                  <a:cubicBezTo>
                    <a:pt x="620779" y="0"/>
                    <a:pt x="722783" y="69707"/>
                    <a:pt x="768151" y="174619"/>
                  </a:cubicBezTo>
                  <a:cubicBezTo>
                    <a:pt x="788177" y="169504"/>
                    <a:pt x="811914" y="167164"/>
                    <a:pt x="828698" y="167164"/>
                  </a:cubicBezTo>
                  <a:cubicBezTo>
                    <a:pt x="938056" y="167164"/>
                    <a:pt x="1027088" y="256162"/>
                    <a:pt x="1027088" y="365520"/>
                  </a:cubicBezTo>
                  <a:cubicBezTo>
                    <a:pt x="1027088" y="472839"/>
                    <a:pt x="940029" y="557792"/>
                    <a:pt x="828831" y="558996"/>
                  </a:cubicBezTo>
                  <a:lnTo>
                    <a:pt x="166863" y="558996"/>
                  </a:lnTo>
                  <a:close/>
                  <a:moveTo>
                    <a:pt x="166863" y="258101"/>
                  </a:moveTo>
                  <a:cubicBezTo>
                    <a:pt x="88129" y="258101"/>
                    <a:pt x="24072" y="322559"/>
                    <a:pt x="24072" y="401795"/>
                  </a:cubicBezTo>
                  <a:cubicBezTo>
                    <a:pt x="24072" y="477888"/>
                    <a:pt x="84184" y="533888"/>
                    <a:pt x="166997" y="534891"/>
                  </a:cubicBezTo>
                  <a:lnTo>
                    <a:pt x="828698" y="534891"/>
                  </a:lnTo>
                  <a:cubicBezTo>
                    <a:pt x="926388" y="533888"/>
                    <a:pt x="1002983" y="459466"/>
                    <a:pt x="1002983" y="365520"/>
                  </a:cubicBezTo>
                  <a:cubicBezTo>
                    <a:pt x="1002983" y="269401"/>
                    <a:pt x="924817" y="191235"/>
                    <a:pt x="828698" y="191235"/>
                  </a:cubicBezTo>
                  <a:cubicBezTo>
                    <a:pt x="807434" y="191235"/>
                    <a:pt x="781257" y="195080"/>
                    <a:pt x="765008" y="200596"/>
                  </a:cubicBezTo>
                  <a:cubicBezTo>
                    <a:pt x="758890" y="202736"/>
                    <a:pt x="752304" y="199560"/>
                    <a:pt x="749930" y="193576"/>
                  </a:cubicBezTo>
                  <a:cubicBezTo>
                    <a:pt x="710479" y="92208"/>
                    <a:pt x="614494" y="24072"/>
                    <a:pt x="511086" y="24072"/>
                  </a:cubicBezTo>
                  <a:cubicBezTo>
                    <a:pt x="383072" y="24072"/>
                    <a:pt x="268599" y="133363"/>
                    <a:pt x="255861" y="267663"/>
                  </a:cubicBezTo>
                  <a:cubicBezTo>
                    <a:pt x="255460" y="271741"/>
                    <a:pt x="253052" y="275319"/>
                    <a:pt x="249442" y="277224"/>
                  </a:cubicBezTo>
                  <a:cubicBezTo>
                    <a:pt x="245864" y="279130"/>
                    <a:pt x="241485" y="279063"/>
                    <a:pt x="237941" y="277024"/>
                  </a:cubicBezTo>
                  <a:cubicBezTo>
                    <a:pt x="216243" y="264620"/>
                    <a:pt x="191670" y="258101"/>
                    <a:pt x="166863" y="258101"/>
                  </a:cubicBezTo>
                  <a:close/>
                </a:path>
              </a:pathLst>
            </a:custGeom>
            <a:solidFill>
              <a:schemeClr val="accent1"/>
            </a:solidFill>
            <a:ln w="33338" cap="flat">
              <a:noFill/>
              <a:prstDash val="solid"/>
              <a:miter/>
            </a:ln>
          </p:spPr>
          <p:txBody>
            <a:bodyPr rtlCol="0" anchor="ctr"/>
            <a:lstStyle/>
            <a:p>
              <a:endParaRPr lang="en-US" sz="1800" dirty="0">
                <a:solidFill>
                  <a:schemeClr val="tx2"/>
                </a:solidFill>
                <a:latin typeface="IBM Plex Sans" panose="020B0503050203000203" pitchFamily="34" charset="0"/>
              </a:endParaRPr>
            </a:p>
          </p:txBody>
        </p:sp>
      </p:grpSp>
      <p:sp>
        <p:nvSpPr>
          <p:cNvPr id="37" name="Freeform 17">
            <a:extLst>
              <a:ext uri="{FF2B5EF4-FFF2-40B4-BE49-F238E27FC236}">
                <a16:creationId xmlns:a16="http://schemas.microsoft.com/office/drawing/2014/main" id="{4C7AB6AD-3B63-0043-04DD-2DCC619516B2}"/>
              </a:ext>
            </a:extLst>
          </p:cNvPr>
          <p:cNvSpPr/>
          <p:nvPr/>
        </p:nvSpPr>
        <p:spPr>
          <a:xfrm rot="5400000">
            <a:off x="13349520" y="6310242"/>
            <a:ext cx="540786" cy="973106"/>
          </a:xfrm>
          <a:custGeom>
            <a:avLst/>
            <a:gdLst>
              <a:gd name="connsiteX0" fmla="*/ 285973 w 540857"/>
              <a:gd name="connsiteY0" fmla="*/ 973232 h 973232"/>
              <a:gd name="connsiteX1" fmla="*/ 254842 w 540857"/>
              <a:gd name="connsiteY1" fmla="*/ 973232 h 973232"/>
              <a:gd name="connsiteX2" fmla="*/ 254842 w 540857"/>
              <a:gd name="connsiteY2" fmla="*/ 59581 h 973232"/>
              <a:gd name="connsiteX3" fmla="*/ 21965 w 540857"/>
              <a:gd name="connsiteY3" fmla="*/ 292415 h 973232"/>
              <a:gd name="connsiteX4" fmla="*/ 0 w 540857"/>
              <a:gd name="connsiteY4" fmla="*/ 270450 h 973232"/>
              <a:gd name="connsiteX5" fmla="*/ 270407 w 540857"/>
              <a:gd name="connsiteY5" fmla="*/ 0 h 973232"/>
              <a:gd name="connsiteX6" fmla="*/ 540857 w 540857"/>
              <a:gd name="connsiteY6" fmla="*/ 270450 h 973232"/>
              <a:gd name="connsiteX7" fmla="*/ 518806 w 540857"/>
              <a:gd name="connsiteY7" fmla="*/ 292415 h 973232"/>
              <a:gd name="connsiteX8" fmla="*/ 285973 w 540857"/>
              <a:gd name="connsiteY8" fmla="*/ 59581 h 973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40857" h="973232">
                <a:moveTo>
                  <a:pt x="285973" y="973232"/>
                </a:moveTo>
                <a:lnTo>
                  <a:pt x="254842" y="973232"/>
                </a:lnTo>
                <a:lnTo>
                  <a:pt x="254842" y="59581"/>
                </a:lnTo>
                <a:lnTo>
                  <a:pt x="21965" y="292415"/>
                </a:lnTo>
                <a:lnTo>
                  <a:pt x="0" y="270450"/>
                </a:lnTo>
                <a:lnTo>
                  <a:pt x="270407" y="0"/>
                </a:lnTo>
                <a:lnTo>
                  <a:pt x="540857" y="270450"/>
                </a:lnTo>
                <a:lnTo>
                  <a:pt x="518806" y="292415"/>
                </a:lnTo>
                <a:lnTo>
                  <a:pt x="285973" y="59581"/>
                </a:lnTo>
                <a:close/>
              </a:path>
            </a:pathLst>
          </a:custGeom>
          <a:solidFill>
            <a:schemeClr val="accent1"/>
          </a:solidFill>
          <a:ln w="19050" cap="flat">
            <a:noFill/>
            <a:prstDash val="solid"/>
            <a:miter/>
          </a:ln>
        </p:spPr>
        <p:txBody>
          <a:bodyPr rtlCol="0" anchor="ctr"/>
          <a:lstStyle>
            <a:defPPr>
              <a:defRPr lang="en-US"/>
            </a:defPPr>
            <a:lvl1pPr marL="0" algn="l" defTabSz="1829379" rtl="0" eaLnBrk="1" latinLnBrk="0" hangingPunct="1">
              <a:defRPr sz="3600" kern="1200">
                <a:solidFill>
                  <a:schemeClr val="tx1"/>
                </a:solidFill>
                <a:latin typeface="+mn-lt"/>
                <a:ea typeface="+mn-ea"/>
                <a:cs typeface="+mn-cs"/>
              </a:defRPr>
            </a:lvl1pPr>
            <a:lvl2pPr marL="914688" algn="l" defTabSz="1829379" rtl="0" eaLnBrk="1" latinLnBrk="0" hangingPunct="1">
              <a:defRPr sz="3600" kern="1200">
                <a:solidFill>
                  <a:schemeClr val="tx1"/>
                </a:solidFill>
                <a:latin typeface="+mn-lt"/>
                <a:ea typeface="+mn-ea"/>
                <a:cs typeface="+mn-cs"/>
              </a:defRPr>
            </a:lvl2pPr>
            <a:lvl3pPr marL="1829379" algn="l" defTabSz="1829379" rtl="0" eaLnBrk="1" latinLnBrk="0" hangingPunct="1">
              <a:defRPr sz="3600" kern="1200">
                <a:solidFill>
                  <a:schemeClr val="tx1"/>
                </a:solidFill>
                <a:latin typeface="+mn-lt"/>
                <a:ea typeface="+mn-ea"/>
                <a:cs typeface="+mn-cs"/>
              </a:defRPr>
            </a:lvl3pPr>
            <a:lvl4pPr marL="2744068" algn="l" defTabSz="1829379" rtl="0" eaLnBrk="1" latinLnBrk="0" hangingPunct="1">
              <a:defRPr sz="3600" kern="1200">
                <a:solidFill>
                  <a:schemeClr val="tx1"/>
                </a:solidFill>
                <a:latin typeface="+mn-lt"/>
                <a:ea typeface="+mn-ea"/>
                <a:cs typeface="+mn-cs"/>
              </a:defRPr>
            </a:lvl4pPr>
            <a:lvl5pPr marL="3658759" algn="l" defTabSz="1829379" rtl="0" eaLnBrk="1" latinLnBrk="0" hangingPunct="1">
              <a:defRPr sz="3600" kern="1200">
                <a:solidFill>
                  <a:schemeClr val="tx1"/>
                </a:solidFill>
                <a:latin typeface="+mn-lt"/>
                <a:ea typeface="+mn-ea"/>
                <a:cs typeface="+mn-cs"/>
              </a:defRPr>
            </a:lvl5pPr>
            <a:lvl6pPr marL="4573447" algn="l" defTabSz="1829379" rtl="0" eaLnBrk="1" latinLnBrk="0" hangingPunct="1">
              <a:defRPr sz="3600" kern="1200">
                <a:solidFill>
                  <a:schemeClr val="tx1"/>
                </a:solidFill>
                <a:latin typeface="+mn-lt"/>
                <a:ea typeface="+mn-ea"/>
                <a:cs typeface="+mn-cs"/>
              </a:defRPr>
            </a:lvl6pPr>
            <a:lvl7pPr marL="5488138" algn="l" defTabSz="1829379" rtl="0" eaLnBrk="1" latinLnBrk="0" hangingPunct="1">
              <a:defRPr sz="3600" kern="1200">
                <a:solidFill>
                  <a:schemeClr val="tx1"/>
                </a:solidFill>
                <a:latin typeface="+mn-lt"/>
                <a:ea typeface="+mn-ea"/>
                <a:cs typeface="+mn-cs"/>
              </a:defRPr>
            </a:lvl7pPr>
            <a:lvl8pPr marL="6402827" algn="l" defTabSz="1829379" rtl="0" eaLnBrk="1" latinLnBrk="0" hangingPunct="1">
              <a:defRPr sz="3600" kern="1200">
                <a:solidFill>
                  <a:schemeClr val="tx1"/>
                </a:solidFill>
                <a:latin typeface="+mn-lt"/>
                <a:ea typeface="+mn-ea"/>
                <a:cs typeface="+mn-cs"/>
              </a:defRPr>
            </a:lvl8pPr>
            <a:lvl9pPr marL="7317518" algn="l" defTabSz="1829379" rtl="0" eaLnBrk="1" latinLnBrk="0" hangingPunct="1">
              <a:defRPr sz="3600" kern="1200">
                <a:solidFill>
                  <a:schemeClr val="tx1"/>
                </a:solidFill>
                <a:latin typeface="+mn-lt"/>
                <a:ea typeface="+mn-ea"/>
                <a:cs typeface="+mn-cs"/>
              </a:defRPr>
            </a:lvl9pPr>
          </a:lstStyle>
          <a:p>
            <a:endParaRPr lang="en-US">
              <a:latin typeface="IBM Plex Sans" panose="020B0503050203000203" pitchFamily="34" charset="0"/>
            </a:endParaRPr>
          </a:p>
        </p:txBody>
      </p:sp>
      <p:sp>
        <p:nvSpPr>
          <p:cNvPr id="38" name="Content Placeholder 2">
            <a:extLst>
              <a:ext uri="{FF2B5EF4-FFF2-40B4-BE49-F238E27FC236}">
                <a16:creationId xmlns:a16="http://schemas.microsoft.com/office/drawing/2014/main" id="{5CF5C3D0-9C5B-1448-A391-D88D4F962D65}"/>
              </a:ext>
            </a:extLst>
          </p:cNvPr>
          <p:cNvSpPr txBox="1">
            <a:spLocks/>
          </p:cNvSpPr>
          <p:nvPr/>
        </p:nvSpPr>
        <p:spPr>
          <a:xfrm>
            <a:off x="16191008" y="2779383"/>
            <a:ext cx="6438236" cy="2837401"/>
          </a:xfrm>
          <a:prstGeom prst="rect">
            <a:avLst/>
          </a:prstGeom>
          <a:noFill/>
          <a:ln w="6350" cap="flat" cmpd="sng" algn="ctr">
            <a:noFill/>
            <a:prstDash val="solid"/>
            <a:miter lim="800000"/>
          </a:ln>
          <a:effectLst/>
        </p:spPr>
        <p:txBody>
          <a:bodyPr rtlCol="0" anchor="ctr"/>
          <a:lstStyle>
            <a:defPPr>
              <a:defRPr lang="en-US"/>
            </a:defPPr>
            <a:lvl1pPr algn="ctr">
              <a:defRPr sz="1300"/>
            </a:lvl1pPr>
          </a:lstStyle>
          <a:p>
            <a:pPr defTabSz="2437492" eaLnBrk="0">
              <a:defRPr/>
            </a:pPr>
            <a:r>
              <a:rPr lang="en-GB" sz="4200" dirty="0">
                <a:ea typeface="Helvetica Neue"/>
                <a:cs typeface="Arial" panose="020B0604020202020204" pitchFamily="34" charset="0"/>
                <a:sym typeface="Helvetica Neue"/>
              </a:rPr>
              <a:t>Hybrid Multi-cloud IT</a:t>
            </a:r>
          </a:p>
          <a:p>
            <a:pPr defTabSz="2437492" eaLnBrk="0">
              <a:defRPr/>
            </a:pPr>
            <a:r>
              <a:rPr lang="en-GB" sz="4200" dirty="0">
                <a:ea typeface="Helvetica Neue"/>
                <a:cs typeface="Arial" panose="020B0604020202020204" pitchFamily="34" charset="0"/>
                <a:sym typeface="Helvetica Neue"/>
              </a:rPr>
              <a:t>on any cloud platform</a:t>
            </a:r>
          </a:p>
          <a:p>
            <a:pPr algn="l" defTabSz="2437492" eaLnBrk="0">
              <a:defRPr/>
            </a:pPr>
            <a:endParaRPr lang="en-GB" sz="4200" dirty="0">
              <a:ea typeface="Helvetica Neue"/>
              <a:cs typeface="Arial" panose="020B0604020202020204" pitchFamily="34" charset="0"/>
              <a:sym typeface="Helvetica Neue"/>
            </a:endParaRPr>
          </a:p>
        </p:txBody>
      </p:sp>
      <p:sp>
        <p:nvSpPr>
          <p:cNvPr id="4" name="TextBox 3">
            <a:extLst>
              <a:ext uri="{FF2B5EF4-FFF2-40B4-BE49-F238E27FC236}">
                <a16:creationId xmlns:a16="http://schemas.microsoft.com/office/drawing/2014/main" id="{7AF2EF6F-8C93-11BE-95B8-0C67D6E33DB5}"/>
              </a:ext>
            </a:extLst>
          </p:cNvPr>
          <p:cNvSpPr txBox="1"/>
          <p:nvPr/>
        </p:nvSpPr>
        <p:spPr>
          <a:xfrm>
            <a:off x="16179239" y="10207207"/>
            <a:ext cx="6461773" cy="1384995"/>
          </a:xfrm>
          <a:prstGeom prst="rect">
            <a:avLst/>
          </a:prstGeom>
          <a:noFill/>
        </p:spPr>
        <p:txBody>
          <a:bodyPr wrap="square" rtlCol="0">
            <a:spAutoFit/>
          </a:bodyPr>
          <a:lstStyle/>
          <a:p>
            <a:pPr algn="ctr" defTabSz="2437492" eaLnBrk="0" hangingPunct="0">
              <a:defRPr/>
            </a:pPr>
            <a:r>
              <a:rPr lang="en-GB" sz="4200" dirty="0">
                <a:latin typeface="IBM Plex Sans" panose="020B0503050203000203" pitchFamily="34" charset="0"/>
                <a:ea typeface="Helvetica Neue"/>
                <a:cs typeface="Arial" panose="020B0604020202020204" pitchFamily="34" charset="0"/>
                <a:sym typeface="Helvetica Neue"/>
              </a:rPr>
              <a:t>… and IBM Infrastructure </a:t>
            </a:r>
            <a:br>
              <a:rPr lang="en-GB" sz="4200" dirty="0">
                <a:latin typeface="IBM Plex Sans" panose="020B0503050203000203" pitchFamily="34" charset="0"/>
                <a:ea typeface="Helvetica Neue"/>
                <a:cs typeface="Arial" panose="020B0604020202020204" pitchFamily="34" charset="0"/>
                <a:sym typeface="Helvetica Neue"/>
              </a:rPr>
            </a:br>
            <a:r>
              <a:rPr lang="en-GB" sz="4200" dirty="0">
                <a:latin typeface="IBM Plex Sans" panose="020B0503050203000203" pitchFamily="34" charset="0"/>
                <a:ea typeface="Helvetica Neue"/>
                <a:cs typeface="Arial" panose="020B0604020202020204" pitchFamily="34" charset="0"/>
                <a:sym typeface="Helvetica Neue"/>
              </a:rPr>
              <a:t>on-prem</a:t>
            </a:r>
          </a:p>
        </p:txBody>
      </p:sp>
      <p:sp>
        <p:nvSpPr>
          <p:cNvPr id="9" name="Content Placeholder 2">
            <a:extLst>
              <a:ext uri="{FF2B5EF4-FFF2-40B4-BE49-F238E27FC236}">
                <a16:creationId xmlns:a16="http://schemas.microsoft.com/office/drawing/2014/main" id="{F93E0533-DFD4-9A9C-9567-6E37E78A0385}"/>
              </a:ext>
            </a:extLst>
          </p:cNvPr>
          <p:cNvSpPr txBox="1">
            <a:spLocks/>
          </p:cNvSpPr>
          <p:nvPr/>
        </p:nvSpPr>
        <p:spPr>
          <a:xfrm>
            <a:off x="1757931" y="3251167"/>
            <a:ext cx="11861982" cy="759234"/>
          </a:xfrm>
          <a:prstGeom prst="rect">
            <a:avLst/>
          </a:prstGeom>
          <a:solidFill>
            <a:schemeClr val="bg1"/>
          </a:solidFill>
          <a:ln w="6350" cap="flat" cmpd="sng" algn="ctr">
            <a:noFill/>
            <a:prstDash val="solid"/>
            <a:miter lim="800000"/>
          </a:ln>
          <a:effectLst/>
        </p:spPr>
        <p:txBody>
          <a:bodyPr rtlCol="0" anchor="ctr"/>
          <a:lstStyle>
            <a:defPPr>
              <a:defRPr lang="en-US"/>
            </a:defPPr>
            <a:lvl1pPr algn="ctr">
              <a:defRPr sz="1300"/>
            </a:lvl1pPr>
          </a:lstStyle>
          <a:p>
            <a:pPr defTabSz="2437492" eaLnBrk="0">
              <a:defRPr/>
            </a:pPr>
            <a:r>
              <a:rPr lang="en-GB" sz="4400" dirty="0">
                <a:latin typeface="IBM Plex Sans" panose="020B0503050203000203" pitchFamily="34" charset="0"/>
                <a:ea typeface="Helvetica Neue"/>
                <a:cs typeface="Arial" panose="020B0604020202020204" pitchFamily="34" charset="0"/>
                <a:sym typeface="Helvetica Neue"/>
              </a:rPr>
              <a:t>Address multiple motions with flexible license</a:t>
            </a:r>
          </a:p>
        </p:txBody>
      </p:sp>
      <p:sp>
        <p:nvSpPr>
          <p:cNvPr id="5" name="TextBox 4">
            <a:extLst>
              <a:ext uri="{FF2B5EF4-FFF2-40B4-BE49-F238E27FC236}">
                <a16:creationId xmlns:a16="http://schemas.microsoft.com/office/drawing/2014/main" id="{69BB6C9B-B372-14CD-00B7-FFCF31B43C77}"/>
              </a:ext>
            </a:extLst>
          </p:cNvPr>
          <p:cNvSpPr txBox="1"/>
          <p:nvPr/>
        </p:nvSpPr>
        <p:spPr>
          <a:xfrm>
            <a:off x="5663764" y="11953266"/>
            <a:ext cx="12192000" cy="1200329"/>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a:spAutoFit/>
          </a:bodyPr>
          <a:lstStyle/>
          <a:p>
            <a:pPr marL="0" marR="0" lvl="0" indent="0" algn="ctr" defTabSz="2437980" rtl="0" eaLnBrk="0" fontAlgn="auto" latinLnBrk="0" hangingPunct="1">
              <a:lnSpc>
                <a:spcPct val="100000"/>
              </a:lnSpc>
              <a:spcBef>
                <a:spcPts val="0"/>
              </a:spcBef>
              <a:spcAft>
                <a:spcPts val="0"/>
              </a:spcAft>
              <a:buClrTx/>
              <a:buSzTx/>
              <a:buFont typeface="Arial"/>
              <a:buNone/>
              <a:tabLst/>
              <a:defRPr/>
            </a:pPr>
            <a:r>
              <a:rPr kumimoji="0" lang="en-GB" sz="3600" b="0" i="1" u="none" strike="noStrike" kern="1200" cap="none" spc="0" normalizeH="0" baseline="0" noProof="0" dirty="0">
                <a:ln>
                  <a:noFill/>
                </a:ln>
                <a:effectLst/>
                <a:uLnTx/>
                <a:uFillTx/>
                <a:latin typeface="IBM Plex Sans Text" panose="020B0503050203000203" pitchFamily="34" charset="0"/>
                <a:ea typeface="Helvetica Neue"/>
                <a:cs typeface="Helvetica Neue"/>
                <a:sym typeface="Helvetica Neue"/>
              </a:rPr>
              <a:t>Rebalance your runtime deployments as needs shift using IBM’s flexible licensing</a:t>
            </a:r>
          </a:p>
        </p:txBody>
      </p:sp>
    </p:spTree>
    <p:extLst>
      <p:ext uri="{BB962C8B-B14F-4D97-AF65-F5344CB8AC3E}">
        <p14:creationId xmlns:p14="http://schemas.microsoft.com/office/powerpoint/2010/main" val="2867453476"/>
      </p:ext>
    </p:extLst>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1">
            <a:extLst>
              <a:ext uri="{FF2B5EF4-FFF2-40B4-BE49-F238E27FC236}">
                <a16:creationId xmlns:a16="http://schemas.microsoft.com/office/drawing/2014/main" id="{1CCAF524-E1B3-7EDF-4ABD-6EF42C5B5982}"/>
              </a:ext>
            </a:extLst>
          </p:cNvPr>
          <p:cNvSpPr txBox="1">
            <a:spLocks/>
          </p:cNvSpPr>
          <p:nvPr/>
        </p:nvSpPr>
        <p:spPr>
          <a:xfrm>
            <a:off x="574675" y="569912"/>
            <a:ext cx="7280852" cy="1525588"/>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2800" b="0" i="0" u="none" strike="noStrike" cap="none" spc="0" baseline="0">
                <a:solidFill>
                  <a:schemeClr val="tx2"/>
                </a:solidFill>
                <a:uFillTx/>
                <a:latin typeface="+mj-lt"/>
                <a:ea typeface="+mj-ea"/>
                <a:cs typeface="+mj-cs"/>
                <a:sym typeface="IBM Plex Sans Light"/>
              </a:defRPr>
            </a:lvl1pPr>
            <a:lvl2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2pPr>
            <a:lvl3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3pPr>
            <a:lvl4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4pPr>
            <a:lvl5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5pPr>
            <a:lvl6pPr marL="0" marR="0" indent="362568"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6pPr>
            <a:lvl7pPr marL="0" marR="0" indent="725139"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7pPr>
            <a:lvl8pPr marL="0" marR="0" indent="108770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8pPr>
            <a:lvl9pPr marL="0" marR="0" indent="145027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9pPr>
          </a:lstStyle>
          <a:p>
            <a:pPr>
              <a:lnSpc>
                <a:spcPct val="100000"/>
              </a:lnSpc>
            </a:pPr>
            <a:r>
              <a:rPr lang="en-US" sz="4400" kern="0" dirty="0"/>
              <a:t>Use opportunity accelerators to progress, land and expand </a:t>
            </a:r>
          </a:p>
        </p:txBody>
      </p:sp>
      <p:sp>
        <p:nvSpPr>
          <p:cNvPr id="25" name="Text Placeholder 2">
            <a:extLst>
              <a:ext uri="{FF2B5EF4-FFF2-40B4-BE49-F238E27FC236}">
                <a16:creationId xmlns:a16="http://schemas.microsoft.com/office/drawing/2014/main" id="{7A3701A9-F50D-C950-5BEF-C4A45F2732E9}"/>
              </a:ext>
            </a:extLst>
          </p:cNvPr>
          <p:cNvSpPr txBox="1">
            <a:spLocks/>
          </p:cNvSpPr>
          <p:nvPr/>
        </p:nvSpPr>
        <p:spPr>
          <a:xfrm>
            <a:off x="568325" y="3429000"/>
            <a:ext cx="8783493" cy="857250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2800" b="0" i="0" u="none" strike="noStrike" cap="none" spc="0" baseline="0">
                <a:solidFill>
                  <a:schemeClr val="tx1"/>
                </a:solidFill>
                <a:uFillTx/>
                <a:latin typeface="+mj-lt"/>
                <a:ea typeface="+mj-ea"/>
                <a:cs typeface="+mj-cs"/>
                <a:sym typeface="IBM Plex Sans Light"/>
              </a:defRPr>
            </a:lvl1pPr>
            <a:lvl2pPr marL="256032"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mj-lt"/>
                <a:ea typeface="+mj-ea"/>
                <a:cs typeface="+mj-cs"/>
                <a:sym typeface="IBM Plex Sans Light"/>
              </a:defRPr>
            </a:lvl2pPr>
            <a:lvl3pPr marL="512064"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mj-lt"/>
                <a:ea typeface="+mj-ea"/>
                <a:cs typeface="+mj-cs"/>
                <a:sym typeface="IBM Plex Sans Light"/>
              </a:defRPr>
            </a:lvl3pPr>
            <a:lvl4pPr marL="768096"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Arial" panose="020B0604020202020204" pitchFamily="34" charset="0"/>
              <a:buChar char="•"/>
              <a:tabLst/>
              <a:defRPr sz="2800" b="0" i="0" u="none" strike="noStrike" cap="none" spc="0" baseline="0">
                <a:solidFill>
                  <a:schemeClr val="tx1"/>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lvl="1"/>
            <a:r>
              <a:rPr lang="en-US" kern="0" dirty="0"/>
              <a:t>Free Trials</a:t>
            </a:r>
          </a:p>
          <a:p>
            <a:pPr lvl="1"/>
            <a:endParaRPr lang="en-US" kern="0" dirty="0"/>
          </a:p>
          <a:p>
            <a:pPr lvl="1"/>
            <a:r>
              <a:rPr lang="en-US" kern="0" dirty="0"/>
              <a:t>Demonstration </a:t>
            </a:r>
          </a:p>
          <a:p>
            <a:pPr lvl="1"/>
            <a:endParaRPr lang="en-US" kern="0" dirty="0"/>
          </a:p>
          <a:p>
            <a:pPr lvl="1"/>
            <a:r>
              <a:rPr lang="en-US" kern="0" dirty="0"/>
              <a:t>IBM Client Engineering </a:t>
            </a:r>
            <a:br>
              <a:rPr lang="en-US" kern="0" dirty="0"/>
            </a:br>
            <a:r>
              <a:rPr lang="en-US" kern="0" dirty="0"/>
              <a:t>(formerly Technology Garage)</a:t>
            </a:r>
          </a:p>
          <a:p>
            <a:pPr lvl="1"/>
            <a:endParaRPr lang="en-US" kern="0" dirty="0"/>
          </a:p>
          <a:p>
            <a:pPr lvl="1"/>
            <a:r>
              <a:rPr lang="en-US" kern="0" dirty="0"/>
              <a:t>Expert Labs Workshops</a:t>
            </a:r>
          </a:p>
          <a:p>
            <a:pPr lvl="1"/>
            <a:endParaRPr lang="en-US" kern="0" dirty="0"/>
          </a:p>
          <a:p>
            <a:pPr lvl="1"/>
            <a:r>
              <a:rPr lang="en-US" kern="0" dirty="0"/>
              <a:t>IBM Business Partners</a:t>
            </a:r>
          </a:p>
          <a:p>
            <a:endParaRPr lang="en-US" kern="0" dirty="0"/>
          </a:p>
        </p:txBody>
      </p:sp>
      <p:pic>
        <p:nvPicPr>
          <p:cNvPr id="26" name="Picture 25" descr="Icon&#10;&#10;Description automatically generated">
            <a:extLst>
              <a:ext uri="{FF2B5EF4-FFF2-40B4-BE49-F238E27FC236}">
                <a16:creationId xmlns:a16="http://schemas.microsoft.com/office/drawing/2014/main" id="{65EBBD32-5C8D-09F2-14B3-66C157677461}"/>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544879" y="10263554"/>
            <a:ext cx="1776290" cy="1776290"/>
          </a:xfrm>
          <a:prstGeom prst="rect">
            <a:avLst/>
          </a:prstGeom>
        </p:spPr>
      </p:pic>
      <p:pic>
        <p:nvPicPr>
          <p:cNvPr id="27" name="Content Placeholder 5" descr="Business meeting in modern office">
            <a:extLst>
              <a:ext uri="{FF2B5EF4-FFF2-40B4-BE49-F238E27FC236}">
                <a16:creationId xmlns:a16="http://schemas.microsoft.com/office/drawing/2014/main" id="{2EB4118C-AD90-6167-0434-5F2CEFE96284}"/>
              </a:ext>
            </a:extLst>
          </p:cNvPr>
          <p:cNvPicPr>
            <a:picLocks noGrp="1" noChangeAspect="1"/>
          </p:cNvPicPr>
          <p:nvPr>
            <p:ph type="pic" sz="quarter" idx="15"/>
          </p:nvPr>
        </p:nvPicPr>
        <p:blipFill rotWithShape="1">
          <a:blip r:embed="rId5"/>
          <a:srcRect l="20684" r="20684"/>
          <a:stretch/>
        </p:blipFill>
        <p:spPr>
          <a:prstGeom prst="rect">
            <a:avLst/>
          </a:prstGeom>
        </p:spPr>
      </p:pic>
    </p:spTree>
    <p:extLst>
      <p:ext uri="{BB962C8B-B14F-4D97-AF65-F5344CB8AC3E}">
        <p14:creationId xmlns:p14="http://schemas.microsoft.com/office/powerpoint/2010/main" val="34308389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1A3CF9C-8029-F15F-00B7-796FBBC52BF5}"/>
              </a:ext>
            </a:extLst>
          </p:cNvPr>
          <p:cNvSpPr>
            <a:spLocks noGrp="1"/>
          </p:cNvSpPr>
          <p:nvPr>
            <p:ph type="title"/>
          </p:nvPr>
        </p:nvSpPr>
        <p:spPr>
          <a:xfrm>
            <a:off x="574675" y="569912"/>
            <a:ext cx="10169525" cy="1525588"/>
          </a:xfrm>
        </p:spPr>
        <p:txBody>
          <a:bodyPr/>
          <a:lstStyle/>
          <a:p>
            <a:r>
              <a:rPr lang="en-US" sz="4800" dirty="0"/>
              <a:t>Tooling 90-day Trials available</a:t>
            </a:r>
          </a:p>
        </p:txBody>
      </p:sp>
      <p:pic>
        <p:nvPicPr>
          <p:cNvPr id="9" name="Picture 8" descr="A screenshot of a computer&#10;&#10;Description automatically generated">
            <a:extLst>
              <a:ext uri="{FF2B5EF4-FFF2-40B4-BE49-F238E27FC236}">
                <a16:creationId xmlns:a16="http://schemas.microsoft.com/office/drawing/2014/main" id="{846FB82A-ADAA-E5B9-7426-ECCAD9293D41}"/>
              </a:ext>
            </a:extLst>
          </p:cNvPr>
          <p:cNvPicPr>
            <a:picLocks noChangeAspect="1"/>
          </p:cNvPicPr>
          <p:nvPr/>
        </p:nvPicPr>
        <p:blipFill>
          <a:blip r:embed="rId2"/>
          <a:stretch>
            <a:fillRect/>
          </a:stretch>
        </p:blipFill>
        <p:spPr>
          <a:xfrm>
            <a:off x="12052910" y="2170362"/>
            <a:ext cx="9681675" cy="9945438"/>
          </a:xfrm>
          <a:prstGeom prst="rect">
            <a:avLst/>
          </a:prstGeom>
        </p:spPr>
      </p:pic>
      <p:pic>
        <p:nvPicPr>
          <p:cNvPr id="15" name="Picture 14" descr="A white paper with black text and blue dots&#10;&#10;Description automatically generated">
            <a:extLst>
              <a:ext uri="{FF2B5EF4-FFF2-40B4-BE49-F238E27FC236}">
                <a16:creationId xmlns:a16="http://schemas.microsoft.com/office/drawing/2014/main" id="{1B249A53-E2D8-2440-6333-D5C6229D2A0C}"/>
              </a:ext>
            </a:extLst>
          </p:cNvPr>
          <p:cNvPicPr>
            <a:picLocks noChangeAspect="1"/>
          </p:cNvPicPr>
          <p:nvPr/>
        </p:nvPicPr>
        <p:blipFill rotWithShape="1">
          <a:blip r:embed="rId3"/>
          <a:srcRect b="22658"/>
          <a:stretch/>
        </p:blipFill>
        <p:spPr>
          <a:xfrm>
            <a:off x="1419590" y="2554654"/>
            <a:ext cx="10362101" cy="9543561"/>
          </a:xfrm>
          <a:prstGeom prst="rect">
            <a:avLst/>
          </a:prstGeom>
        </p:spPr>
      </p:pic>
      <p:sp>
        <p:nvSpPr>
          <p:cNvPr id="12" name="TextBox 11">
            <a:extLst>
              <a:ext uri="{FF2B5EF4-FFF2-40B4-BE49-F238E27FC236}">
                <a16:creationId xmlns:a16="http://schemas.microsoft.com/office/drawing/2014/main" id="{0A4E864F-5AAF-E554-2981-1A4CFB7F497B}"/>
              </a:ext>
            </a:extLst>
          </p:cNvPr>
          <p:cNvSpPr txBox="1"/>
          <p:nvPr/>
        </p:nvSpPr>
        <p:spPr>
          <a:xfrm>
            <a:off x="4646141" y="12614869"/>
            <a:ext cx="12196118" cy="646331"/>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a:spAutoFit/>
          </a:bodyPr>
          <a:lstStyle/>
          <a:p>
            <a:r>
              <a:rPr lang="en-US" sz="3600" kern="0" dirty="0">
                <a:solidFill>
                  <a:schemeClr val="accent1"/>
                </a:solidFill>
              </a:rPr>
              <a:t>	</a:t>
            </a:r>
            <a:endParaRPr lang="en-US" dirty="0"/>
          </a:p>
        </p:txBody>
      </p:sp>
      <p:sp>
        <p:nvSpPr>
          <p:cNvPr id="13" name="TextBox 12">
            <a:extLst>
              <a:ext uri="{FF2B5EF4-FFF2-40B4-BE49-F238E27FC236}">
                <a16:creationId xmlns:a16="http://schemas.microsoft.com/office/drawing/2014/main" id="{DC1068FB-E4A0-4F32-D27A-7AE5475C2403}"/>
              </a:ext>
            </a:extLst>
          </p:cNvPr>
          <p:cNvSpPr txBox="1"/>
          <p:nvPr/>
        </p:nvSpPr>
        <p:spPr>
          <a:xfrm>
            <a:off x="1419590" y="1902941"/>
            <a:ext cx="7057145" cy="64633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noAutofit/>
          </a:bodyPr>
          <a:lstStyle/>
          <a:p>
            <a:pPr algn="l" defTabSz="2438400">
              <a:spcBef>
                <a:spcPts val="2900"/>
              </a:spcBef>
              <a:buSzPct val="100000"/>
            </a:pPr>
            <a:r>
              <a:rPr lang="en-US" kern="0" dirty="0">
                <a:solidFill>
                  <a:srgbClr val="000000"/>
                </a:solidFill>
                <a:ea typeface="+mj-ea"/>
                <a:cs typeface="+mj-cs"/>
                <a:sym typeface="IBM Plex Sans Light"/>
                <a:hlinkClick r:id="rId4"/>
              </a:rPr>
              <a:t>Try it: Transformation Advisor</a:t>
            </a:r>
            <a:endParaRPr lang="en-US" kern="0" dirty="0">
              <a:solidFill>
                <a:srgbClr val="000000"/>
              </a:solidFill>
              <a:ea typeface="+mj-ea"/>
              <a:cs typeface="+mj-cs"/>
              <a:sym typeface="IBM Plex Sans Light"/>
            </a:endParaRPr>
          </a:p>
        </p:txBody>
      </p:sp>
      <p:sp>
        <p:nvSpPr>
          <p:cNvPr id="14" name="TextBox 13">
            <a:extLst>
              <a:ext uri="{FF2B5EF4-FFF2-40B4-BE49-F238E27FC236}">
                <a16:creationId xmlns:a16="http://schemas.microsoft.com/office/drawing/2014/main" id="{1CDF0DC6-1A3B-9F30-F1FD-9F1D596905A0}"/>
              </a:ext>
            </a:extLst>
          </p:cNvPr>
          <p:cNvSpPr txBox="1"/>
          <p:nvPr/>
        </p:nvSpPr>
        <p:spPr>
          <a:xfrm>
            <a:off x="12052910" y="1902941"/>
            <a:ext cx="6309231" cy="57023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noAutofit/>
          </a:bodyPr>
          <a:lstStyle/>
          <a:p>
            <a:pPr algn="l" defTabSz="2438400">
              <a:spcBef>
                <a:spcPts val="2900"/>
              </a:spcBef>
              <a:buSzPct val="100000"/>
            </a:pPr>
            <a:r>
              <a:rPr lang="en-US" kern="0" dirty="0">
                <a:solidFill>
                  <a:srgbClr val="000000"/>
                </a:solidFill>
                <a:ea typeface="+mj-ea"/>
                <a:cs typeface="+mj-cs"/>
                <a:sym typeface="IBM Plex Sans Light"/>
                <a:hlinkClick r:id="rId5"/>
              </a:rPr>
              <a:t>Try it: Mono2Micro</a:t>
            </a:r>
            <a:endParaRPr lang="en-US" kern="0" dirty="0">
              <a:solidFill>
                <a:srgbClr val="000000"/>
              </a:solidFill>
              <a:ea typeface="+mj-ea"/>
              <a:cs typeface="+mj-cs"/>
              <a:sym typeface="IBM Plex Sans Light"/>
            </a:endParaRPr>
          </a:p>
        </p:txBody>
      </p:sp>
    </p:spTree>
    <p:extLst>
      <p:ext uri="{BB962C8B-B14F-4D97-AF65-F5344CB8AC3E}">
        <p14:creationId xmlns:p14="http://schemas.microsoft.com/office/powerpoint/2010/main" val="3896314127"/>
      </p:ext>
    </p:ext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C75962-DC60-4807-6260-93BF8A0D0B6A}"/>
              </a:ext>
            </a:extLst>
          </p:cNvPr>
          <p:cNvSpPr>
            <a:spLocks noGrp="1"/>
          </p:cNvSpPr>
          <p:nvPr>
            <p:ph type="title"/>
          </p:nvPr>
        </p:nvSpPr>
        <p:spPr/>
        <p:txBody>
          <a:bodyPr/>
          <a:lstStyle/>
          <a:p>
            <a:r>
              <a:rPr lang="en-US" dirty="0"/>
              <a:t>Workshops / </a:t>
            </a:r>
            <a:r>
              <a:rPr lang="en-US" dirty="0" err="1"/>
              <a:t>PoT</a:t>
            </a:r>
            <a:r>
              <a:rPr lang="en-US" dirty="0"/>
              <a:t> Assets</a:t>
            </a:r>
          </a:p>
        </p:txBody>
      </p:sp>
      <p:sp>
        <p:nvSpPr>
          <p:cNvPr id="3" name="Slide Number Placeholder 2">
            <a:extLst>
              <a:ext uri="{FF2B5EF4-FFF2-40B4-BE49-F238E27FC236}">
                <a16:creationId xmlns:a16="http://schemas.microsoft.com/office/drawing/2014/main" id="{5B937ABD-4F61-975C-3943-A47D7D094F39}"/>
              </a:ext>
            </a:extLst>
          </p:cNvPr>
          <p:cNvSpPr>
            <a:spLocks noGrp="1"/>
          </p:cNvSpPr>
          <p:nvPr>
            <p:ph type="sldNum" sz="quarter" idx="11"/>
          </p:nvPr>
        </p:nvSpPr>
        <p:spPr>
          <a:xfrm>
            <a:off x="23541592" y="12900738"/>
            <a:ext cx="270908" cy="246221"/>
          </a:xfrm>
          <a:prstGeom prst="rect">
            <a:avLst/>
          </a:prstGeom>
          <a:ln w="12700">
            <a:miter lim="400000"/>
          </a:ln>
        </p:spPr>
        <p:txBody>
          <a:bodyPr wrap="none" lIns="0" tIns="0" rIns="0" bIns="0" anchor="ctr">
            <a:spAutoFit/>
          </a:bodyPr>
          <a:lstStyle>
            <a:defPPr>
              <a:defRPr lang="en-US"/>
            </a:defPPr>
            <a:lvl1pPr marL="0" algn="r" defTabSz="1829379" rtl="0" eaLnBrk="1" latinLnBrk="0" hangingPunct="1">
              <a:defRPr sz="1600" b="0" i="0" kern="1200">
                <a:solidFill>
                  <a:schemeClr val="tx1"/>
                </a:solidFill>
                <a:latin typeface="IBM Plex Sans" panose="020B0503050203000203" pitchFamily="34" charset="0"/>
                <a:ea typeface="+mn-ea"/>
                <a:cs typeface="+mn-cs"/>
                <a:sym typeface="IBM Plex Sans"/>
              </a:defRPr>
            </a:lvl1pPr>
            <a:lvl2pPr marL="914688" algn="l" defTabSz="1829379" rtl="0" eaLnBrk="1" latinLnBrk="0" hangingPunct="1">
              <a:defRPr sz="3600" kern="1200">
                <a:solidFill>
                  <a:schemeClr val="tx1"/>
                </a:solidFill>
                <a:latin typeface="+mn-lt"/>
                <a:ea typeface="+mn-ea"/>
                <a:cs typeface="+mn-cs"/>
              </a:defRPr>
            </a:lvl2pPr>
            <a:lvl3pPr marL="1829379" algn="l" defTabSz="1829379" rtl="0" eaLnBrk="1" latinLnBrk="0" hangingPunct="1">
              <a:defRPr sz="3600" kern="1200">
                <a:solidFill>
                  <a:schemeClr val="tx1"/>
                </a:solidFill>
                <a:latin typeface="+mn-lt"/>
                <a:ea typeface="+mn-ea"/>
                <a:cs typeface="+mn-cs"/>
              </a:defRPr>
            </a:lvl3pPr>
            <a:lvl4pPr marL="2744068" algn="l" defTabSz="1829379" rtl="0" eaLnBrk="1" latinLnBrk="0" hangingPunct="1">
              <a:defRPr sz="3600" kern="1200">
                <a:solidFill>
                  <a:schemeClr val="tx1"/>
                </a:solidFill>
                <a:latin typeface="+mn-lt"/>
                <a:ea typeface="+mn-ea"/>
                <a:cs typeface="+mn-cs"/>
              </a:defRPr>
            </a:lvl4pPr>
            <a:lvl5pPr marL="3658759" algn="l" defTabSz="1829379" rtl="0" eaLnBrk="1" latinLnBrk="0" hangingPunct="1">
              <a:defRPr sz="3600" kern="1200">
                <a:solidFill>
                  <a:schemeClr val="tx1"/>
                </a:solidFill>
                <a:latin typeface="+mn-lt"/>
                <a:ea typeface="+mn-ea"/>
                <a:cs typeface="+mn-cs"/>
              </a:defRPr>
            </a:lvl5pPr>
            <a:lvl6pPr marL="4573447" algn="l" defTabSz="1829379" rtl="0" eaLnBrk="1" latinLnBrk="0" hangingPunct="1">
              <a:defRPr sz="3600" kern="1200">
                <a:solidFill>
                  <a:schemeClr val="tx1"/>
                </a:solidFill>
                <a:latin typeface="+mn-lt"/>
                <a:ea typeface="+mn-ea"/>
                <a:cs typeface="+mn-cs"/>
              </a:defRPr>
            </a:lvl6pPr>
            <a:lvl7pPr marL="5488138" algn="l" defTabSz="1829379" rtl="0" eaLnBrk="1" latinLnBrk="0" hangingPunct="1">
              <a:defRPr sz="3600" kern="1200">
                <a:solidFill>
                  <a:schemeClr val="tx1"/>
                </a:solidFill>
                <a:latin typeface="+mn-lt"/>
                <a:ea typeface="+mn-ea"/>
                <a:cs typeface="+mn-cs"/>
              </a:defRPr>
            </a:lvl7pPr>
            <a:lvl8pPr marL="6402827" algn="l" defTabSz="1829379" rtl="0" eaLnBrk="1" latinLnBrk="0" hangingPunct="1">
              <a:defRPr sz="3600" kern="1200">
                <a:solidFill>
                  <a:schemeClr val="tx1"/>
                </a:solidFill>
                <a:latin typeface="+mn-lt"/>
                <a:ea typeface="+mn-ea"/>
                <a:cs typeface="+mn-cs"/>
              </a:defRPr>
            </a:lvl8pPr>
            <a:lvl9pPr marL="7317518" algn="l" defTabSz="1829379" rtl="0" eaLnBrk="1" latinLnBrk="0" hangingPunct="1">
              <a:defRPr sz="3600" kern="1200">
                <a:solidFill>
                  <a:schemeClr val="tx1"/>
                </a:solidFill>
                <a:latin typeface="+mn-lt"/>
                <a:ea typeface="+mn-ea"/>
                <a:cs typeface="+mn-cs"/>
              </a:defRPr>
            </a:lvl9pPr>
          </a:lstStyle>
          <a:p>
            <a:fld id="{59395FB3-9C97-154F-86B2-7E381B951268}" type="slidenum">
              <a:rPr lang="en-US" smtClean="0"/>
              <a:pPr/>
              <a:t>42</a:t>
            </a:fld>
            <a:endParaRPr lang="en-US" dirty="0"/>
          </a:p>
        </p:txBody>
      </p:sp>
      <p:sp>
        <p:nvSpPr>
          <p:cNvPr id="4" name="Footer Placeholder 3">
            <a:extLst>
              <a:ext uri="{FF2B5EF4-FFF2-40B4-BE49-F238E27FC236}">
                <a16:creationId xmlns:a16="http://schemas.microsoft.com/office/drawing/2014/main" id="{13FFEAF3-079F-F485-5939-07AC2ACE72FA}"/>
              </a:ext>
            </a:extLst>
          </p:cNvPr>
          <p:cNvSpPr>
            <a:spLocks noGrp="1"/>
          </p:cNvSpPr>
          <p:nvPr>
            <p:ph type="ftr" sz="quarter" idx="12"/>
          </p:nvPr>
        </p:nvSpPr>
        <p:spPr>
          <a:xfrm>
            <a:off x="568324" y="12763500"/>
            <a:ext cx="4956176" cy="381000"/>
          </a:xfrm>
          <a:prstGeom prst="rect">
            <a:avLst/>
          </a:prstGeom>
        </p:spPr>
        <p:txBody>
          <a:bodyPr vert="horz" lIns="0" tIns="0" rIns="0" bIns="0" rtlCol="0" anchor="b"/>
          <a:lstStyle>
            <a:defPPr>
              <a:defRPr lang="en-US"/>
            </a:defPPr>
            <a:lvl1pPr marL="0" algn="l" defTabSz="1829379" rtl="0" eaLnBrk="1" latinLnBrk="0" hangingPunct="1">
              <a:defRPr sz="1600" b="0" i="0" kern="1200">
                <a:solidFill>
                  <a:schemeClr val="tx1"/>
                </a:solidFill>
                <a:latin typeface="IBM Plex Sans" panose="020B0503050203000203" pitchFamily="34" charset="0"/>
                <a:ea typeface="+mn-ea"/>
                <a:cs typeface="+mn-cs"/>
              </a:defRPr>
            </a:lvl1pPr>
            <a:lvl2pPr marL="914688" algn="l" defTabSz="1829379" rtl="0" eaLnBrk="1" latinLnBrk="0" hangingPunct="1">
              <a:defRPr sz="3600" kern="1200">
                <a:solidFill>
                  <a:schemeClr val="tx1"/>
                </a:solidFill>
                <a:latin typeface="+mn-lt"/>
                <a:ea typeface="+mn-ea"/>
                <a:cs typeface="+mn-cs"/>
              </a:defRPr>
            </a:lvl2pPr>
            <a:lvl3pPr marL="1829379" algn="l" defTabSz="1829379" rtl="0" eaLnBrk="1" latinLnBrk="0" hangingPunct="1">
              <a:defRPr sz="3600" kern="1200">
                <a:solidFill>
                  <a:schemeClr val="tx1"/>
                </a:solidFill>
                <a:latin typeface="+mn-lt"/>
                <a:ea typeface="+mn-ea"/>
                <a:cs typeface="+mn-cs"/>
              </a:defRPr>
            </a:lvl3pPr>
            <a:lvl4pPr marL="2744068" algn="l" defTabSz="1829379" rtl="0" eaLnBrk="1" latinLnBrk="0" hangingPunct="1">
              <a:defRPr sz="3600" kern="1200">
                <a:solidFill>
                  <a:schemeClr val="tx1"/>
                </a:solidFill>
                <a:latin typeface="+mn-lt"/>
                <a:ea typeface="+mn-ea"/>
                <a:cs typeface="+mn-cs"/>
              </a:defRPr>
            </a:lvl4pPr>
            <a:lvl5pPr marL="3658759" algn="l" defTabSz="1829379" rtl="0" eaLnBrk="1" latinLnBrk="0" hangingPunct="1">
              <a:defRPr sz="3600" kern="1200">
                <a:solidFill>
                  <a:schemeClr val="tx1"/>
                </a:solidFill>
                <a:latin typeface="+mn-lt"/>
                <a:ea typeface="+mn-ea"/>
                <a:cs typeface="+mn-cs"/>
              </a:defRPr>
            </a:lvl5pPr>
            <a:lvl6pPr marL="4573447" algn="l" defTabSz="1829379" rtl="0" eaLnBrk="1" latinLnBrk="0" hangingPunct="1">
              <a:defRPr sz="3600" kern="1200">
                <a:solidFill>
                  <a:schemeClr val="tx1"/>
                </a:solidFill>
                <a:latin typeface="+mn-lt"/>
                <a:ea typeface="+mn-ea"/>
                <a:cs typeface="+mn-cs"/>
              </a:defRPr>
            </a:lvl6pPr>
            <a:lvl7pPr marL="5488138" algn="l" defTabSz="1829379" rtl="0" eaLnBrk="1" latinLnBrk="0" hangingPunct="1">
              <a:defRPr sz="3600" kern="1200">
                <a:solidFill>
                  <a:schemeClr val="tx1"/>
                </a:solidFill>
                <a:latin typeface="+mn-lt"/>
                <a:ea typeface="+mn-ea"/>
                <a:cs typeface="+mn-cs"/>
              </a:defRPr>
            </a:lvl7pPr>
            <a:lvl8pPr marL="6402827" algn="l" defTabSz="1829379" rtl="0" eaLnBrk="1" latinLnBrk="0" hangingPunct="1">
              <a:defRPr sz="3600" kern="1200">
                <a:solidFill>
                  <a:schemeClr val="tx1"/>
                </a:solidFill>
                <a:latin typeface="+mn-lt"/>
                <a:ea typeface="+mn-ea"/>
                <a:cs typeface="+mn-cs"/>
              </a:defRPr>
            </a:lvl8pPr>
            <a:lvl9pPr marL="7317518" algn="l" defTabSz="1829379" rtl="0" eaLnBrk="1" latinLnBrk="0" hangingPunct="1">
              <a:defRPr sz="3600" kern="1200">
                <a:solidFill>
                  <a:schemeClr val="tx1"/>
                </a:solidFill>
                <a:latin typeface="+mn-lt"/>
                <a:ea typeface="+mn-ea"/>
                <a:cs typeface="+mn-cs"/>
              </a:defRPr>
            </a:lvl9pPr>
          </a:lstStyle>
          <a:p>
            <a:endParaRPr lang="en-US" dirty="0"/>
          </a:p>
        </p:txBody>
      </p:sp>
      <p:pic>
        <p:nvPicPr>
          <p:cNvPr id="8" name="Picture 7" descr="A screenshot of a software program&#10;&#10;Description automatically generated">
            <a:extLst>
              <a:ext uri="{FF2B5EF4-FFF2-40B4-BE49-F238E27FC236}">
                <a16:creationId xmlns:a16="http://schemas.microsoft.com/office/drawing/2014/main" id="{26A3FBE3-408A-9D9E-AD79-23FE986F1D91}"/>
              </a:ext>
            </a:extLst>
          </p:cNvPr>
          <p:cNvPicPr>
            <a:picLocks noChangeAspect="1"/>
          </p:cNvPicPr>
          <p:nvPr/>
        </p:nvPicPr>
        <p:blipFill rotWithShape="1">
          <a:blip r:embed="rId2"/>
          <a:srcRect b="4011"/>
          <a:stretch/>
        </p:blipFill>
        <p:spPr>
          <a:xfrm>
            <a:off x="-1" y="1"/>
            <a:ext cx="24387175" cy="13715999"/>
          </a:xfrm>
          <a:prstGeom prst="rect">
            <a:avLst/>
          </a:prstGeom>
        </p:spPr>
      </p:pic>
      <p:sp>
        <p:nvSpPr>
          <p:cNvPr id="10" name="Rectangle 9">
            <a:extLst>
              <a:ext uri="{FF2B5EF4-FFF2-40B4-BE49-F238E27FC236}">
                <a16:creationId xmlns:a16="http://schemas.microsoft.com/office/drawing/2014/main" id="{D767E629-76E1-0256-FC79-043EAD3B4EA6}"/>
              </a:ext>
            </a:extLst>
          </p:cNvPr>
          <p:cNvSpPr/>
          <p:nvPr/>
        </p:nvSpPr>
        <p:spPr bwMode="auto">
          <a:xfrm>
            <a:off x="6151418" y="3491345"/>
            <a:ext cx="3906982" cy="436419"/>
          </a:xfrm>
          <a:prstGeom prst="rect">
            <a:avLst/>
          </a:prstGeom>
          <a:noFill/>
          <a:ln w="31750">
            <a:solidFill>
              <a:srgbClr val="FFC000"/>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11" name="Rectangle 10">
            <a:extLst>
              <a:ext uri="{FF2B5EF4-FFF2-40B4-BE49-F238E27FC236}">
                <a16:creationId xmlns:a16="http://schemas.microsoft.com/office/drawing/2014/main" id="{E4D05E09-59C1-4A2D-36CA-D1DB2D1309CE}"/>
              </a:ext>
            </a:extLst>
          </p:cNvPr>
          <p:cNvSpPr/>
          <p:nvPr/>
        </p:nvSpPr>
        <p:spPr bwMode="auto">
          <a:xfrm>
            <a:off x="327429" y="10940999"/>
            <a:ext cx="2602807" cy="530566"/>
          </a:xfrm>
          <a:prstGeom prst="rect">
            <a:avLst/>
          </a:prstGeom>
          <a:noFill/>
          <a:ln w="31750">
            <a:solidFill>
              <a:srgbClr val="FFC000"/>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Tree>
    <p:extLst>
      <p:ext uri="{BB962C8B-B14F-4D97-AF65-F5344CB8AC3E}">
        <p14:creationId xmlns:p14="http://schemas.microsoft.com/office/powerpoint/2010/main" val="261798393"/>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6" name="Chart 25">
            <a:extLst>
              <a:ext uri="{FF2B5EF4-FFF2-40B4-BE49-F238E27FC236}">
                <a16:creationId xmlns:a16="http://schemas.microsoft.com/office/drawing/2014/main" id="{421C0193-1ABA-A6FF-2BF0-95252AD6CA8E}"/>
              </a:ext>
            </a:extLst>
          </p:cNvPr>
          <p:cNvGraphicFramePr/>
          <p:nvPr/>
        </p:nvGraphicFramePr>
        <p:xfrm>
          <a:off x="6534615" y="3305908"/>
          <a:ext cx="17445631" cy="9416940"/>
        </p:xfrm>
        <a:graphic>
          <a:graphicData uri="http://schemas.openxmlformats.org/drawingml/2006/chart">
            <c:chart xmlns:c="http://schemas.openxmlformats.org/drawingml/2006/chart" xmlns:r="http://schemas.openxmlformats.org/officeDocument/2006/relationships" r:id="rId3"/>
          </a:graphicData>
        </a:graphic>
      </p:graphicFrame>
      <p:sp>
        <p:nvSpPr>
          <p:cNvPr id="51" name="TextBox 50">
            <a:extLst>
              <a:ext uri="{FF2B5EF4-FFF2-40B4-BE49-F238E27FC236}">
                <a16:creationId xmlns:a16="http://schemas.microsoft.com/office/drawing/2014/main" id="{9ACE9530-3156-A61A-9A97-82AEE8698D28}"/>
              </a:ext>
            </a:extLst>
          </p:cNvPr>
          <p:cNvSpPr txBox="1"/>
          <p:nvPr/>
        </p:nvSpPr>
        <p:spPr>
          <a:xfrm>
            <a:off x="9099976" y="6411017"/>
            <a:ext cx="3017520" cy="666568"/>
          </a:xfrm>
          <a:prstGeom prst="homePlate">
            <a:avLst/>
          </a:prstGeom>
          <a:solidFill>
            <a:schemeClr val="bg1"/>
          </a:solidFill>
          <a:ln w="12700">
            <a:solidFill>
              <a:schemeClr val="accent1"/>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685800" tIns="0" rIns="91440" bIns="0" rtlCol="0" anchor="ctr">
            <a:noAutofit/>
          </a:bodyPr>
          <a:lstStyle/>
          <a:p>
            <a:pPr marL="17463" defTabSz="2438400">
              <a:spcBef>
                <a:spcPts val="2900"/>
              </a:spcBef>
              <a:buSzPct val="100000"/>
            </a:pPr>
            <a:r>
              <a:rPr lang="en-US" sz="1800" kern="0" dirty="0">
                <a:solidFill>
                  <a:schemeClr val="accent1"/>
                </a:solidFill>
                <a:latin typeface="IBM Plex Sans Medm" panose="020B0503050203000203" pitchFamily="34" charset="0"/>
                <a:ea typeface="+mj-ea"/>
                <a:cs typeface="+mj-cs"/>
                <a:sym typeface="IBM Plex Sans Light"/>
              </a:rPr>
              <a:t>Discovery workshops</a:t>
            </a:r>
          </a:p>
        </p:txBody>
      </p:sp>
      <p:sp>
        <p:nvSpPr>
          <p:cNvPr id="54" name="TextBox 53">
            <a:extLst>
              <a:ext uri="{FF2B5EF4-FFF2-40B4-BE49-F238E27FC236}">
                <a16:creationId xmlns:a16="http://schemas.microsoft.com/office/drawing/2014/main" id="{D04E918D-4CDA-81A3-357C-00FFD7875A1C}"/>
              </a:ext>
            </a:extLst>
          </p:cNvPr>
          <p:cNvSpPr txBox="1"/>
          <p:nvPr/>
        </p:nvSpPr>
        <p:spPr>
          <a:xfrm>
            <a:off x="13364210" y="5724005"/>
            <a:ext cx="3017520" cy="666569"/>
          </a:xfrm>
          <a:prstGeom prst="homePlate">
            <a:avLst/>
          </a:prstGeom>
          <a:solidFill>
            <a:schemeClr val="bg1"/>
          </a:solidFill>
          <a:ln w="12700">
            <a:solidFill>
              <a:schemeClr val="accent4"/>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685800" tIns="0" rIns="91440" bIns="0" rtlCol="0" anchor="ctr">
            <a:noAutofit/>
          </a:bodyPr>
          <a:lstStyle/>
          <a:p>
            <a:pPr marL="17463" defTabSz="2438400">
              <a:spcBef>
                <a:spcPts val="2900"/>
              </a:spcBef>
              <a:buSzPct val="100000"/>
            </a:pPr>
            <a:r>
              <a:rPr lang="en-US" sz="1800" kern="0" dirty="0">
                <a:solidFill>
                  <a:schemeClr val="accent4"/>
                </a:solidFill>
                <a:latin typeface="IBM Plex Sans Medm" panose="020B0503050203000203" pitchFamily="34" charset="0"/>
                <a:ea typeface="+mj-ea"/>
                <a:cs typeface="+mj-cs"/>
                <a:sym typeface="IBM Plex Sans Light"/>
              </a:rPr>
              <a:t>Modernization workshops</a:t>
            </a:r>
          </a:p>
        </p:txBody>
      </p:sp>
      <p:sp>
        <p:nvSpPr>
          <p:cNvPr id="62" name="TextBox 61">
            <a:extLst>
              <a:ext uri="{FF2B5EF4-FFF2-40B4-BE49-F238E27FC236}">
                <a16:creationId xmlns:a16="http://schemas.microsoft.com/office/drawing/2014/main" id="{3D196C99-CC9A-C72D-B14B-2A88C4AA7477}"/>
              </a:ext>
            </a:extLst>
          </p:cNvPr>
          <p:cNvSpPr txBox="1"/>
          <p:nvPr/>
        </p:nvSpPr>
        <p:spPr>
          <a:xfrm>
            <a:off x="13364210" y="6472417"/>
            <a:ext cx="3017520" cy="666569"/>
          </a:xfrm>
          <a:prstGeom prst="homePlate">
            <a:avLst/>
          </a:prstGeom>
          <a:solidFill>
            <a:schemeClr val="bg1"/>
          </a:solidFill>
          <a:ln w="12700">
            <a:solidFill>
              <a:schemeClr val="accent1"/>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685800" tIns="0" rIns="91440" bIns="0" rtlCol="0" anchor="ctr">
            <a:noAutofit/>
          </a:bodyPr>
          <a:lstStyle/>
          <a:p>
            <a:pPr marL="17463" defTabSz="2438400">
              <a:spcBef>
                <a:spcPts val="2900"/>
              </a:spcBef>
              <a:buSzPct val="100000"/>
            </a:pPr>
            <a:r>
              <a:rPr lang="en-US" sz="1800" kern="0" dirty="0">
                <a:solidFill>
                  <a:schemeClr val="accent1"/>
                </a:solidFill>
                <a:latin typeface="IBM Plex Sans Medm" panose="020B0503050203000203" pitchFamily="34" charset="0"/>
                <a:ea typeface="+mj-ea"/>
                <a:cs typeface="+mj-cs"/>
                <a:sym typeface="IBM Plex Sans Light"/>
              </a:rPr>
              <a:t>Design Thinking workshops</a:t>
            </a:r>
          </a:p>
        </p:txBody>
      </p:sp>
      <p:sp>
        <p:nvSpPr>
          <p:cNvPr id="63" name="TextBox 62">
            <a:extLst>
              <a:ext uri="{FF2B5EF4-FFF2-40B4-BE49-F238E27FC236}">
                <a16:creationId xmlns:a16="http://schemas.microsoft.com/office/drawing/2014/main" id="{65AFD4F8-C421-892B-F03C-590D1F8182FA}"/>
              </a:ext>
            </a:extLst>
          </p:cNvPr>
          <p:cNvSpPr txBox="1"/>
          <p:nvPr/>
        </p:nvSpPr>
        <p:spPr>
          <a:xfrm>
            <a:off x="13364210" y="7220829"/>
            <a:ext cx="3017520" cy="666569"/>
          </a:xfrm>
          <a:prstGeom prst="homePlate">
            <a:avLst/>
          </a:prstGeom>
          <a:solidFill>
            <a:schemeClr val="bg1"/>
          </a:solidFill>
          <a:ln w="12700">
            <a:solidFill>
              <a:schemeClr val="accent6"/>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685800" tIns="0" rIns="91440" bIns="0" rtlCol="0" anchor="ctr">
            <a:noAutofit/>
          </a:bodyPr>
          <a:lstStyle/>
          <a:p>
            <a:pPr marL="17463" defTabSz="2438400">
              <a:spcBef>
                <a:spcPts val="2900"/>
              </a:spcBef>
              <a:buSzPct val="100000"/>
            </a:pPr>
            <a:r>
              <a:rPr lang="en-US" sz="1700" kern="0" dirty="0">
                <a:solidFill>
                  <a:schemeClr val="accent6"/>
                </a:solidFill>
                <a:latin typeface="IBM Plex Sans Medm" panose="020B0503050203000203" pitchFamily="34" charset="0"/>
                <a:ea typeface="+mj-ea"/>
                <a:cs typeface="+mj-cs"/>
                <a:sym typeface="IBM Plex Sans Light"/>
              </a:rPr>
              <a:t>Solution Architecture </a:t>
            </a:r>
            <a:br>
              <a:rPr lang="en-US" sz="1700" kern="0" dirty="0">
                <a:solidFill>
                  <a:schemeClr val="accent6"/>
                </a:solidFill>
                <a:latin typeface="IBM Plex Sans Medm" panose="020B0503050203000203" pitchFamily="34" charset="0"/>
                <a:ea typeface="+mj-ea"/>
                <a:cs typeface="+mj-cs"/>
                <a:sym typeface="IBM Plex Sans Light"/>
              </a:rPr>
            </a:br>
            <a:r>
              <a:rPr lang="en-US" sz="1700" kern="0" dirty="0">
                <a:solidFill>
                  <a:schemeClr val="accent6"/>
                </a:solidFill>
                <a:latin typeface="IBM Plex Sans Medm" panose="020B0503050203000203" pitchFamily="34" charset="0"/>
                <a:ea typeface="+mj-ea"/>
                <a:cs typeface="+mj-cs"/>
                <a:sym typeface="IBM Plex Sans Light"/>
              </a:rPr>
              <a:t>workshops</a:t>
            </a:r>
          </a:p>
        </p:txBody>
      </p:sp>
      <p:sp>
        <p:nvSpPr>
          <p:cNvPr id="67" name="TextBox 66">
            <a:extLst>
              <a:ext uri="{FF2B5EF4-FFF2-40B4-BE49-F238E27FC236}">
                <a16:creationId xmlns:a16="http://schemas.microsoft.com/office/drawing/2014/main" id="{5F882646-1D7E-D5E6-9FF1-5F48D9FB568E}"/>
              </a:ext>
            </a:extLst>
          </p:cNvPr>
          <p:cNvSpPr txBox="1"/>
          <p:nvPr/>
        </p:nvSpPr>
        <p:spPr>
          <a:xfrm>
            <a:off x="17614053" y="5724005"/>
            <a:ext cx="3017520" cy="666569"/>
          </a:xfrm>
          <a:prstGeom prst="homePlate">
            <a:avLst/>
          </a:prstGeom>
          <a:solidFill>
            <a:schemeClr val="bg1"/>
          </a:solidFill>
          <a:ln w="12700">
            <a:solidFill>
              <a:schemeClr val="accent5"/>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685800" tIns="0" rIns="91440" bIns="0" rtlCol="0" anchor="ctr">
            <a:noAutofit/>
          </a:bodyPr>
          <a:lstStyle/>
          <a:p>
            <a:pPr marL="17463" defTabSz="2438400">
              <a:spcBef>
                <a:spcPts val="2900"/>
              </a:spcBef>
              <a:buSzPct val="100000"/>
            </a:pPr>
            <a:r>
              <a:rPr lang="en-US" sz="1800" kern="0" dirty="0">
                <a:solidFill>
                  <a:schemeClr val="accent5"/>
                </a:solidFill>
                <a:latin typeface="IBM Plex Sans Medm" panose="020B0503050203000203" pitchFamily="34" charset="0"/>
                <a:ea typeface="+mj-ea"/>
                <a:cs typeface="+mj-cs"/>
                <a:sym typeface="IBM Plex Sans Light"/>
              </a:rPr>
              <a:t>MVP to </a:t>
            </a:r>
            <a:br>
              <a:rPr lang="en-US" sz="1800" kern="0" dirty="0">
                <a:solidFill>
                  <a:schemeClr val="accent5"/>
                </a:solidFill>
                <a:latin typeface="IBM Plex Sans Medm" panose="020B0503050203000203" pitchFamily="34" charset="0"/>
                <a:ea typeface="+mj-ea"/>
                <a:cs typeface="+mj-cs"/>
                <a:sym typeface="IBM Plex Sans Light"/>
              </a:rPr>
            </a:br>
            <a:r>
              <a:rPr lang="en-US" sz="1800" kern="0" dirty="0">
                <a:solidFill>
                  <a:schemeClr val="accent5"/>
                </a:solidFill>
                <a:latin typeface="IBM Plex Sans Medm" panose="020B0503050203000203" pitchFamily="34" charset="0"/>
                <a:ea typeface="+mj-ea"/>
                <a:cs typeface="+mj-cs"/>
                <a:sym typeface="IBM Plex Sans Light"/>
              </a:rPr>
              <a:t>Deployment</a:t>
            </a:r>
          </a:p>
        </p:txBody>
      </p:sp>
      <p:sp>
        <p:nvSpPr>
          <p:cNvPr id="5" name="Title 4">
            <a:extLst>
              <a:ext uri="{FF2B5EF4-FFF2-40B4-BE49-F238E27FC236}">
                <a16:creationId xmlns:a16="http://schemas.microsoft.com/office/drawing/2014/main" id="{3459C975-18ED-48EF-9D1E-7899B62067D2}"/>
              </a:ext>
            </a:extLst>
          </p:cNvPr>
          <p:cNvSpPr>
            <a:spLocks noGrp="1"/>
          </p:cNvSpPr>
          <p:nvPr>
            <p:ph type="title"/>
          </p:nvPr>
        </p:nvSpPr>
        <p:spPr/>
        <p:txBody>
          <a:bodyPr/>
          <a:lstStyle/>
          <a:p>
            <a:pPr>
              <a:lnSpc>
                <a:spcPct val="100000"/>
              </a:lnSpc>
            </a:pPr>
            <a:r>
              <a:rPr lang="en-US" sz="4400" dirty="0">
                <a:latin typeface="IBM Plex Sans Light" panose="020B0403050203000203" pitchFamily="34" charset="0"/>
                <a:cs typeface="Arial" panose="020B0604020202020204" pitchFamily="34" charset="0"/>
              </a:rPr>
              <a:t>Expert Labs Application Modernization Client Journey</a:t>
            </a:r>
            <a:endParaRPr lang="en-US" sz="4400" dirty="0">
              <a:latin typeface="IBM Plex Sans Light" panose="020B0403050203000203" pitchFamily="34" charset="0"/>
            </a:endParaRPr>
          </a:p>
        </p:txBody>
      </p:sp>
      <p:sp>
        <p:nvSpPr>
          <p:cNvPr id="27" name="Text Placeholder 8">
            <a:extLst>
              <a:ext uri="{FF2B5EF4-FFF2-40B4-BE49-F238E27FC236}">
                <a16:creationId xmlns:a16="http://schemas.microsoft.com/office/drawing/2014/main" id="{4DA5307D-B87E-CA1D-F87B-4D74C4318008}"/>
              </a:ext>
            </a:extLst>
          </p:cNvPr>
          <p:cNvSpPr txBox="1">
            <a:spLocks/>
          </p:cNvSpPr>
          <p:nvPr/>
        </p:nvSpPr>
        <p:spPr>
          <a:xfrm>
            <a:off x="11640773" y="3432627"/>
            <a:ext cx="3024006" cy="908904"/>
          </a:xfrm>
          <a:prstGeom prst="rect">
            <a:avLst/>
          </a:prstGeom>
        </p:spPr>
        <p:txBody>
          <a:bodyPr vert="horz" lIns="0" tIns="0" rIns="0" bIns="0" rtlCol="0" anchor="t"/>
          <a:lstStyle>
            <a:defPPr>
              <a:defRPr lang="en-US"/>
            </a:defPPr>
            <a:lvl1pPr marL="0" algn="l" defTabSz="1829379" rtl="0" eaLnBrk="1" latinLnBrk="0" hangingPunct="1">
              <a:defRPr sz="1600" b="0" i="0" kern="1200">
                <a:solidFill>
                  <a:schemeClr val="tx1"/>
                </a:solidFill>
                <a:latin typeface="IBM Plex Sans" panose="020B0503050203000203" pitchFamily="34" charset="0"/>
                <a:ea typeface="+mn-ea"/>
                <a:cs typeface="+mn-cs"/>
              </a:defRPr>
            </a:lvl1pPr>
            <a:lvl2pPr marL="914688" algn="l" defTabSz="1829379" rtl="0" eaLnBrk="1" latinLnBrk="0" hangingPunct="1">
              <a:defRPr sz="3600" kern="1200">
                <a:solidFill>
                  <a:schemeClr val="tx1"/>
                </a:solidFill>
                <a:latin typeface="+mn-lt"/>
                <a:ea typeface="+mn-ea"/>
                <a:cs typeface="+mn-cs"/>
              </a:defRPr>
            </a:lvl2pPr>
            <a:lvl3pPr marL="1829379" algn="l" defTabSz="1829379" rtl="0" eaLnBrk="1" latinLnBrk="0" hangingPunct="1">
              <a:defRPr sz="3600" kern="1200">
                <a:solidFill>
                  <a:schemeClr val="tx1"/>
                </a:solidFill>
                <a:latin typeface="+mn-lt"/>
                <a:ea typeface="+mn-ea"/>
                <a:cs typeface="+mn-cs"/>
              </a:defRPr>
            </a:lvl3pPr>
            <a:lvl4pPr marL="2744068" algn="l" defTabSz="1829379" rtl="0" eaLnBrk="1" latinLnBrk="0" hangingPunct="1">
              <a:defRPr sz="3600" kern="1200">
                <a:solidFill>
                  <a:schemeClr val="tx1"/>
                </a:solidFill>
                <a:latin typeface="+mn-lt"/>
                <a:ea typeface="+mn-ea"/>
                <a:cs typeface="+mn-cs"/>
              </a:defRPr>
            </a:lvl4pPr>
            <a:lvl5pPr marL="3658759" algn="l" defTabSz="1829379" rtl="0" eaLnBrk="1" latinLnBrk="0" hangingPunct="1">
              <a:defRPr sz="3600" kern="1200">
                <a:solidFill>
                  <a:schemeClr val="tx1"/>
                </a:solidFill>
                <a:latin typeface="+mn-lt"/>
                <a:ea typeface="+mn-ea"/>
                <a:cs typeface="+mn-cs"/>
              </a:defRPr>
            </a:lvl5pPr>
            <a:lvl6pPr marL="4573447" algn="l" defTabSz="1829379" rtl="0" eaLnBrk="1" latinLnBrk="0" hangingPunct="1">
              <a:defRPr sz="3600" kern="1200">
                <a:solidFill>
                  <a:schemeClr val="tx1"/>
                </a:solidFill>
                <a:latin typeface="+mn-lt"/>
                <a:ea typeface="+mn-ea"/>
                <a:cs typeface="+mn-cs"/>
              </a:defRPr>
            </a:lvl6pPr>
            <a:lvl7pPr marL="5488138" algn="l" defTabSz="1829379" rtl="0" eaLnBrk="1" latinLnBrk="0" hangingPunct="1">
              <a:defRPr sz="3600" kern="1200">
                <a:solidFill>
                  <a:schemeClr val="tx1"/>
                </a:solidFill>
                <a:latin typeface="+mn-lt"/>
                <a:ea typeface="+mn-ea"/>
                <a:cs typeface="+mn-cs"/>
              </a:defRPr>
            </a:lvl7pPr>
            <a:lvl8pPr marL="6402827" algn="l" defTabSz="1829379" rtl="0" eaLnBrk="1" latinLnBrk="0" hangingPunct="1">
              <a:defRPr sz="3600" kern="1200">
                <a:solidFill>
                  <a:schemeClr val="tx1"/>
                </a:solidFill>
                <a:latin typeface="+mn-lt"/>
                <a:ea typeface="+mn-ea"/>
                <a:cs typeface="+mn-cs"/>
              </a:defRPr>
            </a:lvl8pPr>
            <a:lvl9pPr marL="7317518" algn="l" defTabSz="1829379" rtl="0" eaLnBrk="1" latinLnBrk="0" hangingPunct="1">
              <a:defRPr sz="3600" kern="1200">
                <a:solidFill>
                  <a:schemeClr val="tx1"/>
                </a:solidFill>
                <a:latin typeface="+mn-lt"/>
                <a:ea typeface="+mn-ea"/>
                <a:cs typeface="+mn-cs"/>
              </a:defRPr>
            </a:lvl9pPr>
          </a:lstStyle>
          <a:p>
            <a:pPr algn="ctr">
              <a:lnSpc>
                <a:spcPct val="110000"/>
              </a:lnSpc>
            </a:pPr>
            <a:r>
              <a:rPr lang="en-US" sz="2400" dirty="0">
                <a:latin typeface="IBM Plex Sans Light" panose="020B0403050203000203" pitchFamily="34" charset="0"/>
              </a:rPr>
              <a:t>Business </a:t>
            </a:r>
            <a:br>
              <a:rPr lang="en-US" sz="2400" dirty="0">
                <a:latin typeface="IBM Plex Sans Light" panose="020B0403050203000203" pitchFamily="34" charset="0"/>
              </a:rPr>
            </a:br>
            <a:r>
              <a:rPr lang="en-US" sz="2400" dirty="0">
                <a:latin typeface="IBM Plex Sans Light" panose="020B0403050203000203" pitchFamily="34" charset="0"/>
              </a:rPr>
              <a:t>Alignment</a:t>
            </a:r>
          </a:p>
        </p:txBody>
      </p:sp>
      <p:sp>
        <p:nvSpPr>
          <p:cNvPr id="36" name="Text Placeholder 9">
            <a:extLst>
              <a:ext uri="{FF2B5EF4-FFF2-40B4-BE49-F238E27FC236}">
                <a16:creationId xmlns:a16="http://schemas.microsoft.com/office/drawing/2014/main" id="{6EBB0ADA-9AB9-80CB-14E3-D72F00CC7D7E}"/>
              </a:ext>
            </a:extLst>
          </p:cNvPr>
          <p:cNvSpPr txBox="1">
            <a:spLocks/>
          </p:cNvSpPr>
          <p:nvPr/>
        </p:nvSpPr>
        <p:spPr>
          <a:xfrm>
            <a:off x="15891793" y="3432627"/>
            <a:ext cx="3024976" cy="908904"/>
          </a:xfrm>
          <a:prstGeom prst="rect">
            <a:avLst/>
          </a:prstGeom>
        </p:spPr>
        <p:txBody>
          <a:bodyPr anchor="t"/>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Arial" panose="020B0604020202020204" pitchFamily="34" charset="0"/>
              <a:buChar char="•"/>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algn="ctr"/>
            <a:r>
              <a:rPr lang="en-US" sz="2400" kern="0" dirty="0">
                <a:latin typeface="IBM Plex Sans Light" panose="020B0403050203000203" pitchFamily="34" charset="0"/>
              </a:rPr>
              <a:t>Implementation</a:t>
            </a:r>
          </a:p>
        </p:txBody>
      </p:sp>
      <p:sp>
        <p:nvSpPr>
          <p:cNvPr id="37" name="Text Placeholder 10">
            <a:extLst>
              <a:ext uri="{FF2B5EF4-FFF2-40B4-BE49-F238E27FC236}">
                <a16:creationId xmlns:a16="http://schemas.microsoft.com/office/drawing/2014/main" id="{6FC6E1AD-0981-A3BF-22AF-03E3F4E7AD26}"/>
              </a:ext>
            </a:extLst>
          </p:cNvPr>
          <p:cNvSpPr txBox="1">
            <a:spLocks/>
          </p:cNvSpPr>
          <p:nvPr/>
        </p:nvSpPr>
        <p:spPr>
          <a:xfrm>
            <a:off x="20143018" y="3432627"/>
            <a:ext cx="3028854" cy="908904"/>
          </a:xfrm>
          <a:prstGeom prst="rect">
            <a:avLst/>
          </a:prstGeom>
        </p:spPr>
        <p:txBody>
          <a:bodyPr anchor="t"/>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Arial" panose="020B0604020202020204" pitchFamily="34" charset="0"/>
              <a:buChar char="•"/>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algn="ctr"/>
            <a:r>
              <a:rPr lang="en-US" sz="2400" kern="0">
                <a:latin typeface="IBM Plex Sans Light" panose="020B0403050203000203" pitchFamily="34" charset="0"/>
              </a:rPr>
              <a:t>Production Deployment</a:t>
            </a:r>
            <a:endParaRPr lang="en-US" sz="2400" kern="0" dirty="0">
              <a:latin typeface="IBM Plex Sans Light" panose="020B0403050203000203" pitchFamily="34" charset="0"/>
            </a:endParaRPr>
          </a:p>
        </p:txBody>
      </p:sp>
      <p:sp>
        <p:nvSpPr>
          <p:cNvPr id="38" name="Text Placeholder 12">
            <a:extLst>
              <a:ext uri="{FF2B5EF4-FFF2-40B4-BE49-F238E27FC236}">
                <a16:creationId xmlns:a16="http://schemas.microsoft.com/office/drawing/2014/main" id="{333E4C51-B30F-5B07-8387-5F05C372421F}"/>
              </a:ext>
            </a:extLst>
          </p:cNvPr>
          <p:cNvSpPr txBox="1">
            <a:spLocks/>
          </p:cNvSpPr>
          <p:nvPr/>
        </p:nvSpPr>
        <p:spPr>
          <a:xfrm>
            <a:off x="7390930" y="3432627"/>
            <a:ext cx="3024006" cy="908904"/>
          </a:xfrm>
          <a:prstGeom prst="rect">
            <a:avLst/>
          </a:prstGeom>
        </p:spPr>
        <p:txBody>
          <a:bodyPr anchor="t"/>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Arial" panose="020B0604020202020204" pitchFamily="34" charset="0"/>
              <a:buChar char="•"/>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algn="ctr"/>
            <a:r>
              <a:rPr lang="en-US" sz="2400" kern="0" dirty="0">
                <a:latin typeface="IBM Plex Sans Light" panose="020B0403050203000203" pitchFamily="34" charset="0"/>
              </a:rPr>
              <a:t>Observe and understand</a:t>
            </a:r>
          </a:p>
          <a:p>
            <a:pPr algn="ctr"/>
            <a:endParaRPr lang="en-US" sz="2400" kern="0" dirty="0">
              <a:latin typeface="IBM Plex Sans Light" panose="020B0403050203000203" pitchFamily="34" charset="0"/>
            </a:endParaRPr>
          </a:p>
        </p:txBody>
      </p:sp>
      <p:sp>
        <p:nvSpPr>
          <p:cNvPr id="39" name="TextBox 38">
            <a:extLst>
              <a:ext uri="{FF2B5EF4-FFF2-40B4-BE49-F238E27FC236}">
                <a16:creationId xmlns:a16="http://schemas.microsoft.com/office/drawing/2014/main" id="{5CD4E03A-8FFD-71E3-9198-E346DCCF7019}"/>
              </a:ext>
            </a:extLst>
          </p:cNvPr>
          <p:cNvSpPr txBox="1"/>
          <p:nvPr/>
        </p:nvSpPr>
        <p:spPr>
          <a:xfrm>
            <a:off x="7860127" y="7587187"/>
            <a:ext cx="1905170" cy="833711"/>
          </a:xfrm>
          <a:prstGeom prst="rect">
            <a:avLst/>
          </a:prstGeom>
          <a:noFill/>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0" tIns="0" rIns="0" bIns="0">
            <a:noAutofit/>
          </a:bodyPr>
          <a:lstStyle/>
          <a:p>
            <a:r>
              <a:rPr lang="en-US" sz="2000" dirty="0">
                <a:latin typeface="IBM Plex Sans"/>
              </a:rPr>
              <a:t>Native or Hybrid or Full cloud?</a:t>
            </a:r>
          </a:p>
        </p:txBody>
      </p:sp>
      <p:sp>
        <p:nvSpPr>
          <p:cNvPr id="40" name="TextBox 39">
            <a:extLst>
              <a:ext uri="{FF2B5EF4-FFF2-40B4-BE49-F238E27FC236}">
                <a16:creationId xmlns:a16="http://schemas.microsoft.com/office/drawing/2014/main" id="{F77792C4-BD08-9CF7-24F6-00E009379561}"/>
              </a:ext>
            </a:extLst>
          </p:cNvPr>
          <p:cNvSpPr txBox="1"/>
          <p:nvPr/>
        </p:nvSpPr>
        <p:spPr>
          <a:xfrm>
            <a:off x="7576458" y="10782506"/>
            <a:ext cx="2747492" cy="896474"/>
          </a:xfrm>
          <a:prstGeom prst="rect">
            <a:avLst/>
          </a:prstGeom>
          <a:noFill/>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310896" tIns="0" rIns="0" bIns="0" anchor="b">
            <a:noAutofit/>
          </a:bodyPr>
          <a:lstStyle/>
          <a:p>
            <a:r>
              <a:rPr lang="en-US" sz="2400" dirty="0">
                <a:latin typeface="IBM Plex Sans Light" panose="020B0403050203000203" pitchFamily="34" charset="0"/>
              </a:rPr>
              <a:t>Legacy </a:t>
            </a:r>
            <a:br>
              <a:rPr lang="en-US" sz="2400" dirty="0">
                <a:latin typeface="IBM Plex Sans Light" panose="020B0403050203000203" pitchFamily="34" charset="0"/>
              </a:rPr>
            </a:br>
            <a:r>
              <a:rPr lang="en-US" sz="2400" dirty="0">
                <a:latin typeface="IBM Plex Sans Light" panose="020B0403050203000203" pitchFamily="34" charset="0"/>
              </a:rPr>
              <a:t>“on premise” architecture</a:t>
            </a:r>
          </a:p>
        </p:txBody>
      </p:sp>
      <p:sp>
        <p:nvSpPr>
          <p:cNvPr id="41" name="TextBox 40">
            <a:extLst>
              <a:ext uri="{FF2B5EF4-FFF2-40B4-BE49-F238E27FC236}">
                <a16:creationId xmlns:a16="http://schemas.microsoft.com/office/drawing/2014/main" id="{24FBC659-41E2-760C-4A99-F7DC4A78F683}"/>
              </a:ext>
            </a:extLst>
          </p:cNvPr>
          <p:cNvSpPr txBox="1"/>
          <p:nvPr/>
        </p:nvSpPr>
        <p:spPr>
          <a:xfrm>
            <a:off x="11873128" y="10782506"/>
            <a:ext cx="2696128" cy="896474"/>
          </a:xfrm>
          <a:prstGeom prst="rect">
            <a:avLst/>
          </a:prstGeom>
          <a:noFill/>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310896" tIns="0" rIns="0" bIns="0" anchor="b">
            <a:noAutofit/>
          </a:bodyPr>
          <a:lstStyle/>
          <a:p>
            <a:r>
              <a:rPr lang="en-US" sz="2400" dirty="0">
                <a:latin typeface="IBM Plex Sans Light" panose="020B0403050203000203" pitchFamily="34" charset="0"/>
              </a:rPr>
              <a:t>Change and deployment modelling</a:t>
            </a:r>
          </a:p>
        </p:txBody>
      </p:sp>
      <p:sp>
        <p:nvSpPr>
          <p:cNvPr id="42" name="Text Placeholder 9">
            <a:extLst>
              <a:ext uri="{FF2B5EF4-FFF2-40B4-BE49-F238E27FC236}">
                <a16:creationId xmlns:a16="http://schemas.microsoft.com/office/drawing/2014/main" id="{E950B4AC-9A96-AF14-3F8A-C7D4E76966BF}"/>
              </a:ext>
            </a:extLst>
          </p:cNvPr>
          <p:cNvSpPr txBox="1">
            <a:spLocks/>
          </p:cNvSpPr>
          <p:nvPr/>
        </p:nvSpPr>
        <p:spPr>
          <a:xfrm>
            <a:off x="16102443" y="10782506"/>
            <a:ext cx="2716150" cy="896474"/>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310896" tIns="0" rIns="0" bIns="0" anchor="b"/>
          <a:lstStyle>
            <a:lvl1pPr marL="0" marR="0" indent="0" algn="l" defTabSz="2438400" rtl="0" eaLnBrk="1" latinLnBrk="0" hangingPunct="1">
              <a:lnSpc>
                <a:spcPct val="110000"/>
              </a:lnSpc>
              <a:spcBef>
                <a:spcPts val="0"/>
              </a:spcBef>
              <a:spcAft>
                <a:spcPts val="0"/>
              </a:spcAft>
              <a:buClrTx/>
              <a:buSzTx/>
              <a:buFontTx/>
              <a:buNone/>
              <a:tabLst/>
              <a:defRPr sz="2000" b="0" i="0" u="none" strike="noStrike" cap="none" spc="0" baseline="0">
                <a:solidFill>
                  <a:schemeClr val="tx1"/>
                </a:solidFill>
                <a:uFillTx/>
                <a:latin typeface="IBM Plex Sans" panose="020B0503050203000203" pitchFamily="34" charset="0"/>
                <a:ea typeface="+mj-ea"/>
                <a:cs typeface="+mj-cs"/>
                <a:sym typeface="IBM Plex Sans Light"/>
              </a:defRPr>
            </a:lvl1pPr>
            <a:lvl2pPr marL="182880" marR="0" indent="-182880" algn="l" defTabSz="2438400" rtl="0" eaLnBrk="1" latinLnBrk="0" hangingPunct="1">
              <a:lnSpc>
                <a:spcPct val="110000"/>
              </a:lnSpc>
              <a:spcBef>
                <a:spcPts val="0"/>
              </a:spcBef>
              <a:spcAft>
                <a:spcPts val="0"/>
              </a:spcAft>
              <a:buClrTx/>
              <a:buSzPct val="100000"/>
              <a:buFontTx/>
              <a:buChar char="–"/>
              <a:tabLst/>
              <a:defRPr sz="2000" b="0" i="0" u="none" strike="noStrike" cap="none" spc="0" baseline="0">
                <a:solidFill>
                  <a:schemeClr val="tx1"/>
                </a:solidFill>
                <a:uFillTx/>
                <a:latin typeface="IBM Plex Sans" panose="020B0503050203000203" pitchFamily="34" charset="0"/>
                <a:ea typeface="+mj-ea"/>
                <a:cs typeface="+mj-cs"/>
                <a:sym typeface="IBM Plex Sans Light"/>
              </a:defRPr>
            </a:lvl2pPr>
            <a:lvl3pPr marL="365760" marR="0" indent="-182880" algn="l" defTabSz="2438400" rtl="0" eaLnBrk="1" latinLnBrk="0" hangingPunct="1">
              <a:lnSpc>
                <a:spcPct val="110000"/>
              </a:lnSpc>
              <a:spcBef>
                <a:spcPts val="0"/>
              </a:spcBef>
              <a:spcAft>
                <a:spcPts val="0"/>
              </a:spcAft>
              <a:buClrTx/>
              <a:buSzPct val="100000"/>
              <a:buFontTx/>
              <a:buChar char="•"/>
              <a:tabLst/>
              <a:defRPr sz="2000" b="0" i="0" u="none" strike="noStrike" cap="none" spc="0" baseline="0">
                <a:solidFill>
                  <a:schemeClr val="tx1"/>
                </a:solidFill>
                <a:uFillTx/>
                <a:latin typeface="IBM Plex Sans" panose="020B0503050203000203" pitchFamily="34" charset="0"/>
                <a:ea typeface="+mj-ea"/>
                <a:cs typeface="+mj-cs"/>
                <a:sym typeface="IBM Plex Sans Light"/>
              </a:defRPr>
            </a:lvl3pPr>
            <a:lvl4pPr marL="548640" marR="0" indent="-182880" algn="l" defTabSz="2438400" rtl="0" eaLnBrk="1" latinLnBrk="0" hangingPunct="1">
              <a:lnSpc>
                <a:spcPct val="110000"/>
              </a:lnSpc>
              <a:spcBef>
                <a:spcPts val="0"/>
              </a:spcBef>
              <a:spcAft>
                <a:spcPts val="0"/>
              </a:spcAft>
              <a:buClrTx/>
              <a:buSzPct val="100000"/>
              <a:buFontTx/>
              <a:buChar char="–"/>
              <a:tabLst/>
              <a:defRPr sz="2000" b="0" i="0" u="none" strike="noStrike" cap="none" spc="0" baseline="0">
                <a:solidFill>
                  <a:schemeClr val="tx1"/>
                </a:solidFill>
                <a:uFillTx/>
                <a:latin typeface="IBM Plex Sans" panose="020B0503050203000203" pitchFamily="34" charset="0"/>
                <a:ea typeface="+mj-ea"/>
                <a:cs typeface="+mj-cs"/>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Arial" panose="020B0604020202020204" pitchFamily="34" charset="0"/>
              <a:buChar char="•"/>
              <a:tabLst/>
              <a:defRPr sz="2000" b="0" i="0" u="none" strike="noStrike" cap="none" spc="0" baseline="0">
                <a:solidFill>
                  <a:schemeClr val="tx1"/>
                </a:solidFill>
                <a:uFillTx/>
                <a:latin typeface="IBM Plex Sans" panose="020B0503050203000203" pitchFamily="34" charset="0"/>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r>
              <a:rPr lang="en-US" sz="2400" kern="0" dirty="0">
                <a:latin typeface="IBM Plex Sans Light" panose="020B0403050203000203" pitchFamily="34" charset="0"/>
              </a:rPr>
              <a:t>Use cases </a:t>
            </a:r>
            <a:br>
              <a:rPr lang="en-US" sz="2400" kern="0" dirty="0">
                <a:latin typeface="IBM Plex Sans Light" panose="020B0403050203000203" pitchFamily="34" charset="0"/>
              </a:rPr>
            </a:br>
            <a:r>
              <a:rPr lang="en-US" sz="2400" kern="0" dirty="0">
                <a:latin typeface="IBM Plex Sans Light" panose="020B0403050203000203" pitchFamily="34" charset="0"/>
              </a:rPr>
              <a:t>as working </a:t>
            </a:r>
            <a:br>
              <a:rPr lang="en-US" sz="2400" kern="0" dirty="0">
                <a:latin typeface="IBM Plex Sans Light" panose="020B0403050203000203" pitchFamily="34" charset="0"/>
              </a:rPr>
            </a:br>
            <a:r>
              <a:rPr lang="en-US" sz="2400" kern="0" dirty="0">
                <a:latin typeface="IBM Plex Sans Light" panose="020B0403050203000203" pitchFamily="34" charset="0"/>
              </a:rPr>
              <a:t>MVP solutions</a:t>
            </a:r>
          </a:p>
        </p:txBody>
      </p:sp>
      <p:sp>
        <p:nvSpPr>
          <p:cNvPr id="45" name="Text Placeholder 9">
            <a:extLst>
              <a:ext uri="{FF2B5EF4-FFF2-40B4-BE49-F238E27FC236}">
                <a16:creationId xmlns:a16="http://schemas.microsoft.com/office/drawing/2014/main" id="{3944F901-510D-AFB8-24C9-1A56ED565042}"/>
              </a:ext>
            </a:extLst>
          </p:cNvPr>
          <p:cNvSpPr txBox="1">
            <a:spLocks/>
          </p:cNvSpPr>
          <p:nvPr/>
        </p:nvSpPr>
        <p:spPr>
          <a:xfrm>
            <a:off x="16073568" y="9017695"/>
            <a:ext cx="1601863" cy="730568"/>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2000" b="0" i="0" u="none" strike="noStrike" cap="none" spc="0" baseline="0">
                <a:solidFill>
                  <a:schemeClr val="tx1"/>
                </a:solidFill>
                <a:uFillTx/>
                <a:latin typeface="IBM Plex Sans" panose="020B0503050203000203" pitchFamily="34" charset="0"/>
                <a:ea typeface="+mj-ea"/>
                <a:cs typeface="+mj-cs"/>
                <a:sym typeface="IBM Plex Sans Light"/>
              </a:defRPr>
            </a:lvl1pPr>
            <a:lvl2pPr marL="182880" marR="0" indent="-182880" algn="l" defTabSz="2438400" rtl="0" eaLnBrk="1" latinLnBrk="0" hangingPunct="1">
              <a:lnSpc>
                <a:spcPct val="110000"/>
              </a:lnSpc>
              <a:spcBef>
                <a:spcPts val="0"/>
              </a:spcBef>
              <a:spcAft>
                <a:spcPts val="0"/>
              </a:spcAft>
              <a:buClrTx/>
              <a:buSzPct val="100000"/>
              <a:buFontTx/>
              <a:buChar char="–"/>
              <a:tabLst/>
              <a:defRPr sz="2000" b="0" i="0" u="none" strike="noStrike" cap="none" spc="0" baseline="0">
                <a:solidFill>
                  <a:schemeClr val="tx1"/>
                </a:solidFill>
                <a:uFillTx/>
                <a:latin typeface="IBM Plex Sans" panose="020B0503050203000203" pitchFamily="34" charset="0"/>
                <a:ea typeface="+mj-ea"/>
                <a:cs typeface="+mj-cs"/>
                <a:sym typeface="IBM Plex Sans Light"/>
              </a:defRPr>
            </a:lvl2pPr>
            <a:lvl3pPr marL="365760" marR="0" indent="-182880" algn="l" defTabSz="2438400" rtl="0" eaLnBrk="1" latinLnBrk="0" hangingPunct="1">
              <a:lnSpc>
                <a:spcPct val="110000"/>
              </a:lnSpc>
              <a:spcBef>
                <a:spcPts val="0"/>
              </a:spcBef>
              <a:spcAft>
                <a:spcPts val="0"/>
              </a:spcAft>
              <a:buClrTx/>
              <a:buSzPct val="100000"/>
              <a:buFontTx/>
              <a:buChar char="•"/>
              <a:tabLst/>
              <a:defRPr sz="2000" b="0" i="0" u="none" strike="noStrike" cap="none" spc="0" baseline="0">
                <a:solidFill>
                  <a:schemeClr val="tx1"/>
                </a:solidFill>
                <a:uFillTx/>
                <a:latin typeface="IBM Plex Sans" panose="020B0503050203000203" pitchFamily="34" charset="0"/>
                <a:ea typeface="+mj-ea"/>
                <a:cs typeface="+mj-cs"/>
                <a:sym typeface="IBM Plex Sans Light"/>
              </a:defRPr>
            </a:lvl3pPr>
            <a:lvl4pPr marL="548640" marR="0" indent="-182880" algn="l" defTabSz="2438400" rtl="0" eaLnBrk="1" latinLnBrk="0" hangingPunct="1">
              <a:lnSpc>
                <a:spcPct val="110000"/>
              </a:lnSpc>
              <a:spcBef>
                <a:spcPts val="0"/>
              </a:spcBef>
              <a:spcAft>
                <a:spcPts val="0"/>
              </a:spcAft>
              <a:buClrTx/>
              <a:buSzPct val="100000"/>
              <a:buFontTx/>
              <a:buChar char="–"/>
              <a:tabLst/>
              <a:defRPr sz="2000" b="0" i="0" u="none" strike="noStrike" cap="none" spc="0" baseline="0">
                <a:solidFill>
                  <a:schemeClr val="tx1"/>
                </a:solidFill>
                <a:uFillTx/>
                <a:latin typeface="IBM Plex Sans" panose="020B0503050203000203" pitchFamily="34" charset="0"/>
                <a:ea typeface="+mj-ea"/>
                <a:cs typeface="+mj-cs"/>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Arial" panose="020B0604020202020204" pitchFamily="34" charset="0"/>
              <a:buChar char="•"/>
              <a:tabLst/>
              <a:defRPr sz="2000" b="0" i="0" u="none" strike="noStrike" cap="none" spc="0" baseline="0">
                <a:solidFill>
                  <a:schemeClr val="tx1"/>
                </a:solidFill>
                <a:uFillTx/>
                <a:latin typeface="IBM Plex Sans" panose="020B0503050203000203" pitchFamily="34" charset="0"/>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r>
              <a:rPr lang="en-US" kern="0" dirty="0">
                <a:solidFill>
                  <a:schemeClr val="accent2"/>
                </a:solidFill>
                <a:latin typeface="IBM Plex Sans"/>
              </a:rPr>
              <a:t>Use case Priority</a:t>
            </a:r>
          </a:p>
        </p:txBody>
      </p:sp>
      <p:sp>
        <p:nvSpPr>
          <p:cNvPr id="48" name="Text Placeholder 9">
            <a:extLst>
              <a:ext uri="{FF2B5EF4-FFF2-40B4-BE49-F238E27FC236}">
                <a16:creationId xmlns:a16="http://schemas.microsoft.com/office/drawing/2014/main" id="{8C0EDF65-8E07-06FB-5EDB-D43604AB70BA}"/>
              </a:ext>
            </a:extLst>
          </p:cNvPr>
          <p:cNvSpPr txBox="1">
            <a:spLocks/>
          </p:cNvSpPr>
          <p:nvPr/>
        </p:nvSpPr>
        <p:spPr>
          <a:xfrm>
            <a:off x="20340109" y="10782506"/>
            <a:ext cx="2716150" cy="888497"/>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310896" tIns="0" rIns="0" bIns="0" anchor="b"/>
          <a:lstStyle>
            <a:lvl1pPr marL="0" marR="0" indent="0" algn="l" defTabSz="2438400" rtl="0" eaLnBrk="1" latinLnBrk="0" hangingPunct="1">
              <a:lnSpc>
                <a:spcPct val="110000"/>
              </a:lnSpc>
              <a:spcBef>
                <a:spcPts val="0"/>
              </a:spcBef>
              <a:spcAft>
                <a:spcPts val="0"/>
              </a:spcAft>
              <a:buClrTx/>
              <a:buSzTx/>
              <a:buFontTx/>
              <a:buNone/>
              <a:tabLst/>
              <a:defRPr sz="2000" b="0" i="0" u="none" strike="noStrike" cap="none" spc="0" baseline="0">
                <a:solidFill>
                  <a:schemeClr val="tx1"/>
                </a:solidFill>
                <a:uFillTx/>
                <a:latin typeface="IBM Plex Sans" panose="020B0503050203000203" pitchFamily="34" charset="0"/>
                <a:ea typeface="+mj-ea"/>
                <a:cs typeface="+mj-cs"/>
                <a:sym typeface="IBM Plex Sans Light"/>
              </a:defRPr>
            </a:lvl1pPr>
            <a:lvl2pPr marL="182880" marR="0" indent="-182880" algn="l" defTabSz="2438400" rtl="0" eaLnBrk="1" latinLnBrk="0" hangingPunct="1">
              <a:lnSpc>
                <a:spcPct val="110000"/>
              </a:lnSpc>
              <a:spcBef>
                <a:spcPts val="0"/>
              </a:spcBef>
              <a:spcAft>
                <a:spcPts val="0"/>
              </a:spcAft>
              <a:buClrTx/>
              <a:buSzPct val="100000"/>
              <a:buFontTx/>
              <a:buChar char="–"/>
              <a:tabLst/>
              <a:defRPr sz="2000" b="0" i="0" u="none" strike="noStrike" cap="none" spc="0" baseline="0">
                <a:solidFill>
                  <a:schemeClr val="tx1"/>
                </a:solidFill>
                <a:uFillTx/>
                <a:latin typeface="IBM Plex Sans" panose="020B0503050203000203" pitchFamily="34" charset="0"/>
                <a:ea typeface="+mj-ea"/>
                <a:cs typeface="+mj-cs"/>
                <a:sym typeface="IBM Plex Sans Light"/>
              </a:defRPr>
            </a:lvl2pPr>
            <a:lvl3pPr marL="365760" marR="0" indent="-182880" algn="l" defTabSz="2438400" rtl="0" eaLnBrk="1" latinLnBrk="0" hangingPunct="1">
              <a:lnSpc>
                <a:spcPct val="110000"/>
              </a:lnSpc>
              <a:spcBef>
                <a:spcPts val="0"/>
              </a:spcBef>
              <a:spcAft>
                <a:spcPts val="0"/>
              </a:spcAft>
              <a:buClrTx/>
              <a:buSzPct val="100000"/>
              <a:buFontTx/>
              <a:buChar char="•"/>
              <a:tabLst/>
              <a:defRPr sz="2000" b="0" i="0" u="none" strike="noStrike" cap="none" spc="0" baseline="0">
                <a:solidFill>
                  <a:schemeClr val="tx1"/>
                </a:solidFill>
                <a:uFillTx/>
                <a:latin typeface="IBM Plex Sans" panose="020B0503050203000203" pitchFamily="34" charset="0"/>
                <a:ea typeface="+mj-ea"/>
                <a:cs typeface="+mj-cs"/>
                <a:sym typeface="IBM Plex Sans Light"/>
              </a:defRPr>
            </a:lvl3pPr>
            <a:lvl4pPr marL="548640" marR="0" indent="-182880" algn="l" defTabSz="2438400" rtl="0" eaLnBrk="1" latinLnBrk="0" hangingPunct="1">
              <a:lnSpc>
                <a:spcPct val="110000"/>
              </a:lnSpc>
              <a:spcBef>
                <a:spcPts val="0"/>
              </a:spcBef>
              <a:spcAft>
                <a:spcPts val="0"/>
              </a:spcAft>
              <a:buClrTx/>
              <a:buSzPct val="100000"/>
              <a:buFontTx/>
              <a:buChar char="–"/>
              <a:tabLst/>
              <a:defRPr sz="2000" b="0" i="0" u="none" strike="noStrike" cap="none" spc="0" baseline="0">
                <a:solidFill>
                  <a:schemeClr val="tx1"/>
                </a:solidFill>
                <a:uFillTx/>
                <a:latin typeface="IBM Plex Sans" panose="020B0503050203000203" pitchFamily="34" charset="0"/>
                <a:ea typeface="+mj-ea"/>
                <a:cs typeface="+mj-cs"/>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Arial" panose="020B0604020202020204" pitchFamily="34" charset="0"/>
              <a:buChar char="•"/>
              <a:tabLst/>
              <a:defRPr sz="2000" b="0" i="0" u="none" strike="noStrike" cap="none" spc="0" baseline="0">
                <a:solidFill>
                  <a:schemeClr val="tx1"/>
                </a:solidFill>
                <a:uFillTx/>
                <a:latin typeface="IBM Plex Sans" panose="020B0503050203000203" pitchFamily="34" charset="0"/>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r>
              <a:rPr lang="en-US" sz="2400" kern="0" dirty="0">
                <a:latin typeface="IBM Plex Sans Light" panose="020B0403050203000203" pitchFamily="34" charset="0"/>
              </a:rPr>
              <a:t>Business transformation</a:t>
            </a:r>
          </a:p>
        </p:txBody>
      </p:sp>
      <p:sp>
        <p:nvSpPr>
          <p:cNvPr id="69" name="TextBox 68">
            <a:extLst>
              <a:ext uri="{FF2B5EF4-FFF2-40B4-BE49-F238E27FC236}">
                <a16:creationId xmlns:a16="http://schemas.microsoft.com/office/drawing/2014/main" id="{F260870D-F071-7ACC-C812-BB35C1878AAE}"/>
              </a:ext>
            </a:extLst>
          </p:cNvPr>
          <p:cNvSpPr txBox="1"/>
          <p:nvPr/>
        </p:nvSpPr>
        <p:spPr>
          <a:xfrm>
            <a:off x="10245572" y="4369669"/>
            <a:ext cx="1619326" cy="873510"/>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40" tIns="91440" rIns="91440" bIns="91440" rtlCol="0" anchor="ctr">
            <a:noAutofit/>
          </a:bodyPr>
          <a:lstStyle/>
          <a:p>
            <a:pPr marL="17463" defTabSz="2438400">
              <a:spcBef>
                <a:spcPts val="2900"/>
              </a:spcBef>
              <a:buSzPct val="100000"/>
            </a:pPr>
            <a:r>
              <a:rPr lang="en-US" sz="1800" kern="0" dirty="0">
                <a:ea typeface="+mj-ea"/>
                <a:cs typeface="+mj-cs"/>
                <a:sym typeface="IBM Plex Sans Light"/>
              </a:rPr>
              <a:t>Expert Labs Engagements</a:t>
            </a:r>
          </a:p>
        </p:txBody>
      </p:sp>
      <p:sp>
        <p:nvSpPr>
          <p:cNvPr id="88" name="Freeform 87">
            <a:extLst>
              <a:ext uri="{FF2B5EF4-FFF2-40B4-BE49-F238E27FC236}">
                <a16:creationId xmlns:a16="http://schemas.microsoft.com/office/drawing/2014/main" id="{A26FB158-E416-264B-2BFC-86AA950CE0FD}"/>
              </a:ext>
            </a:extLst>
          </p:cNvPr>
          <p:cNvSpPr/>
          <p:nvPr/>
        </p:nvSpPr>
        <p:spPr>
          <a:xfrm>
            <a:off x="9224482" y="6503041"/>
            <a:ext cx="456396" cy="485484"/>
          </a:xfrm>
          <a:custGeom>
            <a:avLst/>
            <a:gdLst>
              <a:gd name="connsiteX0" fmla="*/ 390632 w 778593"/>
              <a:gd name="connsiteY0" fmla="*/ 781263 h 781263"/>
              <a:gd name="connsiteX1" fmla="*/ 136314 w 778593"/>
              <a:gd name="connsiteY1" fmla="*/ 781263 h 781263"/>
              <a:gd name="connsiteX2" fmla="*/ 129855 w 778593"/>
              <a:gd name="connsiteY2" fmla="*/ 778593 h 781263"/>
              <a:gd name="connsiteX3" fmla="*/ 2696 w 778593"/>
              <a:gd name="connsiteY3" fmla="*/ 651434 h 781263"/>
              <a:gd name="connsiteX4" fmla="*/ 0 w 778593"/>
              <a:gd name="connsiteY4" fmla="*/ 644949 h 781263"/>
              <a:gd name="connsiteX5" fmla="*/ 0 w 778593"/>
              <a:gd name="connsiteY5" fmla="*/ 263473 h 781263"/>
              <a:gd name="connsiteX6" fmla="*/ 9130 w 778593"/>
              <a:gd name="connsiteY6" fmla="*/ 254318 h 781263"/>
              <a:gd name="connsiteX7" fmla="*/ 127311 w 778593"/>
              <a:gd name="connsiteY7" fmla="*/ 254241 h 781263"/>
              <a:gd name="connsiteX8" fmla="*/ 390632 w 778593"/>
              <a:gd name="connsiteY8" fmla="*/ 0 h 781263"/>
              <a:gd name="connsiteX9" fmla="*/ 654105 w 778593"/>
              <a:gd name="connsiteY9" fmla="*/ 263473 h 781263"/>
              <a:gd name="connsiteX10" fmla="*/ 583277 w 778593"/>
              <a:gd name="connsiteY10" fmla="*/ 443174 h 781263"/>
              <a:gd name="connsiteX11" fmla="*/ 778593 w 778593"/>
              <a:gd name="connsiteY11" fmla="*/ 638464 h 781263"/>
              <a:gd name="connsiteX12" fmla="*/ 765623 w 778593"/>
              <a:gd name="connsiteY12" fmla="*/ 651434 h 781263"/>
              <a:gd name="connsiteX13" fmla="*/ 570332 w 778593"/>
              <a:gd name="connsiteY13" fmla="*/ 456118 h 781263"/>
              <a:gd name="connsiteX14" fmla="*/ 399762 w 778593"/>
              <a:gd name="connsiteY14" fmla="*/ 526768 h 781263"/>
              <a:gd name="connsiteX15" fmla="*/ 399762 w 778593"/>
              <a:gd name="connsiteY15" fmla="*/ 772108 h 781263"/>
              <a:gd name="connsiteX16" fmla="*/ 390632 w 778593"/>
              <a:gd name="connsiteY16" fmla="*/ 781263 h 781263"/>
              <a:gd name="connsiteX17" fmla="*/ 145470 w 778593"/>
              <a:gd name="connsiteY17" fmla="*/ 762953 h 781263"/>
              <a:gd name="connsiteX18" fmla="*/ 381476 w 778593"/>
              <a:gd name="connsiteY18" fmla="*/ 762953 h 781263"/>
              <a:gd name="connsiteX19" fmla="*/ 381476 w 778593"/>
              <a:gd name="connsiteY19" fmla="*/ 526793 h 781263"/>
              <a:gd name="connsiteX20" fmla="*/ 127311 w 778593"/>
              <a:gd name="connsiteY20" fmla="*/ 272552 h 781263"/>
              <a:gd name="connsiteX21" fmla="*/ 18311 w 778593"/>
              <a:gd name="connsiteY21" fmla="*/ 272628 h 781263"/>
              <a:gd name="connsiteX22" fmla="*/ 18311 w 778593"/>
              <a:gd name="connsiteY22" fmla="*/ 635794 h 781263"/>
              <a:gd name="connsiteX23" fmla="*/ 136314 w 778593"/>
              <a:gd name="connsiteY23" fmla="*/ 635794 h 781263"/>
              <a:gd name="connsiteX24" fmla="*/ 145470 w 778593"/>
              <a:gd name="connsiteY24" fmla="*/ 644949 h 781263"/>
              <a:gd name="connsiteX25" fmla="*/ 145470 w 778593"/>
              <a:gd name="connsiteY25" fmla="*/ 762953 h 781263"/>
              <a:gd name="connsiteX26" fmla="*/ 31256 w 778593"/>
              <a:gd name="connsiteY26" fmla="*/ 654105 h 781263"/>
              <a:gd name="connsiteX27" fmla="*/ 127159 w 778593"/>
              <a:gd name="connsiteY27" fmla="*/ 750008 h 781263"/>
              <a:gd name="connsiteX28" fmla="*/ 127159 w 778593"/>
              <a:gd name="connsiteY28" fmla="*/ 654105 h 781263"/>
              <a:gd name="connsiteX29" fmla="*/ 31256 w 778593"/>
              <a:gd name="connsiteY29" fmla="*/ 654105 h 781263"/>
              <a:gd name="connsiteX30" fmla="*/ 390632 w 778593"/>
              <a:gd name="connsiteY30" fmla="*/ 18311 h 781263"/>
              <a:gd name="connsiteX31" fmla="*/ 145470 w 778593"/>
              <a:gd name="connsiteY31" fmla="*/ 263473 h 781263"/>
              <a:gd name="connsiteX32" fmla="*/ 390632 w 778593"/>
              <a:gd name="connsiteY32" fmla="*/ 508635 h 781263"/>
              <a:gd name="connsiteX33" fmla="*/ 563949 w 778593"/>
              <a:gd name="connsiteY33" fmla="*/ 436816 h 781263"/>
              <a:gd name="connsiteX34" fmla="*/ 635794 w 778593"/>
              <a:gd name="connsiteY34" fmla="*/ 263473 h 781263"/>
              <a:gd name="connsiteX35" fmla="*/ 390632 w 778593"/>
              <a:gd name="connsiteY35" fmla="*/ 18311 h 781263"/>
              <a:gd name="connsiteX36" fmla="*/ 227309 w 778593"/>
              <a:gd name="connsiteY36" fmla="*/ 337403 h 781263"/>
              <a:gd name="connsiteX37" fmla="*/ 211465 w 778593"/>
              <a:gd name="connsiteY37" fmla="*/ 328248 h 781263"/>
              <a:gd name="connsiteX38" fmla="*/ 280945 w 778593"/>
              <a:gd name="connsiteY38" fmla="*/ 207955 h 781263"/>
              <a:gd name="connsiteX39" fmla="*/ 289820 w 778593"/>
              <a:gd name="connsiteY39" fmla="*/ 203429 h 781263"/>
              <a:gd name="connsiteX40" fmla="*/ 297577 w 778593"/>
              <a:gd name="connsiteY40" fmla="*/ 209710 h 781263"/>
              <a:gd name="connsiteX41" fmla="*/ 322475 w 778593"/>
              <a:gd name="connsiteY41" fmla="*/ 286133 h 781263"/>
              <a:gd name="connsiteX42" fmla="*/ 382621 w 778593"/>
              <a:gd name="connsiteY42" fmla="*/ 182524 h 781263"/>
              <a:gd name="connsiteX43" fmla="*/ 390962 w 778593"/>
              <a:gd name="connsiteY43" fmla="*/ 177971 h 781263"/>
              <a:gd name="connsiteX44" fmla="*/ 398846 w 778593"/>
              <a:gd name="connsiteY44" fmla="*/ 183261 h 781263"/>
              <a:gd name="connsiteX45" fmla="*/ 448285 w 778593"/>
              <a:gd name="connsiteY45" fmla="*/ 289006 h 781263"/>
              <a:gd name="connsiteX46" fmla="*/ 535364 w 778593"/>
              <a:gd name="connsiteY46" fmla="*/ 144274 h 781263"/>
              <a:gd name="connsiteX47" fmla="*/ 551055 w 778593"/>
              <a:gd name="connsiteY47" fmla="*/ 153710 h 781263"/>
              <a:gd name="connsiteX48" fmla="*/ 455127 w 778593"/>
              <a:gd name="connsiteY48" fmla="*/ 313192 h 781263"/>
              <a:gd name="connsiteX49" fmla="*/ 446810 w 778593"/>
              <a:gd name="connsiteY49" fmla="*/ 317617 h 781263"/>
              <a:gd name="connsiteX50" fmla="*/ 438977 w 778593"/>
              <a:gd name="connsiteY50" fmla="*/ 312353 h 781263"/>
              <a:gd name="connsiteX51" fmla="*/ 389691 w 778593"/>
              <a:gd name="connsiteY51" fmla="*/ 206913 h 781263"/>
              <a:gd name="connsiteX52" fmla="*/ 328044 w 778593"/>
              <a:gd name="connsiteY52" fmla="*/ 313090 h 781263"/>
              <a:gd name="connsiteX53" fmla="*/ 319143 w 778593"/>
              <a:gd name="connsiteY53" fmla="*/ 317592 h 781263"/>
              <a:gd name="connsiteX54" fmla="*/ 311412 w 778593"/>
              <a:gd name="connsiteY54" fmla="*/ 311310 h 781263"/>
              <a:gd name="connsiteX55" fmla="*/ 286540 w 778593"/>
              <a:gd name="connsiteY55" fmla="*/ 234964 h 781263"/>
              <a:gd name="connsiteX56" fmla="*/ 227309 w 778593"/>
              <a:gd name="connsiteY56" fmla="*/ 337403 h 781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778593" h="781263">
                <a:moveTo>
                  <a:pt x="390632" y="781263"/>
                </a:moveTo>
                <a:lnTo>
                  <a:pt x="136314" y="781263"/>
                </a:lnTo>
                <a:cubicBezTo>
                  <a:pt x="133873" y="781263"/>
                  <a:pt x="131558" y="780297"/>
                  <a:pt x="129855" y="778593"/>
                </a:cubicBezTo>
                <a:lnTo>
                  <a:pt x="2696" y="651434"/>
                </a:lnTo>
                <a:cubicBezTo>
                  <a:pt x="966" y="649730"/>
                  <a:pt x="0" y="647391"/>
                  <a:pt x="0" y="644949"/>
                </a:cubicBezTo>
                <a:lnTo>
                  <a:pt x="0" y="263473"/>
                </a:lnTo>
                <a:cubicBezTo>
                  <a:pt x="0" y="258412"/>
                  <a:pt x="4095" y="254318"/>
                  <a:pt x="9130" y="254318"/>
                </a:cubicBezTo>
                <a:lnTo>
                  <a:pt x="127311" y="254241"/>
                </a:lnTo>
                <a:cubicBezTo>
                  <a:pt x="132194" y="113222"/>
                  <a:pt x="248443" y="0"/>
                  <a:pt x="390632" y="0"/>
                </a:cubicBezTo>
                <a:cubicBezTo>
                  <a:pt x="535923" y="0"/>
                  <a:pt x="654105" y="118181"/>
                  <a:pt x="654105" y="263473"/>
                </a:cubicBezTo>
                <a:cubicBezTo>
                  <a:pt x="654105" y="330765"/>
                  <a:pt x="629029" y="394218"/>
                  <a:pt x="583277" y="443174"/>
                </a:cubicBezTo>
                <a:lnTo>
                  <a:pt x="778593" y="638464"/>
                </a:lnTo>
                <a:lnTo>
                  <a:pt x="765623" y="651434"/>
                </a:lnTo>
                <a:lnTo>
                  <a:pt x="570332" y="456118"/>
                </a:lnTo>
                <a:cubicBezTo>
                  <a:pt x="523589" y="499785"/>
                  <a:pt x="463672" y="524606"/>
                  <a:pt x="399762" y="526768"/>
                </a:cubicBezTo>
                <a:lnTo>
                  <a:pt x="399762" y="772108"/>
                </a:lnTo>
                <a:cubicBezTo>
                  <a:pt x="399787" y="777169"/>
                  <a:pt x="395693" y="781263"/>
                  <a:pt x="390632" y="781263"/>
                </a:cubicBezTo>
                <a:close/>
                <a:moveTo>
                  <a:pt x="145470" y="762953"/>
                </a:moveTo>
                <a:lnTo>
                  <a:pt x="381476" y="762953"/>
                </a:lnTo>
                <a:lnTo>
                  <a:pt x="381476" y="526793"/>
                </a:lnTo>
                <a:cubicBezTo>
                  <a:pt x="243433" y="522038"/>
                  <a:pt x="131991" y="410621"/>
                  <a:pt x="127311" y="272552"/>
                </a:cubicBezTo>
                <a:lnTo>
                  <a:pt x="18311" y="272628"/>
                </a:lnTo>
                <a:lnTo>
                  <a:pt x="18311" y="635794"/>
                </a:lnTo>
                <a:lnTo>
                  <a:pt x="136314" y="635794"/>
                </a:lnTo>
                <a:cubicBezTo>
                  <a:pt x="141375" y="635794"/>
                  <a:pt x="145470" y="639888"/>
                  <a:pt x="145470" y="644949"/>
                </a:cubicBezTo>
                <a:lnTo>
                  <a:pt x="145470" y="762953"/>
                </a:lnTo>
                <a:close/>
                <a:moveTo>
                  <a:pt x="31256" y="654105"/>
                </a:moveTo>
                <a:lnTo>
                  <a:pt x="127159" y="750008"/>
                </a:lnTo>
                <a:lnTo>
                  <a:pt x="127159" y="654105"/>
                </a:lnTo>
                <a:lnTo>
                  <a:pt x="31256" y="654105"/>
                </a:lnTo>
                <a:close/>
                <a:moveTo>
                  <a:pt x="390632" y="18311"/>
                </a:moveTo>
                <a:cubicBezTo>
                  <a:pt x="255462" y="18311"/>
                  <a:pt x="145470" y="128303"/>
                  <a:pt x="145470" y="263473"/>
                </a:cubicBezTo>
                <a:cubicBezTo>
                  <a:pt x="145470" y="398643"/>
                  <a:pt x="255462" y="508635"/>
                  <a:pt x="390632" y="508635"/>
                </a:cubicBezTo>
                <a:cubicBezTo>
                  <a:pt x="456093" y="508635"/>
                  <a:pt x="517638" y="483127"/>
                  <a:pt x="563949" y="436816"/>
                </a:cubicBezTo>
                <a:cubicBezTo>
                  <a:pt x="610260" y="390505"/>
                  <a:pt x="635794" y="328909"/>
                  <a:pt x="635794" y="263473"/>
                </a:cubicBezTo>
                <a:cubicBezTo>
                  <a:pt x="635794" y="128303"/>
                  <a:pt x="525801" y="18311"/>
                  <a:pt x="390632" y="18311"/>
                </a:cubicBezTo>
                <a:close/>
                <a:moveTo>
                  <a:pt x="227309" y="337403"/>
                </a:moveTo>
                <a:lnTo>
                  <a:pt x="211465" y="328248"/>
                </a:lnTo>
                <a:lnTo>
                  <a:pt x="280945" y="207955"/>
                </a:lnTo>
                <a:cubicBezTo>
                  <a:pt x="282750" y="204827"/>
                  <a:pt x="286056" y="202996"/>
                  <a:pt x="289820" y="203429"/>
                </a:cubicBezTo>
                <a:cubicBezTo>
                  <a:pt x="293406" y="203810"/>
                  <a:pt x="296458" y="206252"/>
                  <a:pt x="297577" y="209710"/>
                </a:cubicBezTo>
                <a:lnTo>
                  <a:pt x="322475" y="286133"/>
                </a:lnTo>
                <a:lnTo>
                  <a:pt x="382621" y="182524"/>
                </a:lnTo>
                <a:cubicBezTo>
                  <a:pt x="384325" y="179574"/>
                  <a:pt x="387682" y="177819"/>
                  <a:pt x="390962" y="177971"/>
                </a:cubicBezTo>
                <a:cubicBezTo>
                  <a:pt x="394370" y="178124"/>
                  <a:pt x="397397" y="180159"/>
                  <a:pt x="398846" y="183261"/>
                </a:cubicBezTo>
                <a:lnTo>
                  <a:pt x="448285" y="289006"/>
                </a:lnTo>
                <a:lnTo>
                  <a:pt x="535364" y="144274"/>
                </a:lnTo>
                <a:lnTo>
                  <a:pt x="551055" y="153710"/>
                </a:lnTo>
                <a:lnTo>
                  <a:pt x="455127" y="313192"/>
                </a:lnTo>
                <a:cubicBezTo>
                  <a:pt x="453397" y="316066"/>
                  <a:pt x="450167" y="317770"/>
                  <a:pt x="446810" y="317617"/>
                </a:cubicBezTo>
                <a:cubicBezTo>
                  <a:pt x="443428" y="317439"/>
                  <a:pt x="440427" y="315430"/>
                  <a:pt x="438977" y="312353"/>
                </a:cubicBezTo>
                <a:lnTo>
                  <a:pt x="389691" y="206913"/>
                </a:lnTo>
                <a:lnTo>
                  <a:pt x="328044" y="313090"/>
                </a:lnTo>
                <a:cubicBezTo>
                  <a:pt x="326213" y="316218"/>
                  <a:pt x="322754" y="317999"/>
                  <a:pt x="319143" y="317592"/>
                </a:cubicBezTo>
                <a:cubicBezTo>
                  <a:pt x="315557" y="317210"/>
                  <a:pt x="312531" y="314769"/>
                  <a:pt x="311412" y="311310"/>
                </a:cubicBezTo>
                <a:lnTo>
                  <a:pt x="286540" y="234964"/>
                </a:lnTo>
                <a:lnTo>
                  <a:pt x="227309" y="337403"/>
                </a:lnTo>
                <a:close/>
              </a:path>
            </a:pathLst>
          </a:custGeom>
          <a:solidFill>
            <a:schemeClr val="accent1"/>
          </a:solidFill>
          <a:ln w="25301" cap="flat">
            <a:noFill/>
            <a:prstDash val="solid"/>
            <a:miter/>
          </a:ln>
        </p:spPr>
        <p:txBody>
          <a:bodyPr rtlCol="0" anchor="ctr"/>
          <a:lstStyle/>
          <a:p>
            <a:endParaRPr lang="en-US" dirty="0"/>
          </a:p>
        </p:txBody>
      </p:sp>
      <p:sp>
        <p:nvSpPr>
          <p:cNvPr id="91" name="Freeform 90">
            <a:extLst>
              <a:ext uri="{FF2B5EF4-FFF2-40B4-BE49-F238E27FC236}">
                <a16:creationId xmlns:a16="http://schemas.microsoft.com/office/drawing/2014/main" id="{1CA5420E-193A-420E-794E-02802295501F}"/>
              </a:ext>
            </a:extLst>
          </p:cNvPr>
          <p:cNvSpPr/>
          <p:nvPr/>
        </p:nvSpPr>
        <p:spPr>
          <a:xfrm>
            <a:off x="17758612" y="5853062"/>
            <a:ext cx="398318" cy="422270"/>
          </a:xfrm>
          <a:custGeom>
            <a:avLst/>
            <a:gdLst>
              <a:gd name="connsiteX0" fmla="*/ 365182 w 679517"/>
              <a:gd name="connsiteY0" fmla="*/ 679536 h 679536"/>
              <a:gd name="connsiteX1" fmla="*/ 360680 w 679517"/>
              <a:gd name="connsiteY1" fmla="*/ 678341 h 679536"/>
              <a:gd name="connsiteX2" fmla="*/ 356026 w 679517"/>
              <a:gd name="connsiteY2" fmla="*/ 670381 h 679536"/>
              <a:gd name="connsiteX3" fmla="*/ 356026 w 679517"/>
              <a:gd name="connsiteY3" fmla="*/ 500293 h 679536"/>
              <a:gd name="connsiteX4" fmla="*/ 348142 w 679517"/>
              <a:gd name="connsiteY4" fmla="*/ 497038 h 679536"/>
              <a:gd name="connsiteX5" fmla="*/ 219051 w 679517"/>
              <a:gd name="connsiteY5" fmla="*/ 626003 h 679536"/>
              <a:gd name="connsiteX6" fmla="*/ 206106 w 679517"/>
              <a:gd name="connsiteY6" fmla="*/ 613032 h 679536"/>
              <a:gd name="connsiteX7" fmla="*/ 335147 w 679517"/>
              <a:gd name="connsiteY7" fmla="*/ 484093 h 679536"/>
              <a:gd name="connsiteX8" fmla="*/ 330569 w 679517"/>
              <a:gd name="connsiteY8" fmla="*/ 466927 h 679536"/>
              <a:gd name="connsiteX9" fmla="*/ 365156 w 679517"/>
              <a:gd name="connsiteY9" fmla="*/ 432340 h 679536"/>
              <a:gd name="connsiteX10" fmla="*/ 399743 w 679517"/>
              <a:gd name="connsiteY10" fmla="*/ 466927 h 679536"/>
              <a:gd name="connsiteX11" fmla="*/ 374312 w 679517"/>
              <a:gd name="connsiteY11" fmla="*/ 500293 h 679536"/>
              <a:gd name="connsiteX12" fmla="*/ 374312 w 679517"/>
              <a:gd name="connsiteY12" fmla="*/ 654232 h 679536"/>
              <a:gd name="connsiteX13" fmla="*/ 483134 w 679517"/>
              <a:gd name="connsiteY13" fmla="*/ 588923 h 679536"/>
              <a:gd name="connsiteX14" fmla="*/ 483134 w 679517"/>
              <a:gd name="connsiteY14" fmla="*/ 365200 h 679536"/>
              <a:gd name="connsiteX15" fmla="*/ 485804 w 679517"/>
              <a:gd name="connsiteY15" fmla="*/ 358740 h 679536"/>
              <a:gd name="connsiteX16" fmla="*/ 591931 w 679517"/>
              <a:gd name="connsiteY16" fmla="*/ 252664 h 679536"/>
              <a:gd name="connsiteX17" fmla="*/ 661207 w 679517"/>
              <a:gd name="connsiteY17" fmla="*/ 85451 h 679536"/>
              <a:gd name="connsiteX18" fmla="*/ 661207 w 679517"/>
              <a:gd name="connsiteY18" fmla="*/ 18311 h 679536"/>
              <a:gd name="connsiteX19" fmla="*/ 594067 w 679517"/>
              <a:gd name="connsiteY19" fmla="*/ 18311 h 679536"/>
              <a:gd name="connsiteX20" fmla="*/ 426930 w 679517"/>
              <a:gd name="connsiteY20" fmla="*/ 87562 h 679536"/>
              <a:gd name="connsiteX21" fmla="*/ 320803 w 679517"/>
              <a:gd name="connsiteY21" fmla="*/ 193637 h 679536"/>
              <a:gd name="connsiteX22" fmla="*/ 314318 w 679517"/>
              <a:gd name="connsiteY22" fmla="*/ 196333 h 679536"/>
              <a:gd name="connsiteX23" fmla="*/ 90646 w 679517"/>
              <a:gd name="connsiteY23" fmla="*/ 196333 h 679536"/>
              <a:gd name="connsiteX24" fmla="*/ 25312 w 679517"/>
              <a:gd name="connsiteY24" fmla="*/ 305181 h 679536"/>
              <a:gd name="connsiteX25" fmla="*/ 179225 w 679517"/>
              <a:gd name="connsiteY25" fmla="*/ 305181 h 679536"/>
              <a:gd name="connsiteX26" fmla="*/ 212591 w 679517"/>
              <a:gd name="connsiteY26" fmla="*/ 279749 h 679536"/>
              <a:gd name="connsiteX27" fmla="*/ 247178 w 679517"/>
              <a:gd name="connsiteY27" fmla="*/ 314336 h 679536"/>
              <a:gd name="connsiteX28" fmla="*/ 212591 w 679517"/>
              <a:gd name="connsiteY28" fmla="*/ 348924 h 679536"/>
              <a:gd name="connsiteX29" fmla="*/ 195475 w 679517"/>
              <a:gd name="connsiteY29" fmla="*/ 344397 h 679536"/>
              <a:gd name="connsiteX30" fmla="*/ 66460 w 679517"/>
              <a:gd name="connsiteY30" fmla="*/ 473412 h 679536"/>
              <a:gd name="connsiteX31" fmla="*/ 53515 w 679517"/>
              <a:gd name="connsiteY31" fmla="*/ 460442 h 679536"/>
              <a:gd name="connsiteX32" fmla="*/ 182505 w 679517"/>
              <a:gd name="connsiteY32" fmla="*/ 331427 h 679536"/>
              <a:gd name="connsiteX33" fmla="*/ 179225 w 679517"/>
              <a:gd name="connsiteY33" fmla="*/ 323492 h 679536"/>
              <a:gd name="connsiteX34" fmla="*/ 9137 w 679517"/>
              <a:gd name="connsiteY34" fmla="*/ 323492 h 679536"/>
              <a:gd name="connsiteX35" fmla="*/ 1177 w 679517"/>
              <a:gd name="connsiteY35" fmla="*/ 318838 h 679536"/>
              <a:gd name="connsiteX36" fmla="*/ 1304 w 679517"/>
              <a:gd name="connsiteY36" fmla="*/ 309632 h 679536"/>
              <a:gd name="connsiteX37" fmla="*/ 77625 w 679517"/>
              <a:gd name="connsiteY37" fmla="*/ 182473 h 679536"/>
              <a:gd name="connsiteX38" fmla="*/ 85458 w 679517"/>
              <a:gd name="connsiteY38" fmla="*/ 178022 h 679536"/>
              <a:gd name="connsiteX39" fmla="*/ 310529 w 679517"/>
              <a:gd name="connsiteY39" fmla="*/ 178022 h 679536"/>
              <a:gd name="connsiteX40" fmla="*/ 413960 w 679517"/>
              <a:gd name="connsiteY40" fmla="*/ 74617 h 679536"/>
              <a:gd name="connsiteX41" fmla="*/ 594067 w 679517"/>
              <a:gd name="connsiteY41" fmla="*/ 0 h 679536"/>
              <a:gd name="connsiteX42" fmla="*/ 670363 w 679517"/>
              <a:gd name="connsiteY42" fmla="*/ 0 h 679536"/>
              <a:gd name="connsiteX43" fmla="*/ 679518 w 679517"/>
              <a:gd name="connsiteY43" fmla="*/ 9155 h 679536"/>
              <a:gd name="connsiteX44" fmla="*/ 679518 w 679517"/>
              <a:gd name="connsiteY44" fmla="*/ 85451 h 679536"/>
              <a:gd name="connsiteX45" fmla="*/ 604927 w 679517"/>
              <a:gd name="connsiteY45" fmla="*/ 265584 h 679536"/>
              <a:gd name="connsiteX46" fmla="*/ 501496 w 679517"/>
              <a:gd name="connsiteY46" fmla="*/ 368989 h 679536"/>
              <a:gd name="connsiteX47" fmla="*/ 501496 w 679517"/>
              <a:gd name="connsiteY47" fmla="*/ 594086 h 679536"/>
              <a:gd name="connsiteX48" fmla="*/ 497045 w 679517"/>
              <a:gd name="connsiteY48" fmla="*/ 601944 h 679536"/>
              <a:gd name="connsiteX49" fmla="*/ 369886 w 679517"/>
              <a:gd name="connsiteY49" fmla="*/ 678239 h 679536"/>
              <a:gd name="connsiteX50" fmla="*/ 365182 w 679517"/>
              <a:gd name="connsiteY50" fmla="*/ 679536 h 679536"/>
              <a:gd name="connsiteX51" fmla="*/ 365182 w 679517"/>
              <a:gd name="connsiteY51" fmla="*/ 450651 h 679536"/>
              <a:gd name="connsiteX52" fmla="*/ 348905 w 679517"/>
              <a:gd name="connsiteY52" fmla="*/ 466927 h 679536"/>
              <a:gd name="connsiteX53" fmla="*/ 365182 w 679517"/>
              <a:gd name="connsiteY53" fmla="*/ 483203 h 679536"/>
              <a:gd name="connsiteX54" fmla="*/ 381458 w 679517"/>
              <a:gd name="connsiteY54" fmla="*/ 466927 h 679536"/>
              <a:gd name="connsiteX55" fmla="*/ 365182 w 679517"/>
              <a:gd name="connsiteY55" fmla="*/ 450651 h 679536"/>
              <a:gd name="connsiteX56" fmla="*/ 212591 w 679517"/>
              <a:gd name="connsiteY56" fmla="*/ 298060 h 679536"/>
              <a:gd name="connsiteX57" fmla="*/ 196315 w 679517"/>
              <a:gd name="connsiteY57" fmla="*/ 314336 h 679536"/>
              <a:gd name="connsiteX58" fmla="*/ 212591 w 679517"/>
              <a:gd name="connsiteY58" fmla="*/ 330613 h 679536"/>
              <a:gd name="connsiteX59" fmla="*/ 228867 w 679517"/>
              <a:gd name="connsiteY59" fmla="*/ 314336 h 679536"/>
              <a:gd name="connsiteX60" fmla="*/ 212591 w 679517"/>
              <a:gd name="connsiteY60" fmla="*/ 298060 h 679536"/>
              <a:gd name="connsiteX61" fmla="*/ 15597 w 679517"/>
              <a:gd name="connsiteY61" fmla="*/ 676866 h 679536"/>
              <a:gd name="connsiteX62" fmla="*/ 2652 w 679517"/>
              <a:gd name="connsiteY62" fmla="*/ 663896 h 679536"/>
              <a:gd name="connsiteX63" fmla="*/ 335121 w 679517"/>
              <a:gd name="connsiteY63" fmla="*/ 331452 h 679536"/>
              <a:gd name="connsiteX64" fmla="*/ 330594 w 679517"/>
              <a:gd name="connsiteY64" fmla="*/ 314336 h 679536"/>
              <a:gd name="connsiteX65" fmla="*/ 365182 w 679517"/>
              <a:gd name="connsiteY65" fmla="*/ 279749 h 679536"/>
              <a:gd name="connsiteX66" fmla="*/ 399769 w 679517"/>
              <a:gd name="connsiteY66" fmla="*/ 314336 h 679536"/>
              <a:gd name="connsiteX67" fmla="*/ 365182 w 679517"/>
              <a:gd name="connsiteY67" fmla="*/ 348924 h 679536"/>
              <a:gd name="connsiteX68" fmla="*/ 348066 w 679517"/>
              <a:gd name="connsiteY68" fmla="*/ 344397 h 679536"/>
              <a:gd name="connsiteX69" fmla="*/ 15597 w 679517"/>
              <a:gd name="connsiteY69" fmla="*/ 676866 h 679536"/>
              <a:gd name="connsiteX70" fmla="*/ 365182 w 679517"/>
              <a:gd name="connsiteY70" fmla="*/ 298060 h 679536"/>
              <a:gd name="connsiteX71" fmla="*/ 348905 w 679517"/>
              <a:gd name="connsiteY71" fmla="*/ 314336 h 679536"/>
              <a:gd name="connsiteX72" fmla="*/ 365182 w 679517"/>
              <a:gd name="connsiteY72" fmla="*/ 330613 h 679536"/>
              <a:gd name="connsiteX73" fmla="*/ 381458 w 679517"/>
              <a:gd name="connsiteY73" fmla="*/ 314336 h 679536"/>
              <a:gd name="connsiteX74" fmla="*/ 365182 w 679517"/>
              <a:gd name="connsiteY74" fmla="*/ 298060 h 67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679517" h="679536">
                <a:moveTo>
                  <a:pt x="365182" y="679536"/>
                </a:moveTo>
                <a:cubicBezTo>
                  <a:pt x="363630" y="679536"/>
                  <a:pt x="362079" y="679129"/>
                  <a:pt x="360680" y="678341"/>
                </a:cubicBezTo>
                <a:cubicBezTo>
                  <a:pt x="357806" y="676713"/>
                  <a:pt x="356026" y="673687"/>
                  <a:pt x="356026" y="670381"/>
                </a:cubicBezTo>
                <a:lnTo>
                  <a:pt x="356026" y="500293"/>
                </a:lnTo>
                <a:cubicBezTo>
                  <a:pt x="353254" y="499530"/>
                  <a:pt x="350609" y="498437"/>
                  <a:pt x="348142" y="497038"/>
                </a:cubicBezTo>
                <a:lnTo>
                  <a:pt x="219051" y="626003"/>
                </a:lnTo>
                <a:lnTo>
                  <a:pt x="206106" y="613032"/>
                </a:lnTo>
                <a:lnTo>
                  <a:pt x="335147" y="484093"/>
                </a:lnTo>
                <a:cubicBezTo>
                  <a:pt x="332247" y="479058"/>
                  <a:pt x="330569" y="473183"/>
                  <a:pt x="330569" y="466927"/>
                </a:cubicBezTo>
                <a:cubicBezTo>
                  <a:pt x="330569" y="447853"/>
                  <a:pt x="346082" y="432340"/>
                  <a:pt x="365156" y="432340"/>
                </a:cubicBezTo>
                <a:cubicBezTo>
                  <a:pt x="384230" y="432340"/>
                  <a:pt x="399743" y="447853"/>
                  <a:pt x="399743" y="466927"/>
                </a:cubicBezTo>
                <a:cubicBezTo>
                  <a:pt x="399743" y="482822"/>
                  <a:pt x="388935" y="496250"/>
                  <a:pt x="374312" y="500293"/>
                </a:cubicBezTo>
                <a:lnTo>
                  <a:pt x="374312" y="654232"/>
                </a:lnTo>
                <a:lnTo>
                  <a:pt x="483134" y="588923"/>
                </a:lnTo>
                <a:lnTo>
                  <a:pt x="483134" y="365200"/>
                </a:lnTo>
                <a:cubicBezTo>
                  <a:pt x="483134" y="362758"/>
                  <a:pt x="484100" y="360444"/>
                  <a:pt x="485804" y="358740"/>
                </a:cubicBezTo>
                <a:lnTo>
                  <a:pt x="591931" y="252664"/>
                </a:lnTo>
                <a:cubicBezTo>
                  <a:pt x="636640" y="207981"/>
                  <a:pt x="661207" y="148623"/>
                  <a:pt x="661207" y="85451"/>
                </a:cubicBezTo>
                <a:lnTo>
                  <a:pt x="661207" y="18311"/>
                </a:lnTo>
                <a:lnTo>
                  <a:pt x="594067" y="18311"/>
                </a:lnTo>
                <a:cubicBezTo>
                  <a:pt x="530946" y="18311"/>
                  <a:pt x="471563" y="42903"/>
                  <a:pt x="426930" y="87562"/>
                </a:cubicBezTo>
                <a:lnTo>
                  <a:pt x="320803" y="193637"/>
                </a:lnTo>
                <a:cubicBezTo>
                  <a:pt x="319074" y="195367"/>
                  <a:pt x="316759" y="196333"/>
                  <a:pt x="314318" y="196333"/>
                </a:cubicBezTo>
                <a:lnTo>
                  <a:pt x="90646" y="196333"/>
                </a:lnTo>
                <a:lnTo>
                  <a:pt x="25312" y="305181"/>
                </a:lnTo>
                <a:lnTo>
                  <a:pt x="179225" y="305181"/>
                </a:lnTo>
                <a:cubicBezTo>
                  <a:pt x="183243" y="290532"/>
                  <a:pt x="196671" y="279749"/>
                  <a:pt x="212591" y="279749"/>
                </a:cubicBezTo>
                <a:cubicBezTo>
                  <a:pt x="231665" y="279749"/>
                  <a:pt x="247178" y="295263"/>
                  <a:pt x="247178" y="314336"/>
                </a:cubicBezTo>
                <a:cubicBezTo>
                  <a:pt x="247178" y="333410"/>
                  <a:pt x="231665" y="348924"/>
                  <a:pt x="212591" y="348924"/>
                </a:cubicBezTo>
                <a:cubicBezTo>
                  <a:pt x="206360" y="348924"/>
                  <a:pt x="200536" y="347271"/>
                  <a:pt x="195475" y="344397"/>
                </a:cubicBezTo>
                <a:lnTo>
                  <a:pt x="66460" y="473412"/>
                </a:lnTo>
                <a:lnTo>
                  <a:pt x="53515" y="460442"/>
                </a:lnTo>
                <a:lnTo>
                  <a:pt x="182505" y="331427"/>
                </a:lnTo>
                <a:cubicBezTo>
                  <a:pt x="181107" y="328960"/>
                  <a:pt x="179988" y="326289"/>
                  <a:pt x="179225" y="323492"/>
                </a:cubicBezTo>
                <a:lnTo>
                  <a:pt x="9137" y="323492"/>
                </a:lnTo>
                <a:cubicBezTo>
                  <a:pt x="5831" y="323492"/>
                  <a:pt x="2779" y="321712"/>
                  <a:pt x="1177" y="318838"/>
                </a:cubicBezTo>
                <a:cubicBezTo>
                  <a:pt x="-425" y="315964"/>
                  <a:pt x="-400" y="312454"/>
                  <a:pt x="1304" y="309632"/>
                </a:cubicBezTo>
                <a:lnTo>
                  <a:pt x="77625" y="182473"/>
                </a:lnTo>
                <a:cubicBezTo>
                  <a:pt x="79278" y="179726"/>
                  <a:pt x="82253" y="178022"/>
                  <a:pt x="85458" y="178022"/>
                </a:cubicBezTo>
                <a:lnTo>
                  <a:pt x="310529" y="178022"/>
                </a:lnTo>
                <a:lnTo>
                  <a:pt x="413960" y="74617"/>
                </a:lnTo>
                <a:cubicBezTo>
                  <a:pt x="462076" y="26500"/>
                  <a:pt x="526037" y="0"/>
                  <a:pt x="594067" y="0"/>
                </a:cubicBezTo>
                <a:lnTo>
                  <a:pt x="670363" y="0"/>
                </a:lnTo>
                <a:cubicBezTo>
                  <a:pt x="675423" y="0"/>
                  <a:pt x="679518" y="4095"/>
                  <a:pt x="679518" y="9155"/>
                </a:cubicBezTo>
                <a:lnTo>
                  <a:pt x="679518" y="85451"/>
                </a:lnTo>
                <a:cubicBezTo>
                  <a:pt x="679518" y="153506"/>
                  <a:pt x="653018" y="217467"/>
                  <a:pt x="604927" y="265584"/>
                </a:cubicBezTo>
                <a:lnTo>
                  <a:pt x="501496" y="368989"/>
                </a:lnTo>
                <a:lnTo>
                  <a:pt x="501496" y="594086"/>
                </a:lnTo>
                <a:cubicBezTo>
                  <a:pt x="501496" y="597290"/>
                  <a:pt x="499817" y="600266"/>
                  <a:pt x="497045" y="601944"/>
                </a:cubicBezTo>
                <a:lnTo>
                  <a:pt x="369886" y="678239"/>
                </a:lnTo>
                <a:cubicBezTo>
                  <a:pt x="368437" y="679104"/>
                  <a:pt x="366809" y="679536"/>
                  <a:pt x="365182" y="679536"/>
                </a:cubicBezTo>
                <a:close/>
                <a:moveTo>
                  <a:pt x="365182" y="450651"/>
                </a:moveTo>
                <a:cubicBezTo>
                  <a:pt x="356204" y="450651"/>
                  <a:pt x="348905" y="457950"/>
                  <a:pt x="348905" y="466927"/>
                </a:cubicBezTo>
                <a:cubicBezTo>
                  <a:pt x="348905" y="475904"/>
                  <a:pt x="356204" y="483203"/>
                  <a:pt x="365182" y="483203"/>
                </a:cubicBezTo>
                <a:cubicBezTo>
                  <a:pt x="374159" y="483203"/>
                  <a:pt x="381458" y="475904"/>
                  <a:pt x="381458" y="466927"/>
                </a:cubicBezTo>
                <a:cubicBezTo>
                  <a:pt x="381458" y="457950"/>
                  <a:pt x="374159" y="450651"/>
                  <a:pt x="365182" y="450651"/>
                </a:cubicBezTo>
                <a:close/>
                <a:moveTo>
                  <a:pt x="212591" y="298060"/>
                </a:moveTo>
                <a:cubicBezTo>
                  <a:pt x="203614" y="298060"/>
                  <a:pt x="196315" y="305359"/>
                  <a:pt x="196315" y="314336"/>
                </a:cubicBezTo>
                <a:cubicBezTo>
                  <a:pt x="196315" y="323314"/>
                  <a:pt x="203614" y="330613"/>
                  <a:pt x="212591" y="330613"/>
                </a:cubicBezTo>
                <a:cubicBezTo>
                  <a:pt x="221568" y="330613"/>
                  <a:pt x="228867" y="323314"/>
                  <a:pt x="228867" y="314336"/>
                </a:cubicBezTo>
                <a:cubicBezTo>
                  <a:pt x="228867" y="305359"/>
                  <a:pt x="221568" y="298060"/>
                  <a:pt x="212591" y="298060"/>
                </a:cubicBezTo>
                <a:close/>
                <a:moveTo>
                  <a:pt x="15597" y="676866"/>
                </a:moveTo>
                <a:lnTo>
                  <a:pt x="2652" y="663896"/>
                </a:lnTo>
                <a:lnTo>
                  <a:pt x="335121" y="331452"/>
                </a:lnTo>
                <a:cubicBezTo>
                  <a:pt x="332247" y="326391"/>
                  <a:pt x="330594" y="320567"/>
                  <a:pt x="330594" y="314336"/>
                </a:cubicBezTo>
                <a:cubicBezTo>
                  <a:pt x="330594" y="295263"/>
                  <a:pt x="346108" y="279749"/>
                  <a:pt x="365182" y="279749"/>
                </a:cubicBezTo>
                <a:cubicBezTo>
                  <a:pt x="384255" y="279749"/>
                  <a:pt x="399769" y="295263"/>
                  <a:pt x="399769" y="314336"/>
                </a:cubicBezTo>
                <a:cubicBezTo>
                  <a:pt x="399769" y="333410"/>
                  <a:pt x="384255" y="348924"/>
                  <a:pt x="365182" y="348924"/>
                </a:cubicBezTo>
                <a:cubicBezTo>
                  <a:pt x="358951" y="348924"/>
                  <a:pt x="353127" y="347271"/>
                  <a:pt x="348066" y="344397"/>
                </a:cubicBezTo>
                <a:lnTo>
                  <a:pt x="15597" y="676866"/>
                </a:lnTo>
                <a:close/>
                <a:moveTo>
                  <a:pt x="365182" y="298060"/>
                </a:moveTo>
                <a:cubicBezTo>
                  <a:pt x="356204" y="298060"/>
                  <a:pt x="348905" y="305359"/>
                  <a:pt x="348905" y="314336"/>
                </a:cubicBezTo>
                <a:cubicBezTo>
                  <a:pt x="348905" y="323314"/>
                  <a:pt x="356204" y="330613"/>
                  <a:pt x="365182" y="330613"/>
                </a:cubicBezTo>
                <a:cubicBezTo>
                  <a:pt x="374159" y="330613"/>
                  <a:pt x="381458" y="323314"/>
                  <a:pt x="381458" y="314336"/>
                </a:cubicBezTo>
                <a:cubicBezTo>
                  <a:pt x="381458" y="305359"/>
                  <a:pt x="374159" y="298060"/>
                  <a:pt x="365182" y="298060"/>
                </a:cubicBezTo>
                <a:close/>
              </a:path>
            </a:pathLst>
          </a:custGeom>
          <a:solidFill>
            <a:schemeClr val="accent5"/>
          </a:solidFill>
          <a:ln w="25301" cap="flat">
            <a:noFill/>
            <a:prstDash val="solid"/>
            <a:miter/>
          </a:ln>
        </p:spPr>
        <p:txBody>
          <a:bodyPr rtlCol="0" anchor="ctr"/>
          <a:lstStyle/>
          <a:p>
            <a:endParaRPr lang="en-US"/>
          </a:p>
        </p:txBody>
      </p:sp>
      <p:sp>
        <p:nvSpPr>
          <p:cNvPr id="96" name="Oval 95">
            <a:extLst>
              <a:ext uri="{FF2B5EF4-FFF2-40B4-BE49-F238E27FC236}">
                <a16:creationId xmlns:a16="http://schemas.microsoft.com/office/drawing/2014/main" id="{DD3EAECB-94B6-B9E9-1955-5D58EB0231F4}"/>
              </a:ext>
            </a:extLst>
          </p:cNvPr>
          <p:cNvSpPr>
            <a:spLocks noChangeAspect="1"/>
          </p:cNvSpPr>
          <p:nvPr/>
        </p:nvSpPr>
        <p:spPr bwMode="auto">
          <a:xfrm>
            <a:off x="8629832" y="9439472"/>
            <a:ext cx="365760" cy="365760"/>
          </a:xfrm>
          <a:prstGeom prst="ellipse">
            <a:avLst/>
          </a:prstGeom>
          <a:solidFill>
            <a:schemeClr val="accent2"/>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97" name="Oval 96">
            <a:extLst>
              <a:ext uri="{FF2B5EF4-FFF2-40B4-BE49-F238E27FC236}">
                <a16:creationId xmlns:a16="http://schemas.microsoft.com/office/drawing/2014/main" id="{A3D1EE93-9F32-C292-7FD6-8AEC0781B5AD}"/>
              </a:ext>
            </a:extLst>
          </p:cNvPr>
          <p:cNvSpPr>
            <a:spLocks noChangeAspect="1"/>
          </p:cNvSpPr>
          <p:nvPr/>
        </p:nvSpPr>
        <p:spPr bwMode="auto">
          <a:xfrm>
            <a:off x="12969896" y="8883938"/>
            <a:ext cx="365760" cy="365760"/>
          </a:xfrm>
          <a:prstGeom prst="ellipse">
            <a:avLst/>
          </a:prstGeom>
          <a:solidFill>
            <a:schemeClr val="accent2"/>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98" name="Oval 97">
            <a:extLst>
              <a:ext uri="{FF2B5EF4-FFF2-40B4-BE49-F238E27FC236}">
                <a16:creationId xmlns:a16="http://schemas.microsoft.com/office/drawing/2014/main" id="{C7A7F2DC-4FA6-C9FC-77C1-4758A6F5B70E}"/>
              </a:ext>
            </a:extLst>
          </p:cNvPr>
          <p:cNvSpPr>
            <a:spLocks noChangeAspect="1"/>
          </p:cNvSpPr>
          <p:nvPr/>
        </p:nvSpPr>
        <p:spPr bwMode="auto">
          <a:xfrm>
            <a:off x="17248293" y="7677699"/>
            <a:ext cx="365760" cy="365760"/>
          </a:xfrm>
          <a:prstGeom prst="ellipse">
            <a:avLst/>
          </a:prstGeom>
          <a:solidFill>
            <a:schemeClr val="accent2"/>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99" name="Oval 98">
            <a:extLst>
              <a:ext uri="{FF2B5EF4-FFF2-40B4-BE49-F238E27FC236}">
                <a16:creationId xmlns:a16="http://schemas.microsoft.com/office/drawing/2014/main" id="{B0289860-47B4-152C-33EC-5D96FC4A4835}"/>
              </a:ext>
            </a:extLst>
          </p:cNvPr>
          <p:cNvSpPr>
            <a:spLocks noChangeAspect="1"/>
          </p:cNvSpPr>
          <p:nvPr/>
        </p:nvSpPr>
        <p:spPr bwMode="auto">
          <a:xfrm>
            <a:off x="21510430" y="5724565"/>
            <a:ext cx="365760" cy="365760"/>
          </a:xfrm>
          <a:prstGeom prst="ellipse">
            <a:avLst/>
          </a:prstGeom>
          <a:solidFill>
            <a:schemeClr val="accent2"/>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100" name="Text Placeholder 9">
            <a:extLst>
              <a:ext uri="{FF2B5EF4-FFF2-40B4-BE49-F238E27FC236}">
                <a16:creationId xmlns:a16="http://schemas.microsoft.com/office/drawing/2014/main" id="{C0E1AFE3-03A5-A318-6A10-108A578D9296}"/>
              </a:ext>
            </a:extLst>
          </p:cNvPr>
          <p:cNvSpPr txBox="1">
            <a:spLocks/>
          </p:cNvSpPr>
          <p:nvPr/>
        </p:nvSpPr>
        <p:spPr>
          <a:xfrm>
            <a:off x="20655350" y="7201516"/>
            <a:ext cx="2216598" cy="1370984"/>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2000" b="0" i="0" u="none" strike="noStrike" cap="none" spc="0" baseline="0">
                <a:solidFill>
                  <a:schemeClr val="tx1"/>
                </a:solidFill>
                <a:uFillTx/>
                <a:latin typeface="IBM Plex Sans" panose="020B0503050203000203" pitchFamily="34" charset="0"/>
                <a:ea typeface="+mj-ea"/>
                <a:cs typeface="+mj-cs"/>
                <a:sym typeface="IBM Plex Sans Light"/>
              </a:defRPr>
            </a:lvl1pPr>
            <a:lvl2pPr marL="182880" marR="0" indent="-182880" algn="l" defTabSz="2438400" rtl="0" eaLnBrk="1" latinLnBrk="0" hangingPunct="1">
              <a:lnSpc>
                <a:spcPct val="110000"/>
              </a:lnSpc>
              <a:spcBef>
                <a:spcPts val="0"/>
              </a:spcBef>
              <a:spcAft>
                <a:spcPts val="0"/>
              </a:spcAft>
              <a:buClrTx/>
              <a:buSzPct val="100000"/>
              <a:buFontTx/>
              <a:buChar char="–"/>
              <a:tabLst/>
              <a:defRPr sz="2000" b="0" i="0" u="none" strike="noStrike" cap="none" spc="0" baseline="0">
                <a:solidFill>
                  <a:schemeClr val="tx1"/>
                </a:solidFill>
                <a:uFillTx/>
                <a:latin typeface="IBM Plex Sans" panose="020B0503050203000203" pitchFamily="34" charset="0"/>
                <a:ea typeface="+mj-ea"/>
                <a:cs typeface="+mj-cs"/>
                <a:sym typeface="IBM Plex Sans Light"/>
              </a:defRPr>
            </a:lvl2pPr>
            <a:lvl3pPr marL="365760" marR="0" indent="-182880" algn="l" defTabSz="2438400" rtl="0" eaLnBrk="1" latinLnBrk="0" hangingPunct="1">
              <a:lnSpc>
                <a:spcPct val="110000"/>
              </a:lnSpc>
              <a:spcBef>
                <a:spcPts val="0"/>
              </a:spcBef>
              <a:spcAft>
                <a:spcPts val="0"/>
              </a:spcAft>
              <a:buClrTx/>
              <a:buSzPct val="100000"/>
              <a:buFontTx/>
              <a:buChar char="•"/>
              <a:tabLst/>
              <a:defRPr sz="2000" b="0" i="0" u="none" strike="noStrike" cap="none" spc="0" baseline="0">
                <a:solidFill>
                  <a:schemeClr val="tx1"/>
                </a:solidFill>
                <a:uFillTx/>
                <a:latin typeface="IBM Plex Sans" panose="020B0503050203000203" pitchFamily="34" charset="0"/>
                <a:ea typeface="+mj-ea"/>
                <a:cs typeface="+mj-cs"/>
                <a:sym typeface="IBM Plex Sans Light"/>
              </a:defRPr>
            </a:lvl3pPr>
            <a:lvl4pPr marL="548640" marR="0" indent="-182880" algn="l" defTabSz="2438400" rtl="0" eaLnBrk="1" latinLnBrk="0" hangingPunct="1">
              <a:lnSpc>
                <a:spcPct val="110000"/>
              </a:lnSpc>
              <a:spcBef>
                <a:spcPts val="0"/>
              </a:spcBef>
              <a:spcAft>
                <a:spcPts val="0"/>
              </a:spcAft>
              <a:buClrTx/>
              <a:buSzPct val="100000"/>
              <a:buFontTx/>
              <a:buChar char="–"/>
              <a:tabLst/>
              <a:defRPr sz="2000" b="0" i="0" u="none" strike="noStrike" cap="none" spc="0" baseline="0">
                <a:solidFill>
                  <a:schemeClr val="tx1"/>
                </a:solidFill>
                <a:uFillTx/>
                <a:latin typeface="IBM Plex Sans" panose="020B0503050203000203" pitchFamily="34" charset="0"/>
                <a:ea typeface="+mj-ea"/>
                <a:cs typeface="+mj-cs"/>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Arial" panose="020B0604020202020204" pitchFamily="34" charset="0"/>
              <a:buChar char="•"/>
              <a:tabLst/>
              <a:defRPr sz="2000" b="0" i="0" u="none" strike="noStrike" cap="none" spc="0" baseline="0">
                <a:solidFill>
                  <a:schemeClr val="tx1"/>
                </a:solidFill>
                <a:uFillTx/>
                <a:latin typeface="IBM Plex Sans" panose="020B0503050203000203" pitchFamily="34" charset="0"/>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r>
              <a:rPr lang="en-US" kern="0" dirty="0">
                <a:latin typeface="IBM Plex Sans"/>
              </a:rPr>
              <a:t>Cloud Architected or Hybrid Enterprise scale business models</a:t>
            </a:r>
          </a:p>
        </p:txBody>
      </p:sp>
      <p:sp>
        <p:nvSpPr>
          <p:cNvPr id="102" name="TextBox 101">
            <a:extLst>
              <a:ext uri="{FF2B5EF4-FFF2-40B4-BE49-F238E27FC236}">
                <a16:creationId xmlns:a16="http://schemas.microsoft.com/office/drawing/2014/main" id="{EF0146E5-25C2-3FA6-9B51-4148E57D7079}"/>
              </a:ext>
            </a:extLst>
          </p:cNvPr>
          <p:cNvSpPr txBox="1"/>
          <p:nvPr/>
        </p:nvSpPr>
        <p:spPr>
          <a:xfrm>
            <a:off x="5780864" y="7254176"/>
            <a:ext cx="1099854" cy="400110"/>
          </a:xfrm>
          <a:prstGeom prst="rect">
            <a:avLst/>
          </a:prstGeom>
          <a:noFill/>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0">
            <a:spAutoFit/>
          </a:bodyPr>
          <a:lstStyle/>
          <a:p>
            <a:r>
              <a:rPr lang="en-US" sz="2000" b="1" kern="0" dirty="0">
                <a:solidFill>
                  <a:schemeClr val="tx2"/>
                </a:solidFill>
                <a:latin typeface="IBM Plex Sans SmBld" panose="020B0503050203000203" pitchFamily="34" charset="0"/>
                <a:ea typeface="+mj-ea"/>
                <a:cs typeface="+mj-cs"/>
                <a:sym typeface="IBM Plex Sans Light"/>
              </a:rPr>
              <a:t>Value</a:t>
            </a:r>
            <a:endParaRPr lang="en-US" sz="2000" b="1" dirty="0">
              <a:solidFill>
                <a:schemeClr val="tx2"/>
              </a:solidFill>
              <a:latin typeface="IBM Plex Sans SmBld" panose="020B0503050203000203" pitchFamily="34" charset="0"/>
            </a:endParaRPr>
          </a:p>
        </p:txBody>
      </p:sp>
      <p:sp>
        <p:nvSpPr>
          <p:cNvPr id="103" name="TextBox 102">
            <a:extLst>
              <a:ext uri="{FF2B5EF4-FFF2-40B4-BE49-F238E27FC236}">
                <a16:creationId xmlns:a16="http://schemas.microsoft.com/office/drawing/2014/main" id="{1444CB38-575E-6036-9B9C-F813759B9531}"/>
              </a:ext>
            </a:extLst>
          </p:cNvPr>
          <p:cNvSpPr txBox="1"/>
          <p:nvPr/>
        </p:nvSpPr>
        <p:spPr>
          <a:xfrm>
            <a:off x="14727290" y="12744390"/>
            <a:ext cx="1095578" cy="400110"/>
          </a:xfrm>
          <a:prstGeom prst="rect">
            <a:avLst/>
          </a:prstGeom>
          <a:noFill/>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0">
            <a:spAutoFit/>
          </a:bodyPr>
          <a:lstStyle/>
          <a:p>
            <a:r>
              <a:rPr lang="en-US" sz="2000" b="1" kern="0" dirty="0">
                <a:solidFill>
                  <a:schemeClr val="tx2"/>
                </a:solidFill>
                <a:latin typeface="IBM Plex Sans SmBld" panose="020B0503050203000203" pitchFamily="34" charset="0"/>
                <a:ea typeface="+mj-ea"/>
                <a:cs typeface="+mj-cs"/>
                <a:sym typeface="IBM Plex Sans Light"/>
              </a:rPr>
              <a:t>Maturity</a:t>
            </a:r>
            <a:endParaRPr lang="en-US" sz="2000" b="1" dirty="0">
              <a:solidFill>
                <a:schemeClr val="tx2"/>
              </a:solidFill>
              <a:latin typeface="IBM Plex Sans SmBld" panose="020B0503050203000203" pitchFamily="34" charset="0"/>
            </a:endParaRPr>
          </a:p>
        </p:txBody>
      </p:sp>
      <p:sp>
        <p:nvSpPr>
          <p:cNvPr id="104" name="Text Placeholder 8">
            <a:extLst>
              <a:ext uri="{FF2B5EF4-FFF2-40B4-BE49-F238E27FC236}">
                <a16:creationId xmlns:a16="http://schemas.microsoft.com/office/drawing/2014/main" id="{C476A6D7-41DA-4546-9E1B-5FE21BBBC0E7}"/>
              </a:ext>
            </a:extLst>
          </p:cNvPr>
          <p:cNvSpPr txBox="1">
            <a:spLocks/>
          </p:cNvSpPr>
          <p:nvPr/>
        </p:nvSpPr>
        <p:spPr>
          <a:xfrm>
            <a:off x="6668134" y="543891"/>
            <a:ext cx="7355970" cy="661010"/>
          </a:xfrm>
          <a:prstGeom prst="rect">
            <a:avLst/>
          </a:prstGeom>
        </p:spPr>
        <p:txBody>
          <a:bodyPr vert="horz" lIns="0" tIns="0" rIns="0" bIns="0" rtlCol="0" anchor="t"/>
          <a:lstStyle>
            <a:defPPr>
              <a:defRPr lang="en-US"/>
            </a:defPPr>
            <a:lvl1pPr marL="0" algn="l" defTabSz="1829379" rtl="0" eaLnBrk="1" latinLnBrk="0" hangingPunct="1">
              <a:defRPr sz="1600" b="0" i="0" kern="1200">
                <a:solidFill>
                  <a:schemeClr val="tx1"/>
                </a:solidFill>
                <a:latin typeface="IBM Plex Sans" panose="020B0503050203000203" pitchFamily="34" charset="0"/>
                <a:ea typeface="+mn-ea"/>
                <a:cs typeface="+mn-cs"/>
              </a:defRPr>
            </a:lvl1pPr>
            <a:lvl2pPr marL="914688" algn="l" defTabSz="1829379" rtl="0" eaLnBrk="1" latinLnBrk="0" hangingPunct="1">
              <a:defRPr sz="3600" kern="1200">
                <a:solidFill>
                  <a:schemeClr val="tx1"/>
                </a:solidFill>
                <a:latin typeface="+mn-lt"/>
                <a:ea typeface="+mn-ea"/>
                <a:cs typeface="+mn-cs"/>
              </a:defRPr>
            </a:lvl2pPr>
            <a:lvl3pPr marL="1829379" algn="l" defTabSz="1829379" rtl="0" eaLnBrk="1" latinLnBrk="0" hangingPunct="1">
              <a:defRPr sz="3600" kern="1200">
                <a:solidFill>
                  <a:schemeClr val="tx1"/>
                </a:solidFill>
                <a:latin typeface="+mn-lt"/>
                <a:ea typeface="+mn-ea"/>
                <a:cs typeface="+mn-cs"/>
              </a:defRPr>
            </a:lvl3pPr>
            <a:lvl4pPr marL="2744068" algn="l" defTabSz="1829379" rtl="0" eaLnBrk="1" latinLnBrk="0" hangingPunct="1">
              <a:defRPr sz="3600" kern="1200">
                <a:solidFill>
                  <a:schemeClr val="tx1"/>
                </a:solidFill>
                <a:latin typeface="+mn-lt"/>
                <a:ea typeface="+mn-ea"/>
                <a:cs typeface="+mn-cs"/>
              </a:defRPr>
            </a:lvl4pPr>
            <a:lvl5pPr marL="3658759" algn="l" defTabSz="1829379" rtl="0" eaLnBrk="1" latinLnBrk="0" hangingPunct="1">
              <a:defRPr sz="3600" kern="1200">
                <a:solidFill>
                  <a:schemeClr val="tx1"/>
                </a:solidFill>
                <a:latin typeface="+mn-lt"/>
                <a:ea typeface="+mn-ea"/>
                <a:cs typeface="+mn-cs"/>
              </a:defRPr>
            </a:lvl5pPr>
            <a:lvl6pPr marL="4573447" algn="l" defTabSz="1829379" rtl="0" eaLnBrk="1" latinLnBrk="0" hangingPunct="1">
              <a:defRPr sz="3600" kern="1200">
                <a:solidFill>
                  <a:schemeClr val="tx1"/>
                </a:solidFill>
                <a:latin typeface="+mn-lt"/>
                <a:ea typeface="+mn-ea"/>
                <a:cs typeface="+mn-cs"/>
              </a:defRPr>
            </a:lvl6pPr>
            <a:lvl7pPr marL="5488138" algn="l" defTabSz="1829379" rtl="0" eaLnBrk="1" latinLnBrk="0" hangingPunct="1">
              <a:defRPr sz="3600" kern="1200">
                <a:solidFill>
                  <a:schemeClr val="tx1"/>
                </a:solidFill>
                <a:latin typeface="+mn-lt"/>
                <a:ea typeface="+mn-ea"/>
                <a:cs typeface="+mn-cs"/>
              </a:defRPr>
            </a:lvl7pPr>
            <a:lvl8pPr marL="6402827" algn="l" defTabSz="1829379" rtl="0" eaLnBrk="1" latinLnBrk="0" hangingPunct="1">
              <a:defRPr sz="3600" kern="1200">
                <a:solidFill>
                  <a:schemeClr val="tx1"/>
                </a:solidFill>
                <a:latin typeface="+mn-lt"/>
                <a:ea typeface="+mn-ea"/>
                <a:cs typeface="+mn-cs"/>
              </a:defRPr>
            </a:lvl8pPr>
            <a:lvl9pPr marL="7317518" algn="l" defTabSz="1829379" rtl="0" eaLnBrk="1" latinLnBrk="0" hangingPunct="1">
              <a:defRPr sz="3600" kern="1200">
                <a:solidFill>
                  <a:schemeClr val="tx1"/>
                </a:solidFill>
                <a:latin typeface="+mn-lt"/>
                <a:ea typeface="+mn-ea"/>
                <a:cs typeface="+mn-cs"/>
              </a:defRPr>
            </a:lvl9pPr>
          </a:lstStyle>
          <a:p>
            <a:r>
              <a:rPr lang="en-US" sz="2800" dirty="0">
                <a:solidFill>
                  <a:schemeClr val="accent1"/>
                </a:solidFill>
                <a:latin typeface="IBM Plex Sans Light" panose="020B0403050203000203" pitchFamily="34" charset="0"/>
              </a:rPr>
              <a:t>Client: Training and subscription series</a:t>
            </a:r>
          </a:p>
        </p:txBody>
      </p:sp>
      <p:sp>
        <p:nvSpPr>
          <p:cNvPr id="105" name="Freeform 104">
            <a:extLst>
              <a:ext uri="{FF2B5EF4-FFF2-40B4-BE49-F238E27FC236}">
                <a16:creationId xmlns:a16="http://schemas.microsoft.com/office/drawing/2014/main" id="{35B6288B-A3B1-8DB9-38D7-2F965A2474D4}"/>
              </a:ext>
            </a:extLst>
          </p:cNvPr>
          <p:cNvSpPr/>
          <p:nvPr/>
        </p:nvSpPr>
        <p:spPr bwMode="auto">
          <a:xfrm>
            <a:off x="7498080" y="5381897"/>
            <a:ext cx="14996160" cy="4284617"/>
          </a:xfrm>
          <a:custGeom>
            <a:avLst/>
            <a:gdLst>
              <a:gd name="connsiteX0" fmla="*/ 0 w 14996160"/>
              <a:gd name="connsiteY0" fmla="*/ 4284617 h 4284617"/>
              <a:gd name="connsiteX1" fmla="*/ 7837714 w 14996160"/>
              <a:gd name="connsiteY1" fmla="*/ 3030583 h 4284617"/>
              <a:gd name="connsiteX2" fmla="*/ 14996160 w 14996160"/>
              <a:gd name="connsiteY2" fmla="*/ 0 h 4284617"/>
              <a:gd name="connsiteX0" fmla="*/ 0 w 14996160"/>
              <a:gd name="connsiteY0" fmla="*/ 4284617 h 4284617"/>
              <a:gd name="connsiteX1" fmla="*/ 7837714 w 14996160"/>
              <a:gd name="connsiteY1" fmla="*/ 3030583 h 4284617"/>
              <a:gd name="connsiteX2" fmla="*/ 14996160 w 14996160"/>
              <a:gd name="connsiteY2" fmla="*/ 0 h 4284617"/>
              <a:gd name="connsiteX0" fmla="*/ 0 w 14996160"/>
              <a:gd name="connsiteY0" fmla="*/ 4284617 h 4284617"/>
              <a:gd name="connsiteX1" fmla="*/ 7837714 w 14996160"/>
              <a:gd name="connsiteY1" fmla="*/ 3030583 h 4284617"/>
              <a:gd name="connsiteX2" fmla="*/ 14996160 w 14996160"/>
              <a:gd name="connsiteY2" fmla="*/ 0 h 4284617"/>
              <a:gd name="connsiteX0" fmla="*/ 0 w 14996160"/>
              <a:gd name="connsiteY0" fmla="*/ 4284617 h 4284617"/>
              <a:gd name="connsiteX1" fmla="*/ 7863839 w 14996160"/>
              <a:gd name="connsiteY1" fmla="*/ 3135086 h 4284617"/>
              <a:gd name="connsiteX2" fmla="*/ 14996160 w 14996160"/>
              <a:gd name="connsiteY2" fmla="*/ 0 h 4284617"/>
            </a:gdLst>
            <a:ahLst/>
            <a:cxnLst>
              <a:cxn ang="0">
                <a:pos x="connsiteX0" y="connsiteY0"/>
              </a:cxn>
              <a:cxn ang="0">
                <a:pos x="connsiteX1" y="connsiteY1"/>
              </a:cxn>
              <a:cxn ang="0">
                <a:pos x="connsiteX2" y="connsiteY2"/>
              </a:cxn>
            </a:cxnLst>
            <a:rect l="l" t="t" r="r" b="b"/>
            <a:pathLst>
              <a:path w="14996160" h="4284617">
                <a:moveTo>
                  <a:pt x="0" y="4284617"/>
                </a:moveTo>
                <a:cubicBezTo>
                  <a:pt x="2695303" y="4197531"/>
                  <a:pt x="5364479" y="3849189"/>
                  <a:pt x="7863839" y="3135086"/>
                </a:cubicBezTo>
                <a:cubicBezTo>
                  <a:pt x="10363199" y="2420983"/>
                  <a:pt x="12927875" y="1393372"/>
                  <a:pt x="14996160" y="0"/>
                </a:cubicBezTo>
              </a:path>
            </a:pathLst>
          </a:custGeom>
          <a:noFill/>
          <a:ln w="19050">
            <a:solidFill>
              <a:schemeClr val="accent2"/>
            </a:solidFill>
            <a:headEnd type="none" w="med" len="med"/>
            <a:tailEnd type="arrow" w="lg" len="med"/>
          </a:ln>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06" name="Freeform 105">
            <a:extLst>
              <a:ext uri="{FF2B5EF4-FFF2-40B4-BE49-F238E27FC236}">
                <a16:creationId xmlns:a16="http://schemas.microsoft.com/office/drawing/2014/main" id="{157DC589-4382-120A-F4FC-9300F85CB1E8}"/>
              </a:ext>
            </a:extLst>
          </p:cNvPr>
          <p:cNvSpPr/>
          <p:nvPr/>
        </p:nvSpPr>
        <p:spPr>
          <a:xfrm>
            <a:off x="13481601" y="5827168"/>
            <a:ext cx="457960" cy="485482"/>
          </a:xfrm>
          <a:custGeom>
            <a:avLst/>
            <a:gdLst>
              <a:gd name="connsiteX0" fmla="*/ 390632 w 781263"/>
              <a:gd name="connsiteY0" fmla="*/ 781263 h 781263"/>
              <a:gd name="connsiteX1" fmla="*/ 0 w 781263"/>
              <a:gd name="connsiteY1" fmla="*/ 390632 h 781263"/>
              <a:gd name="connsiteX2" fmla="*/ 161288 w 781263"/>
              <a:gd name="connsiteY2" fmla="*/ 74591 h 781263"/>
              <a:gd name="connsiteX3" fmla="*/ 201369 w 781263"/>
              <a:gd name="connsiteY3" fmla="*/ 48982 h 781263"/>
              <a:gd name="connsiteX4" fmla="*/ 390632 w 781263"/>
              <a:gd name="connsiteY4" fmla="*/ 0 h 781263"/>
              <a:gd name="connsiteX5" fmla="*/ 781263 w 781263"/>
              <a:gd name="connsiteY5" fmla="*/ 390632 h 781263"/>
              <a:gd name="connsiteX6" fmla="*/ 390632 w 781263"/>
              <a:gd name="connsiteY6" fmla="*/ 781263 h 781263"/>
              <a:gd name="connsiteX7" fmla="*/ 91656 w 781263"/>
              <a:gd name="connsiteY7" fmla="*/ 168969 h 781263"/>
              <a:gd name="connsiteX8" fmla="*/ 18311 w 781263"/>
              <a:gd name="connsiteY8" fmla="*/ 390632 h 781263"/>
              <a:gd name="connsiteX9" fmla="*/ 390632 w 781263"/>
              <a:gd name="connsiteY9" fmla="*/ 762953 h 781263"/>
              <a:gd name="connsiteX10" fmla="*/ 562474 w 781263"/>
              <a:gd name="connsiteY10" fmla="*/ 720888 h 781263"/>
              <a:gd name="connsiteX11" fmla="*/ 406247 w 781263"/>
              <a:gd name="connsiteY11" fmla="*/ 450295 h 781263"/>
              <a:gd name="connsiteX12" fmla="*/ 301621 w 781263"/>
              <a:gd name="connsiteY12" fmla="*/ 476108 h 781263"/>
              <a:gd name="connsiteX13" fmla="*/ 76295 w 781263"/>
              <a:gd name="connsiteY13" fmla="*/ 250783 h 781263"/>
              <a:gd name="connsiteX14" fmla="*/ 91656 w 781263"/>
              <a:gd name="connsiteY14" fmla="*/ 168969 h 781263"/>
              <a:gd name="connsiteX15" fmla="*/ 422091 w 781263"/>
              <a:gd name="connsiteY15" fmla="*/ 441088 h 781263"/>
              <a:gd name="connsiteX16" fmla="*/ 578471 w 781263"/>
              <a:gd name="connsiteY16" fmla="*/ 711962 h 781263"/>
              <a:gd name="connsiteX17" fmla="*/ 762953 w 781263"/>
              <a:gd name="connsiteY17" fmla="*/ 390632 h 781263"/>
              <a:gd name="connsiteX18" fmla="*/ 390632 w 781263"/>
              <a:gd name="connsiteY18" fmla="*/ 18311 h 781263"/>
              <a:gd name="connsiteX19" fmla="*/ 315786 w 781263"/>
              <a:gd name="connsiteY19" fmla="*/ 25864 h 781263"/>
              <a:gd name="connsiteX20" fmla="*/ 514917 w 781263"/>
              <a:gd name="connsiteY20" fmla="*/ 178022 h 781263"/>
              <a:gd name="connsiteX21" fmla="*/ 594086 w 781263"/>
              <a:gd name="connsiteY21" fmla="*/ 178022 h 781263"/>
              <a:gd name="connsiteX22" fmla="*/ 594086 w 781263"/>
              <a:gd name="connsiteY22" fmla="*/ 196333 h 781263"/>
              <a:gd name="connsiteX23" fmla="*/ 520308 w 781263"/>
              <a:gd name="connsiteY23" fmla="*/ 196333 h 781263"/>
              <a:gd name="connsiteX24" fmla="*/ 526971 w 781263"/>
              <a:gd name="connsiteY24" fmla="*/ 250757 h 781263"/>
              <a:gd name="connsiteX25" fmla="*/ 512348 w 781263"/>
              <a:gd name="connsiteY25" fmla="*/ 330613 h 781263"/>
              <a:gd name="connsiteX26" fmla="*/ 594086 w 781263"/>
              <a:gd name="connsiteY26" fmla="*/ 330613 h 781263"/>
              <a:gd name="connsiteX27" fmla="*/ 594086 w 781263"/>
              <a:gd name="connsiteY27" fmla="*/ 348924 h 781263"/>
              <a:gd name="connsiteX28" fmla="*/ 504439 w 781263"/>
              <a:gd name="connsiteY28" fmla="*/ 348924 h 781263"/>
              <a:gd name="connsiteX29" fmla="*/ 422091 w 781263"/>
              <a:gd name="connsiteY29" fmla="*/ 441088 h 781263"/>
              <a:gd name="connsiteX30" fmla="*/ 172376 w 781263"/>
              <a:gd name="connsiteY30" fmla="*/ 89164 h 781263"/>
              <a:gd name="connsiteX31" fmla="*/ 94606 w 781263"/>
              <a:gd name="connsiteY31" fmla="*/ 250757 h 781263"/>
              <a:gd name="connsiteX32" fmla="*/ 301621 w 781263"/>
              <a:gd name="connsiteY32" fmla="*/ 457772 h 781263"/>
              <a:gd name="connsiteX33" fmla="*/ 483839 w 781263"/>
              <a:gd name="connsiteY33" fmla="*/ 348924 h 781263"/>
              <a:gd name="connsiteX34" fmla="*/ 238041 w 781263"/>
              <a:gd name="connsiteY34" fmla="*/ 348924 h 781263"/>
              <a:gd name="connsiteX35" fmla="*/ 238041 w 781263"/>
              <a:gd name="connsiteY35" fmla="*/ 330613 h 781263"/>
              <a:gd name="connsiteX36" fmla="*/ 492613 w 781263"/>
              <a:gd name="connsiteY36" fmla="*/ 330613 h 781263"/>
              <a:gd name="connsiteX37" fmla="*/ 507491 w 781263"/>
              <a:gd name="connsiteY37" fmla="*/ 272628 h 781263"/>
              <a:gd name="connsiteX38" fmla="*/ 187178 w 781263"/>
              <a:gd name="connsiteY38" fmla="*/ 272628 h 781263"/>
              <a:gd name="connsiteX39" fmla="*/ 187178 w 781263"/>
              <a:gd name="connsiteY39" fmla="*/ 254318 h 781263"/>
              <a:gd name="connsiteX40" fmla="*/ 508610 w 781263"/>
              <a:gd name="connsiteY40" fmla="*/ 254318 h 781263"/>
              <a:gd name="connsiteX41" fmla="*/ 508635 w 781263"/>
              <a:gd name="connsiteY41" fmla="*/ 250757 h 781263"/>
              <a:gd name="connsiteX42" fmla="*/ 501387 w 781263"/>
              <a:gd name="connsiteY42" fmla="*/ 196333 h 781263"/>
              <a:gd name="connsiteX43" fmla="*/ 238041 w 781263"/>
              <a:gd name="connsiteY43" fmla="*/ 196333 h 781263"/>
              <a:gd name="connsiteX44" fmla="*/ 238041 w 781263"/>
              <a:gd name="connsiteY44" fmla="*/ 178022 h 781263"/>
              <a:gd name="connsiteX45" fmla="*/ 495436 w 781263"/>
              <a:gd name="connsiteY45" fmla="*/ 178022 h 781263"/>
              <a:gd name="connsiteX46" fmla="*/ 301621 w 781263"/>
              <a:gd name="connsiteY46" fmla="*/ 43743 h 781263"/>
              <a:gd name="connsiteX47" fmla="*/ 209888 w 781263"/>
              <a:gd name="connsiteY47" fmla="*/ 65207 h 781263"/>
              <a:gd name="connsiteX48" fmla="*/ 172376 w 781263"/>
              <a:gd name="connsiteY48" fmla="*/ 89164 h 781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781263" h="781263">
                <a:moveTo>
                  <a:pt x="390632" y="781263"/>
                </a:moveTo>
                <a:cubicBezTo>
                  <a:pt x="175225" y="781263"/>
                  <a:pt x="0" y="606039"/>
                  <a:pt x="0" y="390632"/>
                </a:cubicBezTo>
                <a:cubicBezTo>
                  <a:pt x="0" y="260853"/>
                  <a:pt x="63605" y="145673"/>
                  <a:pt x="161288" y="74591"/>
                </a:cubicBezTo>
                <a:cubicBezTo>
                  <a:pt x="173648" y="64724"/>
                  <a:pt x="187101" y="56102"/>
                  <a:pt x="201369" y="48982"/>
                </a:cubicBezTo>
                <a:cubicBezTo>
                  <a:pt x="257471" y="17777"/>
                  <a:pt x="322017" y="0"/>
                  <a:pt x="390632" y="0"/>
                </a:cubicBezTo>
                <a:cubicBezTo>
                  <a:pt x="606039" y="0"/>
                  <a:pt x="781263" y="175225"/>
                  <a:pt x="781263" y="390632"/>
                </a:cubicBezTo>
                <a:cubicBezTo>
                  <a:pt x="781263" y="606039"/>
                  <a:pt x="606039" y="781263"/>
                  <a:pt x="390632" y="781263"/>
                </a:cubicBezTo>
                <a:close/>
                <a:moveTo>
                  <a:pt x="91656" y="168969"/>
                </a:moveTo>
                <a:cubicBezTo>
                  <a:pt x="45599" y="230946"/>
                  <a:pt x="18311" y="307673"/>
                  <a:pt x="18311" y="390632"/>
                </a:cubicBezTo>
                <a:cubicBezTo>
                  <a:pt x="18311" y="595917"/>
                  <a:pt x="185321" y="762953"/>
                  <a:pt x="390632" y="762953"/>
                </a:cubicBezTo>
                <a:cubicBezTo>
                  <a:pt x="452583" y="762953"/>
                  <a:pt x="511026" y="747744"/>
                  <a:pt x="562474" y="720888"/>
                </a:cubicBezTo>
                <a:lnTo>
                  <a:pt x="406247" y="450295"/>
                </a:lnTo>
                <a:cubicBezTo>
                  <a:pt x="374966" y="466749"/>
                  <a:pt x="339361" y="476108"/>
                  <a:pt x="301621" y="476108"/>
                </a:cubicBezTo>
                <a:cubicBezTo>
                  <a:pt x="177386" y="476108"/>
                  <a:pt x="76295" y="375017"/>
                  <a:pt x="76295" y="250783"/>
                </a:cubicBezTo>
                <a:cubicBezTo>
                  <a:pt x="76295" y="221917"/>
                  <a:pt x="81738" y="194349"/>
                  <a:pt x="91656" y="168969"/>
                </a:cubicBezTo>
                <a:close/>
                <a:moveTo>
                  <a:pt x="422091" y="441088"/>
                </a:moveTo>
                <a:lnTo>
                  <a:pt x="578471" y="711962"/>
                </a:lnTo>
                <a:cubicBezTo>
                  <a:pt x="688768" y="647289"/>
                  <a:pt x="762953" y="527455"/>
                  <a:pt x="762953" y="390632"/>
                </a:cubicBezTo>
                <a:cubicBezTo>
                  <a:pt x="762953" y="185321"/>
                  <a:pt x="595942" y="18311"/>
                  <a:pt x="390632" y="18311"/>
                </a:cubicBezTo>
                <a:cubicBezTo>
                  <a:pt x="364996" y="18311"/>
                  <a:pt x="339972" y="20930"/>
                  <a:pt x="315786" y="25864"/>
                </a:cubicBezTo>
                <a:cubicBezTo>
                  <a:pt x="408408" y="31637"/>
                  <a:pt x="486052" y="93640"/>
                  <a:pt x="514917" y="178022"/>
                </a:cubicBezTo>
                <a:lnTo>
                  <a:pt x="594086" y="178022"/>
                </a:lnTo>
                <a:lnTo>
                  <a:pt x="594086" y="196333"/>
                </a:lnTo>
                <a:lnTo>
                  <a:pt x="520308" y="196333"/>
                </a:lnTo>
                <a:cubicBezTo>
                  <a:pt x="524657" y="213779"/>
                  <a:pt x="526971" y="231988"/>
                  <a:pt x="526971" y="250757"/>
                </a:cubicBezTo>
                <a:cubicBezTo>
                  <a:pt x="526971" y="278859"/>
                  <a:pt x="521783" y="305791"/>
                  <a:pt x="512348" y="330613"/>
                </a:cubicBezTo>
                <a:lnTo>
                  <a:pt x="594086" y="330613"/>
                </a:lnTo>
                <a:lnTo>
                  <a:pt x="594086" y="348924"/>
                </a:lnTo>
                <a:lnTo>
                  <a:pt x="504439" y="348924"/>
                </a:lnTo>
                <a:cubicBezTo>
                  <a:pt x="486026" y="386766"/>
                  <a:pt x="457365" y="418708"/>
                  <a:pt x="422091" y="441088"/>
                </a:cubicBezTo>
                <a:close/>
                <a:moveTo>
                  <a:pt x="172376" y="89164"/>
                </a:moveTo>
                <a:cubicBezTo>
                  <a:pt x="124997" y="127133"/>
                  <a:pt x="94606" y="185474"/>
                  <a:pt x="94606" y="250757"/>
                </a:cubicBezTo>
                <a:cubicBezTo>
                  <a:pt x="94606" y="364895"/>
                  <a:pt x="187483" y="457772"/>
                  <a:pt x="301621" y="457772"/>
                </a:cubicBezTo>
                <a:cubicBezTo>
                  <a:pt x="380281" y="457772"/>
                  <a:pt x="448820" y="413698"/>
                  <a:pt x="483839" y="348924"/>
                </a:cubicBezTo>
                <a:lnTo>
                  <a:pt x="238041" y="348924"/>
                </a:lnTo>
                <a:lnTo>
                  <a:pt x="238041" y="330613"/>
                </a:lnTo>
                <a:lnTo>
                  <a:pt x="492613" y="330613"/>
                </a:lnTo>
                <a:cubicBezTo>
                  <a:pt x="500243" y="312454"/>
                  <a:pt x="505354" y="292974"/>
                  <a:pt x="507491" y="272628"/>
                </a:cubicBezTo>
                <a:lnTo>
                  <a:pt x="187178" y="272628"/>
                </a:lnTo>
                <a:lnTo>
                  <a:pt x="187178" y="254318"/>
                </a:lnTo>
                <a:lnTo>
                  <a:pt x="508610" y="254318"/>
                </a:lnTo>
                <a:cubicBezTo>
                  <a:pt x="508635" y="253122"/>
                  <a:pt x="508635" y="251952"/>
                  <a:pt x="508635" y="250757"/>
                </a:cubicBezTo>
                <a:cubicBezTo>
                  <a:pt x="508635" y="231938"/>
                  <a:pt x="506117" y="213678"/>
                  <a:pt x="501387" y="196333"/>
                </a:cubicBezTo>
                <a:lnTo>
                  <a:pt x="238041" y="196333"/>
                </a:lnTo>
                <a:lnTo>
                  <a:pt x="238041" y="178022"/>
                </a:lnTo>
                <a:lnTo>
                  <a:pt x="495436" y="178022"/>
                </a:lnTo>
                <a:cubicBezTo>
                  <a:pt x="465935" y="99642"/>
                  <a:pt x="390174" y="43743"/>
                  <a:pt x="301621" y="43743"/>
                </a:cubicBezTo>
                <a:cubicBezTo>
                  <a:pt x="268712" y="43743"/>
                  <a:pt x="237533" y="51474"/>
                  <a:pt x="209888" y="65207"/>
                </a:cubicBezTo>
                <a:cubicBezTo>
                  <a:pt x="196893" y="72455"/>
                  <a:pt x="184355" y="80466"/>
                  <a:pt x="172376" y="89164"/>
                </a:cubicBezTo>
                <a:close/>
              </a:path>
            </a:pathLst>
          </a:custGeom>
          <a:solidFill>
            <a:schemeClr val="accent4"/>
          </a:solidFill>
          <a:ln w="25301" cap="flat">
            <a:noFill/>
            <a:prstDash val="solid"/>
            <a:miter/>
          </a:ln>
        </p:spPr>
        <p:txBody>
          <a:bodyPr rtlCol="0" anchor="ctr"/>
          <a:lstStyle/>
          <a:p>
            <a:endParaRPr lang="en-US"/>
          </a:p>
        </p:txBody>
      </p:sp>
      <p:sp>
        <p:nvSpPr>
          <p:cNvPr id="107" name="Freeform 106">
            <a:extLst>
              <a:ext uri="{FF2B5EF4-FFF2-40B4-BE49-F238E27FC236}">
                <a16:creationId xmlns:a16="http://schemas.microsoft.com/office/drawing/2014/main" id="{D8589E77-0091-5C08-07ED-4AB0C3C602E6}"/>
              </a:ext>
            </a:extLst>
          </p:cNvPr>
          <p:cNvSpPr/>
          <p:nvPr/>
        </p:nvSpPr>
        <p:spPr>
          <a:xfrm>
            <a:off x="13479805" y="6555760"/>
            <a:ext cx="461522" cy="489288"/>
          </a:xfrm>
          <a:custGeom>
            <a:avLst/>
            <a:gdLst>
              <a:gd name="connsiteX0" fmla="*/ 625833 w 787342"/>
              <a:gd name="connsiteY0" fmla="*/ 787388 h 787387"/>
              <a:gd name="connsiteX1" fmla="*/ 511263 w 787342"/>
              <a:gd name="connsiteY1" fmla="*/ 740034 h 787387"/>
              <a:gd name="connsiteX2" fmla="*/ 472047 w 787342"/>
              <a:gd name="connsiteY2" fmla="*/ 574906 h 787387"/>
              <a:gd name="connsiteX3" fmla="*/ 212465 w 787342"/>
              <a:gd name="connsiteY3" fmla="*/ 315375 h 787387"/>
              <a:gd name="connsiteX4" fmla="*/ 47388 w 787342"/>
              <a:gd name="connsiteY4" fmla="*/ 276134 h 787387"/>
              <a:gd name="connsiteX5" fmla="*/ 15751 w 787342"/>
              <a:gd name="connsiteY5" fmla="*/ 92008 h 787387"/>
              <a:gd name="connsiteX6" fmla="*/ 22465 w 787342"/>
              <a:gd name="connsiteY6" fmla="*/ 86921 h 787387"/>
              <a:gd name="connsiteX7" fmla="*/ 30476 w 787342"/>
              <a:gd name="connsiteY7" fmla="*/ 89490 h 787387"/>
              <a:gd name="connsiteX8" fmla="*/ 132254 w 787342"/>
              <a:gd name="connsiteY8" fmla="*/ 191268 h 787387"/>
              <a:gd name="connsiteX9" fmla="*/ 191255 w 787342"/>
              <a:gd name="connsiteY9" fmla="*/ 191268 h 787387"/>
              <a:gd name="connsiteX10" fmla="*/ 191255 w 787342"/>
              <a:gd name="connsiteY10" fmla="*/ 132266 h 787387"/>
              <a:gd name="connsiteX11" fmla="*/ 89477 w 787342"/>
              <a:gd name="connsiteY11" fmla="*/ 30488 h 787387"/>
              <a:gd name="connsiteX12" fmla="*/ 86909 w 787342"/>
              <a:gd name="connsiteY12" fmla="*/ 22477 h 787387"/>
              <a:gd name="connsiteX13" fmla="*/ 91995 w 787342"/>
              <a:gd name="connsiteY13" fmla="*/ 15763 h 787387"/>
              <a:gd name="connsiteX14" fmla="*/ 276096 w 787342"/>
              <a:gd name="connsiteY14" fmla="*/ 47375 h 787387"/>
              <a:gd name="connsiteX15" fmla="*/ 315311 w 787342"/>
              <a:gd name="connsiteY15" fmla="*/ 212529 h 787387"/>
              <a:gd name="connsiteX16" fmla="*/ 574868 w 787342"/>
              <a:gd name="connsiteY16" fmla="*/ 472060 h 787387"/>
              <a:gd name="connsiteX17" fmla="*/ 739996 w 787342"/>
              <a:gd name="connsiteY17" fmla="*/ 511275 h 787387"/>
              <a:gd name="connsiteX18" fmla="*/ 771608 w 787342"/>
              <a:gd name="connsiteY18" fmla="*/ 695401 h 787387"/>
              <a:gd name="connsiteX19" fmla="*/ 764868 w 787342"/>
              <a:gd name="connsiteY19" fmla="*/ 700462 h 787387"/>
              <a:gd name="connsiteX20" fmla="*/ 756858 w 787342"/>
              <a:gd name="connsiteY20" fmla="*/ 697919 h 787387"/>
              <a:gd name="connsiteX21" fmla="*/ 655080 w 787342"/>
              <a:gd name="connsiteY21" fmla="*/ 596141 h 787387"/>
              <a:gd name="connsiteX22" fmla="*/ 596129 w 787342"/>
              <a:gd name="connsiteY22" fmla="*/ 596141 h 787387"/>
              <a:gd name="connsiteX23" fmla="*/ 596129 w 787342"/>
              <a:gd name="connsiteY23" fmla="*/ 655092 h 787387"/>
              <a:gd name="connsiteX24" fmla="*/ 697907 w 787342"/>
              <a:gd name="connsiteY24" fmla="*/ 756870 h 787387"/>
              <a:gd name="connsiteX25" fmla="*/ 700450 w 787342"/>
              <a:gd name="connsiteY25" fmla="*/ 764881 h 787387"/>
              <a:gd name="connsiteX26" fmla="*/ 695389 w 787342"/>
              <a:gd name="connsiteY26" fmla="*/ 771620 h 787387"/>
              <a:gd name="connsiteX27" fmla="*/ 625833 w 787342"/>
              <a:gd name="connsiteY27" fmla="*/ 787388 h 787387"/>
              <a:gd name="connsiteX28" fmla="*/ 214856 w 787342"/>
              <a:gd name="connsiteY28" fmla="*/ 295691 h 787387"/>
              <a:gd name="connsiteX29" fmla="*/ 221316 w 787342"/>
              <a:gd name="connsiteY29" fmla="*/ 298361 h 787387"/>
              <a:gd name="connsiteX30" fmla="*/ 489061 w 787342"/>
              <a:gd name="connsiteY30" fmla="*/ 566005 h 787387"/>
              <a:gd name="connsiteX31" fmla="*/ 491172 w 787342"/>
              <a:gd name="connsiteY31" fmla="*/ 575669 h 787387"/>
              <a:gd name="connsiteX32" fmla="*/ 524233 w 787342"/>
              <a:gd name="connsiteY32" fmla="*/ 727064 h 787387"/>
              <a:gd name="connsiteX33" fmla="*/ 675349 w 787342"/>
              <a:gd name="connsiteY33" fmla="*/ 760252 h 787387"/>
              <a:gd name="connsiteX34" fmla="*/ 583184 w 787342"/>
              <a:gd name="connsiteY34" fmla="*/ 668088 h 787387"/>
              <a:gd name="connsiteX35" fmla="*/ 583184 w 787342"/>
              <a:gd name="connsiteY35" fmla="*/ 583197 h 787387"/>
              <a:gd name="connsiteX36" fmla="*/ 668075 w 787342"/>
              <a:gd name="connsiteY36" fmla="*/ 583197 h 787387"/>
              <a:gd name="connsiteX37" fmla="*/ 760240 w 787342"/>
              <a:gd name="connsiteY37" fmla="*/ 675361 h 787387"/>
              <a:gd name="connsiteX38" fmla="*/ 727051 w 787342"/>
              <a:gd name="connsiteY38" fmla="*/ 524246 h 787387"/>
              <a:gd name="connsiteX39" fmla="*/ 575656 w 787342"/>
              <a:gd name="connsiteY39" fmla="*/ 491184 h 787387"/>
              <a:gd name="connsiteX40" fmla="*/ 565992 w 787342"/>
              <a:gd name="connsiteY40" fmla="*/ 489074 h 787387"/>
              <a:gd name="connsiteX41" fmla="*/ 298323 w 787342"/>
              <a:gd name="connsiteY41" fmla="*/ 221404 h 787387"/>
              <a:gd name="connsiteX42" fmla="*/ 296212 w 787342"/>
              <a:gd name="connsiteY42" fmla="*/ 211740 h 787387"/>
              <a:gd name="connsiteX43" fmla="*/ 263176 w 787342"/>
              <a:gd name="connsiteY43" fmla="*/ 60320 h 787387"/>
              <a:gd name="connsiteX44" fmla="*/ 112035 w 787342"/>
              <a:gd name="connsiteY44" fmla="*/ 27157 h 787387"/>
              <a:gd name="connsiteX45" fmla="*/ 204200 w 787342"/>
              <a:gd name="connsiteY45" fmla="*/ 119321 h 787387"/>
              <a:gd name="connsiteX46" fmla="*/ 221697 w 787342"/>
              <a:gd name="connsiteY46" fmla="*/ 161767 h 787387"/>
              <a:gd name="connsiteX47" fmla="*/ 204175 w 787342"/>
              <a:gd name="connsiteY47" fmla="*/ 204187 h 787387"/>
              <a:gd name="connsiteX48" fmla="*/ 119309 w 787342"/>
              <a:gd name="connsiteY48" fmla="*/ 204187 h 787387"/>
              <a:gd name="connsiteX49" fmla="*/ 27144 w 787342"/>
              <a:gd name="connsiteY49" fmla="*/ 112048 h 787387"/>
              <a:gd name="connsiteX50" fmla="*/ 60307 w 787342"/>
              <a:gd name="connsiteY50" fmla="*/ 263189 h 787387"/>
              <a:gd name="connsiteX51" fmla="*/ 211677 w 787342"/>
              <a:gd name="connsiteY51" fmla="*/ 296250 h 787387"/>
              <a:gd name="connsiteX52" fmla="*/ 214856 w 787342"/>
              <a:gd name="connsiteY52" fmla="*/ 295691 h 787387"/>
              <a:gd name="connsiteX53" fmla="*/ 59468 w 787342"/>
              <a:gd name="connsiteY53" fmla="*/ 781284 h 787387"/>
              <a:gd name="connsiteX54" fmla="*/ 53008 w 787342"/>
              <a:gd name="connsiteY54" fmla="*/ 778614 h 787387"/>
              <a:gd name="connsiteX55" fmla="*/ 8681 w 787342"/>
              <a:gd name="connsiteY55" fmla="*/ 734287 h 787387"/>
              <a:gd name="connsiteX56" fmla="*/ 8376 w 787342"/>
              <a:gd name="connsiteY56" fmla="*/ 721647 h 787387"/>
              <a:gd name="connsiteX57" fmla="*/ 83043 w 787342"/>
              <a:gd name="connsiteY57" fmla="*/ 639528 h 787387"/>
              <a:gd name="connsiteX58" fmla="*/ 89605 w 787342"/>
              <a:gd name="connsiteY58" fmla="*/ 636527 h 787387"/>
              <a:gd name="connsiteX59" fmla="*/ 96293 w 787342"/>
              <a:gd name="connsiteY59" fmla="*/ 639197 h 787387"/>
              <a:gd name="connsiteX60" fmla="*/ 115723 w 787342"/>
              <a:gd name="connsiteY60" fmla="*/ 658627 h 787387"/>
              <a:gd name="connsiteX61" fmla="*/ 305851 w 787342"/>
              <a:gd name="connsiteY61" fmla="*/ 468474 h 787387"/>
              <a:gd name="connsiteX62" fmla="*/ 318796 w 787342"/>
              <a:gd name="connsiteY62" fmla="*/ 481444 h 787387"/>
              <a:gd name="connsiteX63" fmla="*/ 128668 w 787342"/>
              <a:gd name="connsiteY63" fmla="*/ 671597 h 787387"/>
              <a:gd name="connsiteX64" fmla="*/ 148072 w 787342"/>
              <a:gd name="connsiteY64" fmla="*/ 691002 h 787387"/>
              <a:gd name="connsiteX65" fmla="*/ 150743 w 787342"/>
              <a:gd name="connsiteY65" fmla="*/ 697716 h 787387"/>
              <a:gd name="connsiteX66" fmla="*/ 147742 w 787342"/>
              <a:gd name="connsiteY66" fmla="*/ 704277 h 787387"/>
              <a:gd name="connsiteX67" fmla="*/ 65623 w 787342"/>
              <a:gd name="connsiteY67" fmla="*/ 778945 h 787387"/>
              <a:gd name="connsiteX68" fmla="*/ 59468 w 787342"/>
              <a:gd name="connsiteY68" fmla="*/ 781284 h 787387"/>
              <a:gd name="connsiteX69" fmla="*/ 27805 w 787342"/>
              <a:gd name="connsiteY69" fmla="*/ 727496 h 787387"/>
              <a:gd name="connsiteX70" fmla="*/ 59773 w 787342"/>
              <a:gd name="connsiteY70" fmla="*/ 759489 h 787387"/>
              <a:gd name="connsiteX71" fmla="*/ 128312 w 787342"/>
              <a:gd name="connsiteY71" fmla="*/ 697156 h 787387"/>
              <a:gd name="connsiteX72" fmla="*/ 90113 w 787342"/>
              <a:gd name="connsiteY72" fmla="*/ 658958 h 787387"/>
              <a:gd name="connsiteX73" fmla="*/ 27805 w 787342"/>
              <a:gd name="connsiteY73" fmla="*/ 727496 h 787387"/>
              <a:gd name="connsiteX74" fmla="*/ 530032 w 787342"/>
              <a:gd name="connsiteY74" fmla="*/ 356015 h 787387"/>
              <a:gd name="connsiteX75" fmla="*/ 517062 w 787342"/>
              <a:gd name="connsiteY75" fmla="*/ 343070 h 787387"/>
              <a:gd name="connsiteX76" fmla="*/ 753857 w 787342"/>
              <a:gd name="connsiteY76" fmla="*/ 106275 h 787387"/>
              <a:gd name="connsiteX77" fmla="*/ 768988 w 787342"/>
              <a:gd name="connsiteY77" fmla="*/ 69831 h 787387"/>
              <a:gd name="connsiteX78" fmla="*/ 753857 w 787342"/>
              <a:gd name="connsiteY78" fmla="*/ 33387 h 787387"/>
              <a:gd name="connsiteX79" fmla="*/ 681020 w 787342"/>
              <a:gd name="connsiteY79" fmla="*/ 33387 h 787387"/>
              <a:gd name="connsiteX80" fmla="*/ 444225 w 787342"/>
              <a:gd name="connsiteY80" fmla="*/ 270183 h 787387"/>
              <a:gd name="connsiteX81" fmla="*/ 431255 w 787342"/>
              <a:gd name="connsiteY81" fmla="*/ 257238 h 787387"/>
              <a:gd name="connsiteX82" fmla="*/ 668050 w 787342"/>
              <a:gd name="connsiteY82" fmla="*/ 20443 h 787387"/>
              <a:gd name="connsiteX83" fmla="*/ 766827 w 787342"/>
              <a:gd name="connsiteY83" fmla="*/ 20443 h 787387"/>
              <a:gd name="connsiteX84" fmla="*/ 787299 w 787342"/>
              <a:gd name="connsiteY84" fmla="*/ 69831 h 787387"/>
              <a:gd name="connsiteX85" fmla="*/ 766827 w 787342"/>
              <a:gd name="connsiteY85" fmla="*/ 119220 h 787387"/>
              <a:gd name="connsiteX86" fmla="*/ 530032 w 787342"/>
              <a:gd name="connsiteY86" fmla="*/ 356015 h 787387"/>
              <a:gd name="connsiteX87" fmla="*/ 487128 w 787342"/>
              <a:gd name="connsiteY87" fmla="*/ 313111 h 787387"/>
              <a:gd name="connsiteX88" fmla="*/ 474158 w 787342"/>
              <a:gd name="connsiteY88" fmla="*/ 300167 h 787387"/>
              <a:gd name="connsiteX89" fmla="*/ 710216 w 787342"/>
              <a:gd name="connsiteY89" fmla="*/ 64109 h 787387"/>
              <a:gd name="connsiteX90" fmla="*/ 723186 w 787342"/>
              <a:gd name="connsiteY90" fmla="*/ 77054 h 787387"/>
              <a:gd name="connsiteX91" fmla="*/ 487128 w 787342"/>
              <a:gd name="connsiteY91" fmla="*/ 313111 h 787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787342" h="787387">
                <a:moveTo>
                  <a:pt x="625833" y="787388"/>
                </a:moveTo>
                <a:cubicBezTo>
                  <a:pt x="583794" y="787388"/>
                  <a:pt x="542290" y="771010"/>
                  <a:pt x="511263" y="740034"/>
                </a:cubicBezTo>
                <a:cubicBezTo>
                  <a:pt x="468105" y="696851"/>
                  <a:pt x="453024" y="632610"/>
                  <a:pt x="472047" y="574906"/>
                </a:cubicBezTo>
                <a:lnTo>
                  <a:pt x="212465" y="315375"/>
                </a:lnTo>
                <a:cubicBezTo>
                  <a:pt x="154710" y="334372"/>
                  <a:pt x="90546" y="319266"/>
                  <a:pt x="47388" y="276134"/>
                </a:cubicBezTo>
                <a:cubicBezTo>
                  <a:pt x="-1034" y="227737"/>
                  <a:pt x="-13750" y="153731"/>
                  <a:pt x="15751" y="92008"/>
                </a:cubicBezTo>
                <a:cubicBezTo>
                  <a:pt x="17022" y="89337"/>
                  <a:pt x="19515" y="87430"/>
                  <a:pt x="22465" y="86921"/>
                </a:cubicBezTo>
                <a:cubicBezTo>
                  <a:pt x="25466" y="86464"/>
                  <a:pt x="28390" y="87379"/>
                  <a:pt x="30476" y="89490"/>
                </a:cubicBezTo>
                <a:lnTo>
                  <a:pt x="132254" y="191268"/>
                </a:lnTo>
                <a:cubicBezTo>
                  <a:pt x="148530" y="207493"/>
                  <a:pt x="174979" y="207519"/>
                  <a:pt x="191255" y="191268"/>
                </a:cubicBezTo>
                <a:cubicBezTo>
                  <a:pt x="207506" y="174991"/>
                  <a:pt x="207506" y="148542"/>
                  <a:pt x="191255" y="132266"/>
                </a:cubicBezTo>
                <a:lnTo>
                  <a:pt x="89477" y="30488"/>
                </a:lnTo>
                <a:cubicBezTo>
                  <a:pt x="87367" y="28377"/>
                  <a:pt x="86426" y="25402"/>
                  <a:pt x="86909" y="22477"/>
                </a:cubicBezTo>
                <a:cubicBezTo>
                  <a:pt x="87418" y="19553"/>
                  <a:pt x="89299" y="17060"/>
                  <a:pt x="91995" y="15763"/>
                </a:cubicBezTo>
                <a:cubicBezTo>
                  <a:pt x="153718" y="-13763"/>
                  <a:pt x="227699" y="-1022"/>
                  <a:pt x="276096" y="47375"/>
                </a:cubicBezTo>
                <a:cubicBezTo>
                  <a:pt x="319279" y="90558"/>
                  <a:pt x="334385" y="154799"/>
                  <a:pt x="315311" y="212529"/>
                </a:cubicBezTo>
                <a:lnTo>
                  <a:pt x="574868" y="472060"/>
                </a:lnTo>
                <a:cubicBezTo>
                  <a:pt x="632623" y="452935"/>
                  <a:pt x="696839" y="468092"/>
                  <a:pt x="739996" y="511275"/>
                </a:cubicBezTo>
                <a:cubicBezTo>
                  <a:pt x="788367" y="559672"/>
                  <a:pt x="801083" y="633653"/>
                  <a:pt x="771608" y="695401"/>
                </a:cubicBezTo>
                <a:cubicBezTo>
                  <a:pt x="770311" y="698072"/>
                  <a:pt x="767819" y="699979"/>
                  <a:pt x="764868" y="700462"/>
                </a:cubicBezTo>
                <a:cubicBezTo>
                  <a:pt x="762122" y="701022"/>
                  <a:pt x="758994" y="700005"/>
                  <a:pt x="756858" y="697919"/>
                </a:cubicBezTo>
                <a:lnTo>
                  <a:pt x="655080" y="596141"/>
                </a:lnTo>
                <a:cubicBezTo>
                  <a:pt x="638829" y="579890"/>
                  <a:pt x="612354" y="579890"/>
                  <a:pt x="596129" y="596141"/>
                </a:cubicBezTo>
                <a:cubicBezTo>
                  <a:pt x="579853" y="612418"/>
                  <a:pt x="579853" y="638867"/>
                  <a:pt x="596129" y="655092"/>
                </a:cubicBezTo>
                <a:lnTo>
                  <a:pt x="697907" y="756870"/>
                </a:lnTo>
                <a:cubicBezTo>
                  <a:pt x="699992" y="758981"/>
                  <a:pt x="700959" y="761956"/>
                  <a:pt x="700450" y="764881"/>
                </a:cubicBezTo>
                <a:cubicBezTo>
                  <a:pt x="699941" y="767806"/>
                  <a:pt x="698059" y="770323"/>
                  <a:pt x="695389" y="771620"/>
                </a:cubicBezTo>
                <a:cubicBezTo>
                  <a:pt x="673212" y="782225"/>
                  <a:pt x="649459" y="787388"/>
                  <a:pt x="625833" y="787388"/>
                </a:cubicBezTo>
                <a:close/>
                <a:moveTo>
                  <a:pt x="214856" y="295691"/>
                </a:moveTo>
                <a:cubicBezTo>
                  <a:pt x="217247" y="295691"/>
                  <a:pt x="219586" y="296632"/>
                  <a:pt x="221316" y="298361"/>
                </a:cubicBezTo>
                <a:lnTo>
                  <a:pt x="489061" y="566005"/>
                </a:lnTo>
                <a:cubicBezTo>
                  <a:pt x="491604" y="568548"/>
                  <a:pt x="492418" y="572312"/>
                  <a:pt x="491172" y="575669"/>
                </a:cubicBezTo>
                <a:cubicBezTo>
                  <a:pt x="471717" y="628109"/>
                  <a:pt x="484687" y="687543"/>
                  <a:pt x="524233" y="727064"/>
                </a:cubicBezTo>
                <a:cubicBezTo>
                  <a:pt x="564009" y="766839"/>
                  <a:pt x="623315" y="779453"/>
                  <a:pt x="675349" y="760252"/>
                </a:cubicBezTo>
                <a:lnTo>
                  <a:pt x="583184" y="668088"/>
                </a:lnTo>
                <a:cubicBezTo>
                  <a:pt x="559812" y="644690"/>
                  <a:pt x="559812" y="606619"/>
                  <a:pt x="583184" y="583197"/>
                </a:cubicBezTo>
                <a:cubicBezTo>
                  <a:pt x="606683" y="559850"/>
                  <a:pt x="644729" y="559876"/>
                  <a:pt x="668075" y="583197"/>
                </a:cubicBezTo>
                <a:lnTo>
                  <a:pt x="760240" y="675361"/>
                </a:lnTo>
                <a:cubicBezTo>
                  <a:pt x="779441" y="623302"/>
                  <a:pt x="766852" y="564021"/>
                  <a:pt x="727051" y="524246"/>
                </a:cubicBezTo>
                <a:cubicBezTo>
                  <a:pt x="687531" y="484699"/>
                  <a:pt x="628147" y="471729"/>
                  <a:pt x="575656" y="491184"/>
                </a:cubicBezTo>
                <a:cubicBezTo>
                  <a:pt x="572299" y="492405"/>
                  <a:pt x="568561" y="491617"/>
                  <a:pt x="565992" y="489074"/>
                </a:cubicBezTo>
                <a:lnTo>
                  <a:pt x="298323" y="221404"/>
                </a:lnTo>
                <a:cubicBezTo>
                  <a:pt x="295780" y="218887"/>
                  <a:pt x="294966" y="215097"/>
                  <a:pt x="296212" y="211740"/>
                </a:cubicBezTo>
                <a:cubicBezTo>
                  <a:pt x="315693" y="159300"/>
                  <a:pt x="302697" y="99866"/>
                  <a:pt x="263176" y="60320"/>
                </a:cubicBezTo>
                <a:cubicBezTo>
                  <a:pt x="223401" y="20544"/>
                  <a:pt x="164094" y="7930"/>
                  <a:pt x="112035" y="27157"/>
                </a:cubicBezTo>
                <a:lnTo>
                  <a:pt x="204200" y="119321"/>
                </a:lnTo>
                <a:cubicBezTo>
                  <a:pt x="215492" y="130613"/>
                  <a:pt x="221697" y="145694"/>
                  <a:pt x="221697" y="161767"/>
                </a:cubicBezTo>
                <a:cubicBezTo>
                  <a:pt x="221697" y="177840"/>
                  <a:pt x="215466" y="192921"/>
                  <a:pt x="204175" y="204187"/>
                </a:cubicBezTo>
                <a:cubicBezTo>
                  <a:pt x="181591" y="226796"/>
                  <a:pt x="141867" y="226771"/>
                  <a:pt x="119309" y="204187"/>
                </a:cubicBezTo>
                <a:lnTo>
                  <a:pt x="27144" y="112048"/>
                </a:lnTo>
                <a:cubicBezTo>
                  <a:pt x="7943" y="164081"/>
                  <a:pt x="20532" y="223388"/>
                  <a:pt x="60307" y="263189"/>
                </a:cubicBezTo>
                <a:cubicBezTo>
                  <a:pt x="99828" y="302710"/>
                  <a:pt x="159288" y="315680"/>
                  <a:pt x="211677" y="296250"/>
                </a:cubicBezTo>
                <a:cubicBezTo>
                  <a:pt x="212720" y="295869"/>
                  <a:pt x="213788" y="295691"/>
                  <a:pt x="214856" y="295691"/>
                </a:cubicBezTo>
                <a:close/>
                <a:moveTo>
                  <a:pt x="59468" y="781284"/>
                </a:moveTo>
                <a:cubicBezTo>
                  <a:pt x="57128" y="781284"/>
                  <a:pt x="54763" y="780369"/>
                  <a:pt x="53008" y="778614"/>
                </a:cubicBezTo>
                <a:lnTo>
                  <a:pt x="8681" y="734287"/>
                </a:lnTo>
                <a:cubicBezTo>
                  <a:pt x="5222" y="730828"/>
                  <a:pt x="5095" y="725284"/>
                  <a:pt x="8376" y="721647"/>
                </a:cubicBezTo>
                <a:lnTo>
                  <a:pt x="83043" y="639528"/>
                </a:lnTo>
                <a:cubicBezTo>
                  <a:pt x="84722" y="637671"/>
                  <a:pt x="87087" y="636603"/>
                  <a:pt x="89605" y="636527"/>
                </a:cubicBezTo>
                <a:cubicBezTo>
                  <a:pt x="91563" y="636527"/>
                  <a:pt x="94513" y="637442"/>
                  <a:pt x="96293" y="639197"/>
                </a:cubicBezTo>
                <a:lnTo>
                  <a:pt x="115723" y="658627"/>
                </a:lnTo>
                <a:lnTo>
                  <a:pt x="305851" y="468474"/>
                </a:lnTo>
                <a:lnTo>
                  <a:pt x="318796" y="481444"/>
                </a:lnTo>
                <a:lnTo>
                  <a:pt x="128668" y="671597"/>
                </a:lnTo>
                <a:lnTo>
                  <a:pt x="148072" y="691002"/>
                </a:lnTo>
                <a:cubicBezTo>
                  <a:pt x="149852" y="692782"/>
                  <a:pt x="150819" y="695198"/>
                  <a:pt x="150743" y="697716"/>
                </a:cubicBezTo>
                <a:cubicBezTo>
                  <a:pt x="150666" y="700233"/>
                  <a:pt x="149598" y="702573"/>
                  <a:pt x="147742" y="704277"/>
                </a:cubicBezTo>
                <a:lnTo>
                  <a:pt x="65623" y="778945"/>
                </a:lnTo>
                <a:cubicBezTo>
                  <a:pt x="63893" y="780496"/>
                  <a:pt x="61681" y="781284"/>
                  <a:pt x="59468" y="781284"/>
                </a:cubicBezTo>
                <a:close/>
                <a:moveTo>
                  <a:pt x="27805" y="727496"/>
                </a:moveTo>
                <a:lnTo>
                  <a:pt x="59773" y="759489"/>
                </a:lnTo>
                <a:lnTo>
                  <a:pt x="128312" y="697156"/>
                </a:lnTo>
                <a:lnTo>
                  <a:pt x="90113" y="658958"/>
                </a:lnTo>
                <a:lnTo>
                  <a:pt x="27805" y="727496"/>
                </a:lnTo>
                <a:close/>
                <a:moveTo>
                  <a:pt x="530032" y="356015"/>
                </a:moveTo>
                <a:lnTo>
                  <a:pt x="517062" y="343070"/>
                </a:lnTo>
                <a:lnTo>
                  <a:pt x="753857" y="106275"/>
                </a:lnTo>
                <a:cubicBezTo>
                  <a:pt x="763622" y="96535"/>
                  <a:pt x="768988" y="83590"/>
                  <a:pt x="768988" y="69831"/>
                </a:cubicBezTo>
                <a:cubicBezTo>
                  <a:pt x="768988" y="56073"/>
                  <a:pt x="763622" y="43128"/>
                  <a:pt x="753857" y="33387"/>
                </a:cubicBezTo>
                <a:cubicBezTo>
                  <a:pt x="733816" y="13347"/>
                  <a:pt x="701111" y="13296"/>
                  <a:pt x="681020" y="33387"/>
                </a:cubicBezTo>
                <a:lnTo>
                  <a:pt x="444225" y="270183"/>
                </a:lnTo>
                <a:lnTo>
                  <a:pt x="431255" y="257238"/>
                </a:lnTo>
                <a:lnTo>
                  <a:pt x="668050" y="20443"/>
                </a:lnTo>
                <a:cubicBezTo>
                  <a:pt x="694448" y="-5955"/>
                  <a:pt x="740479" y="-5905"/>
                  <a:pt x="766827" y="20443"/>
                </a:cubicBezTo>
                <a:cubicBezTo>
                  <a:pt x="780026" y="33642"/>
                  <a:pt x="787299" y="51164"/>
                  <a:pt x="787299" y="69831"/>
                </a:cubicBezTo>
                <a:cubicBezTo>
                  <a:pt x="787299" y="88498"/>
                  <a:pt x="780026" y="106021"/>
                  <a:pt x="766827" y="119220"/>
                </a:cubicBezTo>
                <a:lnTo>
                  <a:pt x="530032" y="356015"/>
                </a:lnTo>
                <a:close/>
                <a:moveTo>
                  <a:pt x="487128" y="313111"/>
                </a:moveTo>
                <a:lnTo>
                  <a:pt x="474158" y="300167"/>
                </a:lnTo>
                <a:lnTo>
                  <a:pt x="710216" y="64109"/>
                </a:lnTo>
                <a:lnTo>
                  <a:pt x="723186" y="77054"/>
                </a:lnTo>
                <a:lnTo>
                  <a:pt x="487128" y="313111"/>
                </a:lnTo>
                <a:close/>
              </a:path>
            </a:pathLst>
          </a:custGeom>
          <a:solidFill>
            <a:schemeClr val="accent1"/>
          </a:solidFill>
          <a:ln w="25301" cap="flat">
            <a:noFill/>
            <a:prstDash val="solid"/>
            <a:miter/>
          </a:ln>
        </p:spPr>
        <p:txBody>
          <a:bodyPr rtlCol="0" anchor="ctr"/>
          <a:lstStyle/>
          <a:p>
            <a:endParaRPr lang="en-US"/>
          </a:p>
        </p:txBody>
      </p:sp>
      <p:sp>
        <p:nvSpPr>
          <p:cNvPr id="108" name="Freeform 107">
            <a:extLst>
              <a:ext uri="{FF2B5EF4-FFF2-40B4-BE49-F238E27FC236}">
                <a16:creationId xmlns:a16="http://schemas.microsoft.com/office/drawing/2014/main" id="{CA6AB0DB-39C2-2B18-14ED-BDAB8D3400A1}"/>
              </a:ext>
            </a:extLst>
          </p:cNvPr>
          <p:cNvSpPr/>
          <p:nvPr/>
        </p:nvSpPr>
        <p:spPr>
          <a:xfrm>
            <a:off x="13496508" y="7339575"/>
            <a:ext cx="428144" cy="422270"/>
          </a:xfrm>
          <a:custGeom>
            <a:avLst/>
            <a:gdLst>
              <a:gd name="connsiteX0" fmla="*/ 530506 w 730399"/>
              <a:gd name="connsiteY0" fmla="*/ 47303 h 679536"/>
              <a:gd name="connsiteX1" fmla="*/ 517790 w 730399"/>
              <a:gd name="connsiteY1" fmla="*/ 60019 h 679536"/>
              <a:gd name="connsiteX2" fmla="*/ 505075 w 730399"/>
              <a:gd name="connsiteY2" fmla="*/ 47303 h 679536"/>
              <a:gd name="connsiteX3" fmla="*/ 517790 w 730399"/>
              <a:gd name="connsiteY3" fmla="*/ 34587 h 679536"/>
              <a:gd name="connsiteX4" fmla="*/ 530506 w 730399"/>
              <a:gd name="connsiteY4" fmla="*/ 47303 h 679536"/>
              <a:gd name="connsiteX5" fmla="*/ 466927 w 730399"/>
              <a:gd name="connsiteY5" fmla="*/ 34587 h 679536"/>
              <a:gd name="connsiteX6" fmla="*/ 454211 w 730399"/>
              <a:gd name="connsiteY6" fmla="*/ 47303 h 679536"/>
              <a:gd name="connsiteX7" fmla="*/ 466927 w 730399"/>
              <a:gd name="connsiteY7" fmla="*/ 60019 h 679536"/>
              <a:gd name="connsiteX8" fmla="*/ 479643 w 730399"/>
              <a:gd name="connsiteY8" fmla="*/ 47303 h 679536"/>
              <a:gd name="connsiteX9" fmla="*/ 466927 w 730399"/>
              <a:gd name="connsiteY9" fmla="*/ 34587 h 679536"/>
              <a:gd name="connsiteX10" fmla="*/ 416063 w 730399"/>
              <a:gd name="connsiteY10" fmla="*/ 34587 h 679536"/>
              <a:gd name="connsiteX11" fmla="*/ 403348 w 730399"/>
              <a:gd name="connsiteY11" fmla="*/ 47303 h 679536"/>
              <a:gd name="connsiteX12" fmla="*/ 416063 w 730399"/>
              <a:gd name="connsiteY12" fmla="*/ 60019 h 679536"/>
              <a:gd name="connsiteX13" fmla="*/ 428779 w 730399"/>
              <a:gd name="connsiteY13" fmla="*/ 47303 h 679536"/>
              <a:gd name="connsiteX14" fmla="*/ 416063 w 730399"/>
              <a:gd name="connsiteY14" fmla="*/ 34587 h 679536"/>
              <a:gd name="connsiteX15" fmla="*/ 721244 w 730399"/>
              <a:gd name="connsiteY15" fmla="*/ 679536 h 679536"/>
              <a:gd name="connsiteX16" fmla="*/ 517790 w 730399"/>
              <a:gd name="connsiteY16" fmla="*/ 679536 h 679536"/>
              <a:gd name="connsiteX17" fmla="*/ 508635 w 730399"/>
              <a:gd name="connsiteY17" fmla="*/ 670381 h 679536"/>
              <a:gd name="connsiteX18" fmla="*/ 508635 w 730399"/>
              <a:gd name="connsiteY18" fmla="*/ 568654 h 679536"/>
              <a:gd name="connsiteX19" fmla="*/ 517790 w 730399"/>
              <a:gd name="connsiteY19" fmla="*/ 559499 h 679536"/>
              <a:gd name="connsiteX20" fmla="*/ 610362 w 730399"/>
              <a:gd name="connsiteY20" fmla="*/ 559499 h 679536"/>
              <a:gd name="connsiteX21" fmla="*/ 610362 w 730399"/>
              <a:gd name="connsiteY21" fmla="*/ 476082 h 679536"/>
              <a:gd name="connsiteX22" fmla="*/ 374355 w 730399"/>
              <a:gd name="connsiteY22" fmla="*/ 476082 h 679536"/>
              <a:gd name="connsiteX23" fmla="*/ 374355 w 730399"/>
              <a:gd name="connsiteY23" fmla="*/ 559473 h 679536"/>
              <a:gd name="connsiteX24" fmla="*/ 466927 w 730399"/>
              <a:gd name="connsiteY24" fmla="*/ 559473 h 679536"/>
              <a:gd name="connsiteX25" fmla="*/ 476082 w 730399"/>
              <a:gd name="connsiteY25" fmla="*/ 568629 h 679536"/>
              <a:gd name="connsiteX26" fmla="*/ 476082 w 730399"/>
              <a:gd name="connsiteY26" fmla="*/ 670356 h 679536"/>
              <a:gd name="connsiteX27" fmla="*/ 466927 w 730399"/>
              <a:gd name="connsiteY27" fmla="*/ 679511 h 679536"/>
              <a:gd name="connsiteX28" fmla="*/ 263473 w 730399"/>
              <a:gd name="connsiteY28" fmla="*/ 679511 h 679536"/>
              <a:gd name="connsiteX29" fmla="*/ 254318 w 730399"/>
              <a:gd name="connsiteY29" fmla="*/ 670356 h 679536"/>
              <a:gd name="connsiteX30" fmla="*/ 254318 w 730399"/>
              <a:gd name="connsiteY30" fmla="*/ 568629 h 679536"/>
              <a:gd name="connsiteX31" fmla="*/ 263473 w 730399"/>
              <a:gd name="connsiteY31" fmla="*/ 559473 h 679536"/>
              <a:gd name="connsiteX32" fmla="*/ 356045 w 730399"/>
              <a:gd name="connsiteY32" fmla="*/ 559473 h 679536"/>
              <a:gd name="connsiteX33" fmla="*/ 356045 w 730399"/>
              <a:gd name="connsiteY33" fmla="*/ 476082 h 679536"/>
              <a:gd name="connsiteX34" fmla="*/ 120038 w 730399"/>
              <a:gd name="connsiteY34" fmla="*/ 476082 h 679536"/>
              <a:gd name="connsiteX35" fmla="*/ 120038 w 730399"/>
              <a:gd name="connsiteY35" fmla="*/ 559473 h 679536"/>
              <a:gd name="connsiteX36" fmla="*/ 212609 w 730399"/>
              <a:gd name="connsiteY36" fmla="*/ 559473 h 679536"/>
              <a:gd name="connsiteX37" fmla="*/ 221765 w 730399"/>
              <a:gd name="connsiteY37" fmla="*/ 568629 h 679536"/>
              <a:gd name="connsiteX38" fmla="*/ 221765 w 730399"/>
              <a:gd name="connsiteY38" fmla="*/ 670356 h 679536"/>
              <a:gd name="connsiteX39" fmla="*/ 212609 w 730399"/>
              <a:gd name="connsiteY39" fmla="*/ 679511 h 679536"/>
              <a:gd name="connsiteX40" fmla="*/ 9155 w 730399"/>
              <a:gd name="connsiteY40" fmla="*/ 679511 h 679536"/>
              <a:gd name="connsiteX41" fmla="*/ 0 w 730399"/>
              <a:gd name="connsiteY41" fmla="*/ 670356 h 679536"/>
              <a:gd name="connsiteX42" fmla="*/ 0 w 730399"/>
              <a:gd name="connsiteY42" fmla="*/ 568629 h 679536"/>
              <a:gd name="connsiteX43" fmla="*/ 9155 w 730399"/>
              <a:gd name="connsiteY43" fmla="*/ 559473 h 679536"/>
              <a:gd name="connsiteX44" fmla="*/ 101727 w 730399"/>
              <a:gd name="connsiteY44" fmla="*/ 559473 h 679536"/>
              <a:gd name="connsiteX45" fmla="*/ 101727 w 730399"/>
              <a:gd name="connsiteY45" fmla="*/ 466927 h 679536"/>
              <a:gd name="connsiteX46" fmla="*/ 110882 w 730399"/>
              <a:gd name="connsiteY46" fmla="*/ 457771 h 679536"/>
              <a:gd name="connsiteX47" fmla="*/ 356045 w 730399"/>
              <a:gd name="connsiteY47" fmla="*/ 457771 h 679536"/>
              <a:gd name="connsiteX48" fmla="*/ 356045 w 730399"/>
              <a:gd name="connsiteY48" fmla="*/ 348924 h 679536"/>
              <a:gd name="connsiteX49" fmla="*/ 161746 w 730399"/>
              <a:gd name="connsiteY49" fmla="*/ 348924 h 679536"/>
              <a:gd name="connsiteX50" fmla="*/ 152591 w 730399"/>
              <a:gd name="connsiteY50" fmla="*/ 339768 h 679536"/>
              <a:gd name="connsiteX51" fmla="*/ 152591 w 730399"/>
              <a:gd name="connsiteY51" fmla="*/ 9155 h 679536"/>
              <a:gd name="connsiteX52" fmla="*/ 161746 w 730399"/>
              <a:gd name="connsiteY52" fmla="*/ 0 h 679536"/>
              <a:gd name="connsiteX53" fmla="*/ 568654 w 730399"/>
              <a:gd name="connsiteY53" fmla="*/ 0 h 679536"/>
              <a:gd name="connsiteX54" fmla="*/ 577809 w 730399"/>
              <a:gd name="connsiteY54" fmla="*/ 9155 h 679536"/>
              <a:gd name="connsiteX55" fmla="*/ 577809 w 730399"/>
              <a:gd name="connsiteY55" fmla="*/ 339768 h 679536"/>
              <a:gd name="connsiteX56" fmla="*/ 568654 w 730399"/>
              <a:gd name="connsiteY56" fmla="*/ 348924 h 679536"/>
              <a:gd name="connsiteX57" fmla="*/ 374355 w 730399"/>
              <a:gd name="connsiteY57" fmla="*/ 348924 h 679536"/>
              <a:gd name="connsiteX58" fmla="*/ 374355 w 730399"/>
              <a:gd name="connsiteY58" fmla="*/ 457771 h 679536"/>
              <a:gd name="connsiteX59" fmla="*/ 619517 w 730399"/>
              <a:gd name="connsiteY59" fmla="*/ 457771 h 679536"/>
              <a:gd name="connsiteX60" fmla="*/ 628673 w 730399"/>
              <a:gd name="connsiteY60" fmla="*/ 466927 h 679536"/>
              <a:gd name="connsiteX61" fmla="*/ 628673 w 730399"/>
              <a:gd name="connsiteY61" fmla="*/ 559499 h 679536"/>
              <a:gd name="connsiteX62" fmla="*/ 721244 w 730399"/>
              <a:gd name="connsiteY62" fmla="*/ 559499 h 679536"/>
              <a:gd name="connsiteX63" fmla="*/ 730400 w 730399"/>
              <a:gd name="connsiteY63" fmla="*/ 568654 h 679536"/>
              <a:gd name="connsiteX64" fmla="*/ 730400 w 730399"/>
              <a:gd name="connsiteY64" fmla="*/ 670381 h 679536"/>
              <a:gd name="connsiteX65" fmla="*/ 721244 w 730399"/>
              <a:gd name="connsiteY65" fmla="*/ 679536 h 679536"/>
              <a:gd name="connsiteX66" fmla="*/ 526946 w 730399"/>
              <a:gd name="connsiteY66" fmla="*/ 661226 h 679536"/>
              <a:gd name="connsiteX67" fmla="*/ 712064 w 730399"/>
              <a:gd name="connsiteY67" fmla="*/ 661226 h 679536"/>
              <a:gd name="connsiteX68" fmla="*/ 712064 w 730399"/>
              <a:gd name="connsiteY68" fmla="*/ 577809 h 679536"/>
              <a:gd name="connsiteX69" fmla="*/ 526946 w 730399"/>
              <a:gd name="connsiteY69" fmla="*/ 577809 h 679536"/>
              <a:gd name="connsiteX70" fmla="*/ 526946 w 730399"/>
              <a:gd name="connsiteY70" fmla="*/ 661226 h 679536"/>
              <a:gd name="connsiteX71" fmla="*/ 272628 w 730399"/>
              <a:gd name="connsiteY71" fmla="*/ 661226 h 679536"/>
              <a:gd name="connsiteX72" fmla="*/ 457772 w 730399"/>
              <a:gd name="connsiteY72" fmla="*/ 661226 h 679536"/>
              <a:gd name="connsiteX73" fmla="*/ 457772 w 730399"/>
              <a:gd name="connsiteY73" fmla="*/ 577809 h 679536"/>
              <a:gd name="connsiteX74" fmla="*/ 272628 w 730399"/>
              <a:gd name="connsiteY74" fmla="*/ 577809 h 679536"/>
              <a:gd name="connsiteX75" fmla="*/ 272628 w 730399"/>
              <a:gd name="connsiteY75" fmla="*/ 661226 h 679536"/>
              <a:gd name="connsiteX76" fmla="*/ 18311 w 730399"/>
              <a:gd name="connsiteY76" fmla="*/ 661226 h 679536"/>
              <a:gd name="connsiteX77" fmla="*/ 203454 w 730399"/>
              <a:gd name="connsiteY77" fmla="*/ 661226 h 679536"/>
              <a:gd name="connsiteX78" fmla="*/ 203454 w 730399"/>
              <a:gd name="connsiteY78" fmla="*/ 577809 h 679536"/>
              <a:gd name="connsiteX79" fmla="*/ 18311 w 730399"/>
              <a:gd name="connsiteY79" fmla="*/ 577809 h 679536"/>
              <a:gd name="connsiteX80" fmla="*/ 18311 w 730399"/>
              <a:gd name="connsiteY80" fmla="*/ 661226 h 679536"/>
              <a:gd name="connsiteX81" fmla="*/ 170901 w 730399"/>
              <a:gd name="connsiteY81" fmla="*/ 330613 h 679536"/>
              <a:gd name="connsiteX82" fmla="*/ 559499 w 730399"/>
              <a:gd name="connsiteY82" fmla="*/ 330613 h 679536"/>
              <a:gd name="connsiteX83" fmla="*/ 559499 w 730399"/>
              <a:gd name="connsiteY83" fmla="*/ 94606 h 679536"/>
              <a:gd name="connsiteX84" fmla="*/ 170901 w 730399"/>
              <a:gd name="connsiteY84" fmla="*/ 94606 h 679536"/>
              <a:gd name="connsiteX85" fmla="*/ 170901 w 730399"/>
              <a:gd name="connsiteY85" fmla="*/ 330613 h 679536"/>
              <a:gd name="connsiteX86" fmla="*/ 170901 w 730399"/>
              <a:gd name="connsiteY86" fmla="*/ 76295 h 679536"/>
              <a:gd name="connsiteX87" fmla="*/ 559499 w 730399"/>
              <a:gd name="connsiteY87" fmla="*/ 76295 h 679536"/>
              <a:gd name="connsiteX88" fmla="*/ 559499 w 730399"/>
              <a:gd name="connsiteY88" fmla="*/ 18311 h 679536"/>
              <a:gd name="connsiteX89" fmla="*/ 170901 w 730399"/>
              <a:gd name="connsiteY89" fmla="*/ 18311 h 679536"/>
              <a:gd name="connsiteX90" fmla="*/ 170901 w 730399"/>
              <a:gd name="connsiteY90" fmla="*/ 76295 h 679536"/>
              <a:gd name="connsiteX91" fmla="*/ 594086 w 730399"/>
              <a:gd name="connsiteY91" fmla="*/ 628673 h 679536"/>
              <a:gd name="connsiteX92" fmla="*/ 543222 w 730399"/>
              <a:gd name="connsiteY92" fmla="*/ 628673 h 679536"/>
              <a:gd name="connsiteX93" fmla="*/ 543222 w 730399"/>
              <a:gd name="connsiteY93" fmla="*/ 610362 h 679536"/>
              <a:gd name="connsiteX94" fmla="*/ 594086 w 730399"/>
              <a:gd name="connsiteY94" fmla="*/ 610362 h 679536"/>
              <a:gd name="connsiteX95" fmla="*/ 594086 w 730399"/>
              <a:gd name="connsiteY95" fmla="*/ 628673 h 679536"/>
              <a:gd name="connsiteX96" fmla="*/ 339768 w 730399"/>
              <a:gd name="connsiteY96" fmla="*/ 628673 h 679536"/>
              <a:gd name="connsiteX97" fmla="*/ 288905 w 730399"/>
              <a:gd name="connsiteY97" fmla="*/ 628673 h 679536"/>
              <a:gd name="connsiteX98" fmla="*/ 288905 w 730399"/>
              <a:gd name="connsiteY98" fmla="*/ 610362 h 679536"/>
              <a:gd name="connsiteX99" fmla="*/ 339768 w 730399"/>
              <a:gd name="connsiteY99" fmla="*/ 610362 h 679536"/>
              <a:gd name="connsiteX100" fmla="*/ 339768 w 730399"/>
              <a:gd name="connsiteY100" fmla="*/ 628673 h 679536"/>
              <a:gd name="connsiteX101" fmla="*/ 85451 w 730399"/>
              <a:gd name="connsiteY101" fmla="*/ 628673 h 679536"/>
              <a:gd name="connsiteX102" fmla="*/ 34587 w 730399"/>
              <a:gd name="connsiteY102" fmla="*/ 628673 h 679536"/>
              <a:gd name="connsiteX103" fmla="*/ 34587 w 730399"/>
              <a:gd name="connsiteY103" fmla="*/ 610362 h 679536"/>
              <a:gd name="connsiteX104" fmla="*/ 85451 w 730399"/>
              <a:gd name="connsiteY104" fmla="*/ 610362 h 679536"/>
              <a:gd name="connsiteX105" fmla="*/ 85451 w 730399"/>
              <a:gd name="connsiteY105" fmla="*/ 628673 h 67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730399" h="679536">
                <a:moveTo>
                  <a:pt x="530506" y="47303"/>
                </a:moveTo>
                <a:cubicBezTo>
                  <a:pt x="530506" y="54322"/>
                  <a:pt x="524810" y="60019"/>
                  <a:pt x="517790" y="60019"/>
                </a:cubicBezTo>
                <a:cubicBezTo>
                  <a:pt x="510771" y="60019"/>
                  <a:pt x="505075" y="54322"/>
                  <a:pt x="505075" y="47303"/>
                </a:cubicBezTo>
                <a:cubicBezTo>
                  <a:pt x="505075" y="40284"/>
                  <a:pt x="510771" y="34587"/>
                  <a:pt x="517790" y="34587"/>
                </a:cubicBezTo>
                <a:cubicBezTo>
                  <a:pt x="524810" y="34587"/>
                  <a:pt x="530506" y="40284"/>
                  <a:pt x="530506" y="47303"/>
                </a:cubicBezTo>
                <a:close/>
                <a:moveTo>
                  <a:pt x="466927" y="34587"/>
                </a:moveTo>
                <a:cubicBezTo>
                  <a:pt x="459908" y="34587"/>
                  <a:pt x="454211" y="40284"/>
                  <a:pt x="454211" y="47303"/>
                </a:cubicBezTo>
                <a:cubicBezTo>
                  <a:pt x="454211" y="54322"/>
                  <a:pt x="459908" y="60019"/>
                  <a:pt x="466927" y="60019"/>
                </a:cubicBezTo>
                <a:cubicBezTo>
                  <a:pt x="473946" y="60019"/>
                  <a:pt x="479643" y="54322"/>
                  <a:pt x="479643" y="47303"/>
                </a:cubicBezTo>
                <a:cubicBezTo>
                  <a:pt x="479643" y="40284"/>
                  <a:pt x="473946" y="34587"/>
                  <a:pt x="466927" y="34587"/>
                </a:cubicBezTo>
                <a:close/>
                <a:moveTo>
                  <a:pt x="416063" y="34587"/>
                </a:moveTo>
                <a:cubicBezTo>
                  <a:pt x="409044" y="34587"/>
                  <a:pt x="403348" y="40284"/>
                  <a:pt x="403348" y="47303"/>
                </a:cubicBezTo>
                <a:cubicBezTo>
                  <a:pt x="403348" y="54322"/>
                  <a:pt x="409044" y="60019"/>
                  <a:pt x="416063" y="60019"/>
                </a:cubicBezTo>
                <a:cubicBezTo>
                  <a:pt x="423083" y="60019"/>
                  <a:pt x="428779" y="54322"/>
                  <a:pt x="428779" y="47303"/>
                </a:cubicBezTo>
                <a:cubicBezTo>
                  <a:pt x="428779" y="40284"/>
                  <a:pt x="423083" y="34587"/>
                  <a:pt x="416063" y="34587"/>
                </a:cubicBezTo>
                <a:close/>
                <a:moveTo>
                  <a:pt x="721244" y="679536"/>
                </a:moveTo>
                <a:lnTo>
                  <a:pt x="517790" y="679536"/>
                </a:lnTo>
                <a:cubicBezTo>
                  <a:pt x="512730" y="679536"/>
                  <a:pt x="508635" y="675442"/>
                  <a:pt x="508635" y="670381"/>
                </a:cubicBezTo>
                <a:lnTo>
                  <a:pt x="508635" y="568654"/>
                </a:lnTo>
                <a:cubicBezTo>
                  <a:pt x="508635" y="563593"/>
                  <a:pt x="512730" y="559499"/>
                  <a:pt x="517790" y="559499"/>
                </a:cubicBezTo>
                <a:lnTo>
                  <a:pt x="610362" y="559499"/>
                </a:lnTo>
                <a:lnTo>
                  <a:pt x="610362" y="476082"/>
                </a:lnTo>
                <a:lnTo>
                  <a:pt x="374355" y="476082"/>
                </a:lnTo>
                <a:lnTo>
                  <a:pt x="374355" y="559473"/>
                </a:lnTo>
                <a:lnTo>
                  <a:pt x="466927" y="559473"/>
                </a:lnTo>
                <a:cubicBezTo>
                  <a:pt x="471988" y="559473"/>
                  <a:pt x="476082" y="563568"/>
                  <a:pt x="476082" y="568629"/>
                </a:cubicBezTo>
                <a:lnTo>
                  <a:pt x="476082" y="670356"/>
                </a:lnTo>
                <a:cubicBezTo>
                  <a:pt x="476082" y="675416"/>
                  <a:pt x="471988" y="679511"/>
                  <a:pt x="466927" y="679511"/>
                </a:cubicBezTo>
                <a:lnTo>
                  <a:pt x="263473" y="679511"/>
                </a:lnTo>
                <a:cubicBezTo>
                  <a:pt x="258412" y="679511"/>
                  <a:pt x="254318" y="675416"/>
                  <a:pt x="254318" y="670356"/>
                </a:cubicBezTo>
                <a:lnTo>
                  <a:pt x="254318" y="568629"/>
                </a:lnTo>
                <a:cubicBezTo>
                  <a:pt x="254318" y="563568"/>
                  <a:pt x="258412" y="559473"/>
                  <a:pt x="263473" y="559473"/>
                </a:cubicBezTo>
                <a:lnTo>
                  <a:pt x="356045" y="559473"/>
                </a:lnTo>
                <a:lnTo>
                  <a:pt x="356045" y="476082"/>
                </a:lnTo>
                <a:lnTo>
                  <a:pt x="120038" y="476082"/>
                </a:lnTo>
                <a:lnTo>
                  <a:pt x="120038" y="559473"/>
                </a:lnTo>
                <a:lnTo>
                  <a:pt x="212609" y="559473"/>
                </a:lnTo>
                <a:cubicBezTo>
                  <a:pt x="217670" y="559473"/>
                  <a:pt x="221765" y="563568"/>
                  <a:pt x="221765" y="568629"/>
                </a:cubicBezTo>
                <a:lnTo>
                  <a:pt x="221765" y="670356"/>
                </a:lnTo>
                <a:cubicBezTo>
                  <a:pt x="221765" y="675416"/>
                  <a:pt x="217670" y="679511"/>
                  <a:pt x="212609" y="679511"/>
                </a:cubicBezTo>
                <a:lnTo>
                  <a:pt x="9155" y="679511"/>
                </a:lnTo>
                <a:cubicBezTo>
                  <a:pt x="4095" y="679511"/>
                  <a:pt x="0" y="675416"/>
                  <a:pt x="0" y="670356"/>
                </a:cubicBezTo>
                <a:lnTo>
                  <a:pt x="0" y="568629"/>
                </a:lnTo>
                <a:cubicBezTo>
                  <a:pt x="0" y="563568"/>
                  <a:pt x="4095" y="559473"/>
                  <a:pt x="9155" y="559473"/>
                </a:cubicBezTo>
                <a:lnTo>
                  <a:pt x="101727" y="559473"/>
                </a:lnTo>
                <a:lnTo>
                  <a:pt x="101727" y="466927"/>
                </a:lnTo>
                <a:cubicBezTo>
                  <a:pt x="101727" y="461866"/>
                  <a:pt x="105822" y="457771"/>
                  <a:pt x="110882" y="457771"/>
                </a:cubicBezTo>
                <a:lnTo>
                  <a:pt x="356045" y="457771"/>
                </a:lnTo>
                <a:lnTo>
                  <a:pt x="356045" y="348924"/>
                </a:lnTo>
                <a:lnTo>
                  <a:pt x="161746" y="348924"/>
                </a:lnTo>
                <a:cubicBezTo>
                  <a:pt x="156685" y="348924"/>
                  <a:pt x="152591" y="344829"/>
                  <a:pt x="152591" y="339768"/>
                </a:cubicBezTo>
                <a:lnTo>
                  <a:pt x="152591" y="9155"/>
                </a:lnTo>
                <a:cubicBezTo>
                  <a:pt x="152591" y="4095"/>
                  <a:pt x="156685" y="0"/>
                  <a:pt x="161746" y="0"/>
                </a:cubicBezTo>
                <a:lnTo>
                  <a:pt x="568654" y="0"/>
                </a:lnTo>
                <a:cubicBezTo>
                  <a:pt x="573715" y="0"/>
                  <a:pt x="577809" y="4095"/>
                  <a:pt x="577809" y="9155"/>
                </a:cubicBezTo>
                <a:lnTo>
                  <a:pt x="577809" y="339768"/>
                </a:lnTo>
                <a:cubicBezTo>
                  <a:pt x="577809" y="344829"/>
                  <a:pt x="573715" y="348924"/>
                  <a:pt x="568654" y="348924"/>
                </a:cubicBezTo>
                <a:lnTo>
                  <a:pt x="374355" y="348924"/>
                </a:lnTo>
                <a:lnTo>
                  <a:pt x="374355" y="457771"/>
                </a:lnTo>
                <a:lnTo>
                  <a:pt x="619517" y="457771"/>
                </a:lnTo>
                <a:cubicBezTo>
                  <a:pt x="624578" y="457771"/>
                  <a:pt x="628673" y="461866"/>
                  <a:pt x="628673" y="466927"/>
                </a:cubicBezTo>
                <a:lnTo>
                  <a:pt x="628673" y="559499"/>
                </a:lnTo>
                <a:lnTo>
                  <a:pt x="721244" y="559499"/>
                </a:lnTo>
                <a:cubicBezTo>
                  <a:pt x="726305" y="559499"/>
                  <a:pt x="730400" y="563593"/>
                  <a:pt x="730400" y="568654"/>
                </a:cubicBezTo>
                <a:lnTo>
                  <a:pt x="730400" y="670381"/>
                </a:lnTo>
                <a:cubicBezTo>
                  <a:pt x="730400" y="675442"/>
                  <a:pt x="726305" y="679536"/>
                  <a:pt x="721244" y="679536"/>
                </a:cubicBezTo>
                <a:close/>
                <a:moveTo>
                  <a:pt x="526946" y="661226"/>
                </a:moveTo>
                <a:lnTo>
                  <a:pt x="712064" y="661226"/>
                </a:lnTo>
                <a:lnTo>
                  <a:pt x="712064" y="577809"/>
                </a:lnTo>
                <a:lnTo>
                  <a:pt x="526946" y="577809"/>
                </a:lnTo>
                <a:lnTo>
                  <a:pt x="526946" y="661226"/>
                </a:lnTo>
                <a:close/>
                <a:moveTo>
                  <a:pt x="272628" y="661226"/>
                </a:moveTo>
                <a:lnTo>
                  <a:pt x="457772" y="661226"/>
                </a:lnTo>
                <a:lnTo>
                  <a:pt x="457772" y="577809"/>
                </a:lnTo>
                <a:lnTo>
                  <a:pt x="272628" y="577809"/>
                </a:lnTo>
                <a:cubicBezTo>
                  <a:pt x="272628" y="577809"/>
                  <a:pt x="272628" y="661226"/>
                  <a:pt x="272628" y="661226"/>
                </a:cubicBezTo>
                <a:close/>
                <a:moveTo>
                  <a:pt x="18311" y="661226"/>
                </a:moveTo>
                <a:lnTo>
                  <a:pt x="203454" y="661226"/>
                </a:lnTo>
                <a:lnTo>
                  <a:pt x="203454" y="577809"/>
                </a:lnTo>
                <a:lnTo>
                  <a:pt x="18311" y="577809"/>
                </a:lnTo>
                <a:lnTo>
                  <a:pt x="18311" y="661226"/>
                </a:lnTo>
                <a:close/>
                <a:moveTo>
                  <a:pt x="170901" y="330613"/>
                </a:moveTo>
                <a:lnTo>
                  <a:pt x="559499" y="330613"/>
                </a:lnTo>
                <a:lnTo>
                  <a:pt x="559499" y="94606"/>
                </a:lnTo>
                <a:lnTo>
                  <a:pt x="170901" y="94606"/>
                </a:lnTo>
                <a:lnTo>
                  <a:pt x="170901" y="330613"/>
                </a:lnTo>
                <a:close/>
                <a:moveTo>
                  <a:pt x="170901" y="76295"/>
                </a:moveTo>
                <a:lnTo>
                  <a:pt x="559499" y="76295"/>
                </a:lnTo>
                <a:lnTo>
                  <a:pt x="559499" y="18311"/>
                </a:lnTo>
                <a:lnTo>
                  <a:pt x="170901" y="18311"/>
                </a:lnTo>
                <a:lnTo>
                  <a:pt x="170901" y="76295"/>
                </a:lnTo>
                <a:close/>
                <a:moveTo>
                  <a:pt x="594086" y="628673"/>
                </a:moveTo>
                <a:lnTo>
                  <a:pt x="543222" y="628673"/>
                </a:lnTo>
                <a:lnTo>
                  <a:pt x="543222" y="610362"/>
                </a:lnTo>
                <a:lnTo>
                  <a:pt x="594086" y="610362"/>
                </a:lnTo>
                <a:lnTo>
                  <a:pt x="594086" y="628673"/>
                </a:lnTo>
                <a:close/>
                <a:moveTo>
                  <a:pt x="339768" y="628673"/>
                </a:moveTo>
                <a:lnTo>
                  <a:pt x="288905" y="628673"/>
                </a:lnTo>
                <a:lnTo>
                  <a:pt x="288905" y="610362"/>
                </a:lnTo>
                <a:lnTo>
                  <a:pt x="339768" y="610362"/>
                </a:lnTo>
                <a:lnTo>
                  <a:pt x="339768" y="628673"/>
                </a:lnTo>
                <a:close/>
                <a:moveTo>
                  <a:pt x="85451" y="628673"/>
                </a:moveTo>
                <a:lnTo>
                  <a:pt x="34587" y="628673"/>
                </a:lnTo>
                <a:lnTo>
                  <a:pt x="34587" y="610362"/>
                </a:lnTo>
                <a:lnTo>
                  <a:pt x="85451" y="610362"/>
                </a:lnTo>
                <a:lnTo>
                  <a:pt x="85451" y="628673"/>
                </a:lnTo>
                <a:close/>
              </a:path>
            </a:pathLst>
          </a:custGeom>
          <a:solidFill>
            <a:schemeClr val="accent6"/>
          </a:solidFill>
          <a:ln w="25301" cap="flat">
            <a:noFill/>
            <a:prstDash val="solid"/>
            <a:miter/>
          </a:ln>
        </p:spPr>
        <p:txBody>
          <a:bodyPr rtlCol="0" anchor="ctr"/>
          <a:lstStyle/>
          <a:p>
            <a:endParaRPr lang="en-US"/>
          </a:p>
        </p:txBody>
      </p:sp>
      <p:cxnSp>
        <p:nvCxnSpPr>
          <p:cNvPr id="110" name="Straight Connector 109">
            <a:extLst>
              <a:ext uri="{FF2B5EF4-FFF2-40B4-BE49-F238E27FC236}">
                <a16:creationId xmlns:a16="http://schemas.microsoft.com/office/drawing/2014/main" id="{EA55ADE7-01AB-189C-AF20-440CF3A15C3C}"/>
              </a:ext>
            </a:extLst>
          </p:cNvPr>
          <p:cNvCxnSpPr/>
          <p:nvPr/>
        </p:nvCxnSpPr>
        <p:spPr bwMode="auto">
          <a:xfrm>
            <a:off x="11039707" y="5167061"/>
            <a:ext cx="0" cy="118872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13" name="Freeform 112">
            <a:extLst>
              <a:ext uri="{FF2B5EF4-FFF2-40B4-BE49-F238E27FC236}">
                <a16:creationId xmlns:a16="http://schemas.microsoft.com/office/drawing/2014/main" id="{E124729B-862D-6AF0-6617-A6B138C8EBFB}"/>
              </a:ext>
            </a:extLst>
          </p:cNvPr>
          <p:cNvSpPr/>
          <p:nvPr/>
        </p:nvSpPr>
        <p:spPr bwMode="auto">
          <a:xfrm>
            <a:off x="16103067" y="9683016"/>
            <a:ext cx="269507" cy="1010652"/>
          </a:xfrm>
          <a:custGeom>
            <a:avLst/>
            <a:gdLst>
              <a:gd name="connsiteX0" fmla="*/ 0 w 269507"/>
              <a:gd name="connsiteY0" fmla="*/ 0 h 1010652"/>
              <a:gd name="connsiteX1" fmla="*/ 0 w 269507"/>
              <a:gd name="connsiteY1" fmla="*/ 1010652 h 1010652"/>
              <a:gd name="connsiteX2" fmla="*/ 269507 w 269507"/>
              <a:gd name="connsiteY2" fmla="*/ 1010652 h 1010652"/>
            </a:gdLst>
            <a:ahLst/>
            <a:cxnLst>
              <a:cxn ang="0">
                <a:pos x="connsiteX0" y="connsiteY0"/>
              </a:cxn>
              <a:cxn ang="0">
                <a:pos x="connsiteX1" y="connsiteY1"/>
              </a:cxn>
              <a:cxn ang="0">
                <a:pos x="connsiteX2" y="connsiteY2"/>
              </a:cxn>
            </a:cxnLst>
            <a:rect l="l" t="t" r="r" b="b"/>
            <a:pathLst>
              <a:path w="269507" h="1010652">
                <a:moveTo>
                  <a:pt x="0" y="0"/>
                </a:moveTo>
                <a:lnTo>
                  <a:pt x="0" y="1010652"/>
                </a:lnTo>
                <a:lnTo>
                  <a:pt x="269507" y="1010652"/>
                </a:lnTo>
              </a:path>
            </a:pathLst>
          </a:custGeom>
          <a:noFill/>
          <a:ln w="19050">
            <a:solidFill>
              <a:schemeClr val="accent2"/>
            </a:solidFill>
            <a:headEnd type="none" w="med" len="med"/>
            <a:tailEnd type="arrow" w="lg" len="med"/>
          </a:ln>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cxnSp>
        <p:nvCxnSpPr>
          <p:cNvPr id="115" name="Straight Arrow Connector 114">
            <a:extLst>
              <a:ext uri="{FF2B5EF4-FFF2-40B4-BE49-F238E27FC236}">
                <a16:creationId xmlns:a16="http://schemas.microsoft.com/office/drawing/2014/main" id="{84AF3582-B234-B10E-DFB2-5ED70C5D230E}"/>
              </a:ext>
            </a:extLst>
          </p:cNvPr>
          <p:cNvCxnSpPr/>
          <p:nvPr/>
        </p:nvCxnSpPr>
        <p:spPr bwMode="auto">
          <a:xfrm flipV="1">
            <a:off x="6674264" y="3297066"/>
            <a:ext cx="0" cy="8717134"/>
          </a:xfrm>
          <a:prstGeom prst="straightConnector1">
            <a:avLst/>
          </a:prstGeom>
          <a:ln w="19050">
            <a:solidFill>
              <a:schemeClr val="tx1"/>
            </a:solidFill>
            <a:headEnd type="none" w="med" len="med"/>
            <a:tailEnd type="arrow" w="lg" len="med"/>
          </a:ln>
          <a:effectLst/>
        </p:spPr>
        <p:style>
          <a:lnRef idx="1">
            <a:schemeClr val="dk1"/>
          </a:lnRef>
          <a:fillRef idx="0">
            <a:schemeClr val="dk1"/>
          </a:fillRef>
          <a:effectRef idx="0">
            <a:schemeClr val="dk1"/>
          </a:effectRef>
          <a:fontRef idx="minor">
            <a:schemeClr val="tx1"/>
          </a:fontRef>
        </p:style>
      </p:cxnSp>
      <p:cxnSp>
        <p:nvCxnSpPr>
          <p:cNvPr id="116" name="Straight Arrow Connector 115">
            <a:extLst>
              <a:ext uri="{FF2B5EF4-FFF2-40B4-BE49-F238E27FC236}">
                <a16:creationId xmlns:a16="http://schemas.microsoft.com/office/drawing/2014/main" id="{1428A0D9-397C-1BDC-02DB-7B161083B60D}"/>
              </a:ext>
            </a:extLst>
          </p:cNvPr>
          <p:cNvCxnSpPr>
            <a:cxnSpLocks/>
          </p:cNvCxnSpPr>
          <p:nvPr/>
        </p:nvCxnSpPr>
        <p:spPr bwMode="auto">
          <a:xfrm>
            <a:off x="6667500" y="12032189"/>
            <a:ext cx="17312746" cy="0"/>
          </a:xfrm>
          <a:prstGeom prst="straightConnector1">
            <a:avLst/>
          </a:prstGeom>
          <a:ln w="19050">
            <a:solidFill>
              <a:schemeClr val="tx1"/>
            </a:solidFill>
            <a:headEnd type="none" w="med" len="med"/>
            <a:tailEnd type="arrow" w="lg"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9390257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90B2BBE5-CBD0-69D1-79BA-B2273D2DD951}"/>
              </a:ext>
            </a:extLst>
          </p:cNvPr>
          <p:cNvCxnSpPr/>
          <p:nvPr/>
        </p:nvCxnSpPr>
        <p:spPr bwMode="auto">
          <a:xfrm>
            <a:off x="9137651" y="2468151"/>
            <a:ext cx="0" cy="9533349"/>
          </a:xfrm>
          <a:prstGeom prst="line">
            <a:avLst/>
          </a:prstGeom>
          <a:ln w="12700">
            <a:solidFill>
              <a:schemeClr val="tx1"/>
            </a:solidFill>
            <a:prstDash val="dash"/>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Title 4">
            <a:extLst>
              <a:ext uri="{FF2B5EF4-FFF2-40B4-BE49-F238E27FC236}">
                <a16:creationId xmlns:a16="http://schemas.microsoft.com/office/drawing/2014/main" id="{3459C975-18ED-48EF-9D1E-7899B62067D2}"/>
              </a:ext>
            </a:extLst>
          </p:cNvPr>
          <p:cNvSpPr>
            <a:spLocks noGrp="1"/>
          </p:cNvSpPr>
          <p:nvPr>
            <p:ph type="title"/>
          </p:nvPr>
        </p:nvSpPr>
        <p:spPr>
          <a:xfrm>
            <a:off x="574675" y="569912"/>
            <a:ext cx="6695920" cy="1525588"/>
          </a:xfrm>
        </p:spPr>
        <p:txBody>
          <a:bodyPr/>
          <a:lstStyle/>
          <a:p>
            <a:r>
              <a:rPr lang="en-US" sz="4400" dirty="0">
                <a:sym typeface="HelvNeue Light for IBM"/>
              </a:rPr>
              <a:t>Expert Labs Approach to Application Modernization</a:t>
            </a:r>
            <a:br>
              <a:rPr lang="en-US" sz="4400" dirty="0">
                <a:sym typeface="HelvNeue Light for IBM"/>
              </a:rPr>
            </a:br>
            <a:endParaRPr lang="en-US" sz="4400" dirty="0"/>
          </a:p>
        </p:txBody>
      </p:sp>
      <p:sp>
        <p:nvSpPr>
          <p:cNvPr id="10" name="TextBox 9">
            <a:extLst>
              <a:ext uri="{FF2B5EF4-FFF2-40B4-BE49-F238E27FC236}">
                <a16:creationId xmlns:a16="http://schemas.microsoft.com/office/drawing/2014/main" id="{B7038252-F576-17E3-92F6-FD65BECABC56}"/>
              </a:ext>
            </a:extLst>
          </p:cNvPr>
          <p:cNvSpPr txBox="1"/>
          <p:nvPr/>
        </p:nvSpPr>
        <p:spPr>
          <a:xfrm>
            <a:off x="555625" y="2338692"/>
            <a:ext cx="5010150" cy="548922"/>
          </a:xfrm>
          <a:prstGeom prst="rect">
            <a:avLst/>
          </a:prstGeom>
          <a:noFill/>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0" tIns="0" rIns="0" bIns="0">
            <a:noAutofit/>
          </a:bodyPr>
          <a:lstStyle/>
          <a:p>
            <a:r>
              <a:rPr lang="en-US" dirty="0">
                <a:solidFill>
                  <a:schemeClr val="accent1"/>
                </a:solidFill>
                <a:latin typeface="+mj-lt"/>
              </a:rPr>
              <a:t>Plan</a:t>
            </a:r>
          </a:p>
        </p:txBody>
      </p:sp>
      <p:sp>
        <p:nvSpPr>
          <p:cNvPr id="11" name="TextBox 10">
            <a:extLst>
              <a:ext uri="{FF2B5EF4-FFF2-40B4-BE49-F238E27FC236}">
                <a16:creationId xmlns:a16="http://schemas.microsoft.com/office/drawing/2014/main" id="{D0D88921-FCB0-D602-7991-EE4EAF357A31}"/>
              </a:ext>
            </a:extLst>
          </p:cNvPr>
          <p:cNvSpPr txBox="1"/>
          <p:nvPr/>
        </p:nvSpPr>
        <p:spPr>
          <a:xfrm>
            <a:off x="9381208" y="2357319"/>
            <a:ext cx="3657600" cy="606825"/>
          </a:xfrm>
          <a:prstGeom prst="rect">
            <a:avLst/>
          </a:prstGeom>
          <a:noFill/>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0" tIns="0" rIns="0" bIns="0">
            <a:noAutofit/>
          </a:bodyPr>
          <a:lstStyle/>
          <a:p>
            <a:r>
              <a:rPr lang="en-US" dirty="0">
                <a:solidFill>
                  <a:schemeClr val="accent1"/>
                </a:solidFill>
                <a:latin typeface="+mj-lt"/>
              </a:rPr>
              <a:t>Build</a:t>
            </a:r>
          </a:p>
        </p:txBody>
      </p:sp>
      <p:sp>
        <p:nvSpPr>
          <p:cNvPr id="12" name="Text Placeholder 9">
            <a:extLst>
              <a:ext uri="{FF2B5EF4-FFF2-40B4-BE49-F238E27FC236}">
                <a16:creationId xmlns:a16="http://schemas.microsoft.com/office/drawing/2014/main" id="{FA3A9C3E-2F24-7BF7-9FF4-B20DE1A716FB}"/>
              </a:ext>
            </a:extLst>
          </p:cNvPr>
          <p:cNvSpPr txBox="1">
            <a:spLocks/>
          </p:cNvSpPr>
          <p:nvPr/>
        </p:nvSpPr>
        <p:spPr>
          <a:xfrm>
            <a:off x="15209044" y="2349483"/>
            <a:ext cx="3657600" cy="606825"/>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2000" b="0" i="0" u="none" strike="noStrike" cap="none" spc="0" baseline="0">
                <a:solidFill>
                  <a:schemeClr val="tx1"/>
                </a:solidFill>
                <a:uFillTx/>
                <a:latin typeface="IBM Plex Sans" panose="020B0503050203000203" pitchFamily="34" charset="0"/>
                <a:ea typeface="+mj-ea"/>
                <a:cs typeface="+mj-cs"/>
                <a:sym typeface="IBM Plex Sans Light"/>
              </a:defRPr>
            </a:lvl1pPr>
            <a:lvl2pPr marL="182880" marR="0" indent="-182880" algn="l" defTabSz="2438400" rtl="0" eaLnBrk="1" latinLnBrk="0" hangingPunct="1">
              <a:lnSpc>
                <a:spcPct val="110000"/>
              </a:lnSpc>
              <a:spcBef>
                <a:spcPts val="0"/>
              </a:spcBef>
              <a:spcAft>
                <a:spcPts val="0"/>
              </a:spcAft>
              <a:buClrTx/>
              <a:buSzPct val="100000"/>
              <a:buFontTx/>
              <a:buChar char="–"/>
              <a:tabLst/>
              <a:defRPr sz="2000" b="0" i="0" u="none" strike="noStrike" cap="none" spc="0" baseline="0">
                <a:solidFill>
                  <a:schemeClr val="tx1"/>
                </a:solidFill>
                <a:uFillTx/>
                <a:latin typeface="IBM Plex Sans" panose="020B0503050203000203" pitchFamily="34" charset="0"/>
                <a:ea typeface="+mj-ea"/>
                <a:cs typeface="+mj-cs"/>
                <a:sym typeface="IBM Plex Sans Light"/>
              </a:defRPr>
            </a:lvl2pPr>
            <a:lvl3pPr marL="365760" marR="0" indent="-182880" algn="l" defTabSz="2438400" rtl="0" eaLnBrk="1" latinLnBrk="0" hangingPunct="1">
              <a:lnSpc>
                <a:spcPct val="110000"/>
              </a:lnSpc>
              <a:spcBef>
                <a:spcPts val="0"/>
              </a:spcBef>
              <a:spcAft>
                <a:spcPts val="0"/>
              </a:spcAft>
              <a:buClrTx/>
              <a:buSzPct val="100000"/>
              <a:buFontTx/>
              <a:buChar char="•"/>
              <a:tabLst/>
              <a:defRPr sz="2000" b="0" i="0" u="none" strike="noStrike" cap="none" spc="0" baseline="0">
                <a:solidFill>
                  <a:schemeClr val="tx1"/>
                </a:solidFill>
                <a:uFillTx/>
                <a:latin typeface="IBM Plex Sans" panose="020B0503050203000203" pitchFamily="34" charset="0"/>
                <a:ea typeface="+mj-ea"/>
                <a:cs typeface="+mj-cs"/>
                <a:sym typeface="IBM Plex Sans Light"/>
              </a:defRPr>
            </a:lvl3pPr>
            <a:lvl4pPr marL="548640" marR="0" indent="-182880" algn="l" defTabSz="2438400" rtl="0" eaLnBrk="1" latinLnBrk="0" hangingPunct="1">
              <a:lnSpc>
                <a:spcPct val="110000"/>
              </a:lnSpc>
              <a:spcBef>
                <a:spcPts val="0"/>
              </a:spcBef>
              <a:spcAft>
                <a:spcPts val="0"/>
              </a:spcAft>
              <a:buClrTx/>
              <a:buSzPct val="100000"/>
              <a:buFontTx/>
              <a:buChar char="–"/>
              <a:tabLst/>
              <a:defRPr sz="2000" b="0" i="0" u="none" strike="noStrike" cap="none" spc="0" baseline="0">
                <a:solidFill>
                  <a:schemeClr val="tx1"/>
                </a:solidFill>
                <a:uFillTx/>
                <a:latin typeface="IBM Plex Sans" panose="020B0503050203000203" pitchFamily="34" charset="0"/>
                <a:ea typeface="+mj-ea"/>
                <a:cs typeface="+mj-cs"/>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Arial" panose="020B0604020202020204" pitchFamily="34" charset="0"/>
              <a:buChar char="•"/>
              <a:tabLst/>
              <a:defRPr sz="2000" b="0" i="0" u="none" strike="noStrike" cap="none" spc="0" baseline="0">
                <a:solidFill>
                  <a:schemeClr val="tx1"/>
                </a:solidFill>
                <a:uFillTx/>
                <a:latin typeface="IBM Plex Sans" panose="020B0503050203000203" pitchFamily="34" charset="0"/>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r>
              <a:rPr lang="en-US" sz="3600" kern="0" dirty="0">
                <a:solidFill>
                  <a:schemeClr val="accent1"/>
                </a:solidFill>
                <a:latin typeface="+mj-lt"/>
              </a:rPr>
              <a:t>Adopt</a:t>
            </a:r>
          </a:p>
        </p:txBody>
      </p:sp>
      <p:sp>
        <p:nvSpPr>
          <p:cNvPr id="13" name="Text Placeholder 9">
            <a:extLst>
              <a:ext uri="{FF2B5EF4-FFF2-40B4-BE49-F238E27FC236}">
                <a16:creationId xmlns:a16="http://schemas.microsoft.com/office/drawing/2014/main" id="{562BA91C-50C9-9293-A3A9-93A5CD14CE25}"/>
              </a:ext>
            </a:extLst>
          </p:cNvPr>
          <p:cNvSpPr txBox="1">
            <a:spLocks/>
          </p:cNvSpPr>
          <p:nvPr/>
        </p:nvSpPr>
        <p:spPr>
          <a:xfrm>
            <a:off x="21285994" y="2349483"/>
            <a:ext cx="3657600" cy="606825"/>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2000" b="0" i="0" u="none" strike="noStrike" cap="none" spc="0" baseline="0">
                <a:solidFill>
                  <a:schemeClr val="tx1"/>
                </a:solidFill>
                <a:uFillTx/>
                <a:latin typeface="IBM Plex Sans" panose="020B0503050203000203" pitchFamily="34" charset="0"/>
                <a:ea typeface="+mj-ea"/>
                <a:cs typeface="+mj-cs"/>
                <a:sym typeface="IBM Plex Sans Light"/>
              </a:defRPr>
            </a:lvl1pPr>
            <a:lvl2pPr marL="182880" marR="0" indent="-182880" algn="l" defTabSz="2438400" rtl="0" eaLnBrk="1" latinLnBrk="0" hangingPunct="1">
              <a:lnSpc>
                <a:spcPct val="110000"/>
              </a:lnSpc>
              <a:spcBef>
                <a:spcPts val="0"/>
              </a:spcBef>
              <a:spcAft>
                <a:spcPts val="0"/>
              </a:spcAft>
              <a:buClrTx/>
              <a:buSzPct val="100000"/>
              <a:buFontTx/>
              <a:buChar char="–"/>
              <a:tabLst/>
              <a:defRPr sz="2000" b="0" i="0" u="none" strike="noStrike" cap="none" spc="0" baseline="0">
                <a:solidFill>
                  <a:schemeClr val="tx1"/>
                </a:solidFill>
                <a:uFillTx/>
                <a:latin typeface="IBM Plex Sans" panose="020B0503050203000203" pitchFamily="34" charset="0"/>
                <a:ea typeface="+mj-ea"/>
                <a:cs typeface="+mj-cs"/>
                <a:sym typeface="IBM Plex Sans Light"/>
              </a:defRPr>
            </a:lvl2pPr>
            <a:lvl3pPr marL="365760" marR="0" indent="-182880" algn="l" defTabSz="2438400" rtl="0" eaLnBrk="1" latinLnBrk="0" hangingPunct="1">
              <a:lnSpc>
                <a:spcPct val="110000"/>
              </a:lnSpc>
              <a:spcBef>
                <a:spcPts val="0"/>
              </a:spcBef>
              <a:spcAft>
                <a:spcPts val="0"/>
              </a:spcAft>
              <a:buClrTx/>
              <a:buSzPct val="100000"/>
              <a:buFontTx/>
              <a:buChar char="•"/>
              <a:tabLst/>
              <a:defRPr sz="2000" b="0" i="0" u="none" strike="noStrike" cap="none" spc="0" baseline="0">
                <a:solidFill>
                  <a:schemeClr val="tx1"/>
                </a:solidFill>
                <a:uFillTx/>
                <a:latin typeface="IBM Plex Sans" panose="020B0503050203000203" pitchFamily="34" charset="0"/>
                <a:ea typeface="+mj-ea"/>
                <a:cs typeface="+mj-cs"/>
                <a:sym typeface="IBM Plex Sans Light"/>
              </a:defRPr>
            </a:lvl3pPr>
            <a:lvl4pPr marL="548640" marR="0" indent="-182880" algn="l" defTabSz="2438400" rtl="0" eaLnBrk="1" latinLnBrk="0" hangingPunct="1">
              <a:lnSpc>
                <a:spcPct val="110000"/>
              </a:lnSpc>
              <a:spcBef>
                <a:spcPts val="0"/>
              </a:spcBef>
              <a:spcAft>
                <a:spcPts val="0"/>
              </a:spcAft>
              <a:buClrTx/>
              <a:buSzPct val="100000"/>
              <a:buFontTx/>
              <a:buChar char="–"/>
              <a:tabLst/>
              <a:defRPr sz="2000" b="0" i="0" u="none" strike="noStrike" cap="none" spc="0" baseline="0">
                <a:solidFill>
                  <a:schemeClr val="tx1"/>
                </a:solidFill>
                <a:uFillTx/>
                <a:latin typeface="IBM Plex Sans" panose="020B0503050203000203" pitchFamily="34" charset="0"/>
                <a:ea typeface="+mj-ea"/>
                <a:cs typeface="+mj-cs"/>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Arial" panose="020B0604020202020204" pitchFamily="34" charset="0"/>
              <a:buChar char="•"/>
              <a:tabLst/>
              <a:defRPr sz="2000" b="0" i="0" u="none" strike="noStrike" cap="none" spc="0" baseline="0">
                <a:solidFill>
                  <a:schemeClr val="tx1"/>
                </a:solidFill>
                <a:uFillTx/>
                <a:latin typeface="IBM Plex Sans" panose="020B0503050203000203" pitchFamily="34" charset="0"/>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r>
              <a:rPr lang="en-US" sz="3600" kern="0" dirty="0">
                <a:solidFill>
                  <a:schemeClr val="accent1"/>
                </a:solidFill>
                <a:latin typeface="+mj-lt"/>
              </a:rPr>
              <a:t>Scale</a:t>
            </a:r>
          </a:p>
        </p:txBody>
      </p:sp>
      <p:sp>
        <p:nvSpPr>
          <p:cNvPr id="16" name="TextBox 15">
            <a:extLst>
              <a:ext uri="{FF2B5EF4-FFF2-40B4-BE49-F238E27FC236}">
                <a16:creationId xmlns:a16="http://schemas.microsoft.com/office/drawing/2014/main" id="{648380C3-16AD-7789-624A-E85808B793EF}"/>
              </a:ext>
            </a:extLst>
          </p:cNvPr>
          <p:cNvSpPr txBox="1"/>
          <p:nvPr/>
        </p:nvSpPr>
        <p:spPr>
          <a:xfrm>
            <a:off x="3566545" y="7759217"/>
            <a:ext cx="2415245" cy="2392322"/>
          </a:xfrm>
          <a:prstGeom prst="rect">
            <a:avLst/>
          </a:prstGeom>
          <a:noFill/>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0" tIns="0" rIns="0" bIns="0">
            <a:spAutoFit/>
          </a:bodyPr>
          <a:lstStyle/>
          <a:p>
            <a:r>
              <a:rPr lang="en-US" sz="1800" dirty="0">
                <a:latin typeface="IBM Plex Sans"/>
              </a:rPr>
              <a:t>Outcome</a:t>
            </a:r>
          </a:p>
          <a:p>
            <a:pPr marL="256032" lvl="1" indent="-256032" defTabSz="2438400">
              <a:lnSpc>
                <a:spcPct val="110000"/>
              </a:lnSpc>
              <a:buSzPct val="100000"/>
              <a:buFontTx/>
              <a:buChar char="–"/>
            </a:pPr>
            <a:r>
              <a:rPr lang="en-US" sz="1800" kern="0" dirty="0">
                <a:latin typeface="IBM Plex Sans"/>
                <a:ea typeface="+mj-ea"/>
                <a:cs typeface="+mj-cs"/>
                <a:sym typeface="IBM Plex Sans Light"/>
              </a:rPr>
              <a:t>Share client experiences</a:t>
            </a:r>
          </a:p>
          <a:p>
            <a:pPr marL="256032" lvl="1" indent="-256032" defTabSz="2438400">
              <a:lnSpc>
                <a:spcPct val="110000"/>
              </a:lnSpc>
              <a:buSzPct val="100000"/>
              <a:buFontTx/>
              <a:buChar char="–"/>
            </a:pPr>
            <a:r>
              <a:rPr lang="en-US" sz="1800" kern="0" dirty="0">
                <a:latin typeface="IBM Plex Sans"/>
                <a:ea typeface="+mj-ea"/>
                <a:cs typeface="+mj-cs"/>
                <a:sym typeface="IBM Plex Sans Light"/>
              </a:rPr>
              <a:t>Industry trends</a:t>
            </a:r>
          </a:p>
          <a:p>
            <a:pPr marL="256032" lvl="1" indent="-256032" defTabSz="2438400">
              <a:lnSpc>
                <a:spcPct val="110000"/>
              </a:lnSpc>
              <a:buSzPct val="100000"/>
              <a:buFontTx/>
              <a:buChar char="–"/>
            </a:pPr>
            <a:r>
              <a:rPr lang="en-US" sz="1800" kern="0" dirty="0">
                <a:latin typeface="IBM Plex Sans"/>
                <a:ea typeface="+mj-ea"/>
                <a:cs typeface="+mj-cs"/>
                <a:sym typeface="IBM Plex Sans Light"/>
              </a:rPr>
              <a:t>Align with business</a:t>
            </a:r>
          </a:p>
          <a:p>
            <a:pPr marL="256032" lvl="1" indent="-256032" defTabSz="2438400">
              <a:lnSpc>
                <a:spcPct val="110000"/>
              </a:lnSpc>
              <a:buSzPct val="100000"/>
              <a:buFontTx/>
              <a:buChar char="–"/>
            </a:pPr>
            <a:r>
              <a:rPr lang="en-US" sz="1800" kern="0" dirty="0">
                <a:latin typeface="IBM Plex Sans"/>
                <a:ea typeface="+mj-ea"/>
                <a:cs typeface="+mj-cs"/>
                <a:sym typeface="IBM Plex Sans Light"/>
              </a:rPr>
              <a:t>In-house skill requirements</a:t>
            </a:r>
          </a:p>
          <a:p>
            <a:pPr marL="256032" lvl="1" indent="-256032" defTabSz="2438400">
              <a:lnSpc>
                <a:spcPct val="110000"/>
              </a:lnSpc>
              <a:buSzPct val="100000"/>
              <a:buFontTx/>
              <a:buChar char="–"/>
            </a:pPr>
            <a:r>
              <a:rPr lang="en-US" sz="1800" kern="0" dirty="0">
                <a:latin typeface="IBM Plex Sans"/>
                <a:ea typeface="+mj-ea"/>
                <a:cs typeface="+mj-cs"/>
                <a:sym typeface="IBM Plex Sans Light"/>
              </a:rPr>
              <a:t>Agree on next steps</a:t>
            </a:r>
          </a:p>
        </p:txBody>
      </p:sp>
      <p:sp>
        <p:nvSpPr>
          <p:cNvPr id="17" name="TextBox 16">
            <a:extLst>
              <a:ext uri="{FF2B5EF4-FFF2-40B4-BE49-F238E27FC236}">
                <a16:creationId xmlns:a16="http://schemas.microsoft.com/office/drawing/2014/main" id="{947AC485-9F4B-6ACB-4B8D-6E2B566E0280}"/>
              </a:ext>
            </a:extLst>
          </p:cNvPr>
          <p:cNvSpPr txBox="1"/>
          <p:nvPr/>
        </p:nvSpPr>
        <p:spPr>
          <a:xfrm>
            <a:off x="6112339" y="10012150"/>
            <a:ext cx="3025312" cy="1875257"/>
          </a:xfrm>
          <a:prstGeom prst="rect">
            <a:avLst/>
          </a:prstGeom>
          <a:noFill/>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0">
            <a:spAutoFit/>
          </a:bodyPr>
          <a:lstStyle/>
          <a:p>
            <a:r>
              <a:rPr lang="en-US" sz="1800" dirty="0">
                <a:latin typeface="IBM Plex Sans"/>
              </a:rPr>
              <a:t>Outcome</a:t>
            </a:r>
          </a:p>
          <a:p>
            <a:pPr marL="256032" lvl="1" indent="-256032" defTabSz="2438400">
              <a:lnSpc>
                <a:spcPct val="110000"/>
              </a:lnSpc>
              <a:buSzPct val="100000"/>
              <a:buFontTx/>
              <a:buChar char="–"/>
            </a:pPr>
            <a:r>
              <a:rPr lang="en-US" sz="1800" kern="0" dirty="0">
                <a:latin typeface="IBM Plex Sans"/>
                <a:ea typeface="+mj-ea"/>
                <a:cs typeface="+mj-cs"/>
                <a:sym typeface="IBM Plex Sans Light"/>
              </a:rPr>
              <a:t>Understand current state of technology adoption </a:t>
            </a:r>
          </a:p>
          <a:p>
            <a:pPr marL="256032" lvl="1" indent="-256032" defTabSz="2438400">
              <a:lnSpc>
                <a:spcPct val="110000"/>
              </a:lnSpc>
              <a:buSzPct val="100000"/>
              <a:buFontTx/>
              <a:buChar char="–"/>
            </a:pPr>
            <a:r>
              <a:rPr lang="en-US" sz="1800" kern="0" dirty="0">
                <a:latin typeface="IBM Plex Sans"/>
                <a:ea typeface="+mj-ea"/>
                <a:cs typeface="+mj-cs"/>
                <a:sym typeface="IBM Plex Sans Light"/>
              </a:rPr>
              <a:t>Identity us cases / MVPs</a:t>
            </a:r>
          </a:p>
          <a:p>
            <a:pPr marL="256032" lvl="1" indent="-256032" defTabSz="2438400">
              <a:lnSpc>
                <a:spcPct val="110000"/>
              </a:lnSpc>
              <a:buSzPct val="100000"/>
              <a:buFontTx/>
              <a:buChar char="–"/>
            </a:pPr>
            <a:r>
              <a:rPr lang="en-US" sz="1800" kern="0" dirty="0">
                <a:latin typeface="IBM Plex Sans"/>
                <a:ea typeface="+mj-ea"/>
                <a:cs typeface="+mj-cs"/>
                <a:sym typeface="IBM Plex Sans Light"/>
              </a:rPr>
              <a:t>Prioritize MVPs </a:t>
            </a:r>
          </a:p>
          <a:p>
            <a:pPr marL="256032" lvl="1" indent="-256032" defTabSz="2438400">
              <a:lnSpc>
                <a:spcPct val="110000"/>
              </a:lnSpc>
              <a:buSzPct val="100000"/>
              <a:buFontTx/>
              <a:buChar char="–"/>
            </a:pPr>
            <a:r>
              <a:rPr lang="en-US" sz="1800" kern="0" dirty="0">
                <a:latin typeface="IBM Plex Sans"/>
                <a:ea typeface="+mj-ea"/>
                <a:cs typeface="+mj-cs"/>
                <a:sym typeface="IBM Plex Sans Light"/>
              </a:rPr>
              <a:t>Roadmap for adoption</a:t>
            </a:r>
          </a:p>
        </p:txBody>
      </p:sp>
      <p:sp>
        <p:nvSpPr>
          <p:cNvPr id="18" name="TextBox 17">
            <a:extLst>
              <a:ext uri="{FF2B5EF4-FFF2-40B4-BE49-F238E27FC236}">
                <a16:creationId xmlns:a16="http://schemas.microsoft.com/office/drawing/2014/main" id="{6A46666C-5C02-9E08-43BB-5788ACC84D0B}"/>
              </a:ext>
            </a:extLst>
          </p:cNvPr>
          <p:cNvSpPr txBox="1"/>
          <p:nvPr/>
        </p:nvSpPr>
        <p:spPr>
          <a:xfrm>
            <a:off x="9725950" y="7759217"/>
            <a:ext cx="2484669" cy="1875257"/>
          </a:xfrm>
          <a:prstGeom prst="rect">
            <a:avLst/>
          </a:prstGeom>
          <a:noFill/>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0">
            <a:spAutoFit/>
          </a:bodyPr>
          <a:lstStyle/>
          <a:p>
            <a:r>
              <a:rPr lang="en-US" sz="1800" dirty="0">
                <a:latin typeface="IBM Plex Sans"/>
              </a:rPr>
              <a:t>Outcome</a:t>
            </a:r>
          </a:p>
          <a:p>
            <a:pPr marL="256032" lvl="1" indent="-256032" defTabSz="2438400">
              <a:lnSpc>
                <a:spcPct val="110000"/>
              </a:lnSpc>
              <a:buSzPct val="100000"/>
              <a:buFontTx/>
              <a:buChar char="–"/>
            </a:pPr>
            <a:r>
              <a:rPr lang="en-US" sz="1800" kern="0" dirty="0">
                <a:latin typeface="IBM Plex Sans"/>
                <a:ea typeface="+mj-ea"/>
                <a:cs typeface="+mj-cs"/>
                <a:sym typeface="IBM Plex Sans Light"/>
              </a:rPr>
              <a:t>Requirements and sizing Deployment architecture</a:t>
            </a:r>
          </a:p>
          <a:p>
            <a:pPr marL="256032" lvl="1" indent="-256032" defTabSz="2438400">
              <a:lnSpc>
                <a:spcPct val="110000"/>
              </a:lnSpc>
              <a:buSzPct val="100000"/>
              <a:buFontTx/>
              <a:buChar char="–"/>
            </a:pPr>
            <a:r>
              <a:rPr lang="en-US" sz="1800" kern="0" dirty="0">
                <a:latin typeface="IBM Plex Sans"/>
                <a:ea typeface="+mj-ea"/>
                <a:cs typeface="+mj-cs"/>
                <a:sym typeface="IBM Plex Sans Light"/>
              </a:rPr>
              <a:t>Implementation </a:t>
            </a:r>
            <a:br>
              <a:rPr lang="en-US" sz="1800" kern="0" dirty="0">
                <a:latin typeface="IBM Plex Sans"/>
                <a:ea typeface="+mj-ea"/>
                <a:cs typeface="+mj-cs"/>
                <a:sym typeface="IBM Plex Sans Light"/>
              </a:rPr>
            </a:br>
            <a:r>
              <a:rPr lang="en-US" sz="1800" kern="0" dirty="0">
                <a:latin typeface="IBM Plex Sans"/>
                <a:ea typeface="+mj-ea"/>
                <a:cs typeface="+mj-cs"/>
                <a:sym typeface="IBM Plex Sans Light"/>
              </a:rPr>
              <a:t>plan agreed to</a:t>
            </a:r>
          </a:p>
        </p:txBody>
      </p:sp>
      <p:sp>
        <p:nvSpPr>
          <p:cNvPr id="19" name="TextBox 18">
            <a:extLst>
              <a:ext uri="{FF2B5EF4-FFF2-40B4-BE49-F238E27FC236}">
                <a16:creationId xmlns:a16="http://schemas.microsoft.com/office/drawing/2014/main" id="{73E1FF6C-F0B7-7D92-E830-50E3A4107A72}"/>
              </a:ext>
            </a:extLst>
          </p:cNvPr>
          <p:cNvSpPr txBox="1"/>
          <p:nvPr/>
        </p:nvSpPr>
        <p:spPr>
          <a:xfrm>
            <a:off x="555626" y="6186372"/>
            <a:ext cx="2468408" cy="1354939"/>
          </a:xfrm>
          <a:prstGeom prst="rect">
            <a:avLst/>
          </a:prstGeom>
          <a:solidFill>
            <a:srgbClr val="E0E0E0"/>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74320" tIns="91440" rIns="91440" bIns="91440" rtlCol="0" anchor="ctr">
            <a:noAutofit/>
          </a:bodyPr>
          <a:lstStyle/>
          <a:p>
            <a:pPr defTabSz="2438400">
              <a:lnSpc>
                <a:spcPct val="110000"/>
              </a:lnSpc>
              <a:buSzPct val="100000"/>
            </a:pPr>
            <a:r>
              <a:rPr lang="en-US" sz="1800" kern="0" dirty="0">
                <a:latin typeface="IBM Plex Sans"/>
                <a:ea typeface="+mj-ea"/>
                <a:cs typeface="+mj-cs"/>
                <a:sym typeface="IBM Plex Sans Light"/>
              </a:rPr>
              <a:t>Business </a:t>
            </a:r>
            <a:br>
              <a:rPr lang="en-US" sz="1800" kern="0" dirty="0">
                <a:latin typeface="IBM Plex Sans"/>
                <a:ea typeface="+mj-ea"/>
                <a:cs typeface="+mj-cs"/>
                <a:sym typeface="IBM Plex Sans Light"/>
              </a:rPr>
            </a:br>
            <a:r>
              <a:rPr lang="en-US" sz="1800" kern="0" dirty="0">
                <a:latin typeface="IBM Plex Sans"/>
                <a:ea typeface="+mj-ea"/>
                <a:cs typeface="+mj-cs"/>
                <a:sym typeface="IBM Plex Sans Light"/>
              </a:rPr>
              <a:t>Framing</a:t>
            </a:r>
          </a:p>
          <a:p>
            <a:pPr defTabSz="2438400">
              <a:lnSpc>
                <a:spcPct val="110000"/>
              </a:lnSpc>
              <a:buSzPct val="100000"/>
            </a:pPr>
            <a:r>
              <a:rPr lang="en-US" sz="1800" dirty="0">
                <a:latin typeface="IBM Plex Sans"/>
              </a:rPr>
              <a:t>(1 hour)</a:t>
            </a:r>
          </a:p>
        </p:txBody>
      </p:sp>
      <p:sp>
        <p:nvSpPr>
          <p:cNvPr id="20" name="TextBox 19">
            <a:extLst>
              <a:ext uri="{FF2B5EF4-FFF2-40B4-BE49-F238E27FC236}">
                <a16:creationId xmlns:a16="http://schemas.microsoft.com/office/drawing/2014/main" id="{7FEDE2D3-8A54-F955-0E7E-04A0F5AF00B8}"/>
              </a:ext>
            </a:extLst>
          </p:cNvPr>
          <p:cNvSpPr txBox="1"/>
          <p:nvPr/>
        </p:nvSpPr>
        <p:spPr>
          <a:xfrm>
            <a:off x="3566545" y="6191757"/>
            <a:ext cx="2468408" cy="1344168"/>
          </a:xfrm>
          <a:prstGeom prst="rect">
            <a:avLst/>
          </a:prstGeom>
          <a:solidFill>
            <a:srgbClr val="E0E0E0"/>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74320" tIns="91440" rIns="91440" bIns="91440" rtlCol="0" anchor="ctr">
            <a:noAutofit/>
          </a:bodyPr>
          <a:lstStyle>
            <a:defPPr>
              <a:defRPr lang="en-US"/>
            </a:defPPr>
            <a:lvl1pPr defTabSz="2438400">
              <a:lnSpc>
                <a:spcPct val="110000"/>
              </a:lnSpc>
              <a:buSzPct val="100000"/>
              <a:defRPr sz="1800" kern="0">
                <a:latin typeface="IBM Plex Sans"/>
                <a:ea typeface="+mj-ea"/>
                <a:cs typeface="+mj-cs"/>
              </a:defRPr>
            </a:lvl1pPr>
          </a:lstStyle>
          <a:p>
            <a:r>
              <a:rPr lang="en-US" dirty="0">
                <a:sym typeface="IBM Plex Sans Light"/>
              </a:rPr>
              <a:t>Solution Assessment</a:t>
            </a:r>
            <a:br>
              <a:rPr lang="en-US" dirty="0">
                <a:sym typeface="IBM Plex Sans Light"/>
              </a:rPr>
            </a:br>
            <a:r>
              <a:rPr lang="en-US" dirty="0">
                <a:sym typeface="IBM Plex Sans Light"/>
              </a:rPr>
              <a:t>(4-8 hour)</a:t>
            </a:r>
          </a:p>
        </p:txBody>
      </p:sp>
      <p:sp>
        <p:nvSpPr>
          <p:cNvPr id="21" name="TextBox 20">
            <a:extLst>
              <a:ext uri="{FF2B5EF4-FFF2-40B4-BE49-F238E27FC236}">
                <a16:creationId xmlns:a16="http://schemas.microsoft.com/office/drawing/2014/main" id="{011F9DCD-DCE6-FEA4-3ACA-3045AD14EA8A}"/>
              </a:ext>
            </a:extLst>
          </p:cNvPr>
          <p:cNvSpPr txBox="1"/>
          <p:nvPr/>
        </p:nvSpPr>
        <p:spPr>
          <a:xfrm>
            <a:off x="6112339" y="3981099"/>
            <a:ext cx="2468408" cy="1354939"/>
          </a:xfrm>
          <a:prstGeom prst="rect">
            <a:avLst/>
          </a:prstGeom>
          <a:solidFill>
            <a:srgbClr val="BAE6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74320" tIns="91440" rIns="91440" bIns="91440" rtlCol="0" anchor="ctr">
            <a:noAutofit/>
          </a:bodyPr>
          <a:lstStyle/>
          <a:p>
            <a:pPr marL="17463" defTabSz="2438400">
              <a:spcBef>
                <a:spcPts val="2900"/>
              </a:spcBef>
              <a:buSzPct val="100000"/>
            </a:pPr>
            <a:r>
              <a:rPr lang="en-US" sz="1800" kern="0" dirty="0">
                <a:latin typeface="IBM Plex Sans"/>
                <a:ea typeface="+mj-ea"/>
                <a:cs typeface="+mj-cs"/>
                <a:sym typeface="IBM Plex Sans Light"/>
              </a:rPr>
              <a:t>Adoption </a:t>
            </a:r>
            <a:br>
              <a:rPr lang="en-US" sz="1800" kern="0" dirty="0">
                <a:latin typeface="IBM Plex Sans"/>
                <a:ea typeface="+mj-ea"/>
                <a:cs typeface="+mj-cs"/>
                <a:sym typeface="IBM Plex Sans Light"/>
              </a:rPr>
            </a:br>
            <a:r>
              <a:rPr lang="en-US" sz="1800" kern="0" dirty="0">
                <a:latin typeface="IBM Plex Sans"/>
                <a:ea typeface="+mj-ea"/>
                <a:cs typeface="+mj-cs"/>
                <a:sym typeface="IBM Plex Sans Light"/>
              </a:rPr>
              <a:t>Workshop</a:t>
            </a:r>
          </a:p>
        </p:txBody>
      </p:sp>
      <p:sp>
        <p:nvSpPr>
          <p:cNvPr id="22" name="TextBox 21">
            <a:extLst>
              <a:ext uri="{FF2B5EF4-FFF2-40B4-BE49-F238E27FC236}">
                <a16:creationId xmlns:a16="http://schemas.microsoft.com/office/drawing/2014/main" id="{241E52CB-014A-DD79-A0FC-13D482389FFD}"/>
              </a:ext>
            </a:extLst>
          </p:cNvPr>
          <p:cNvSpPr txBox="1"/>
          <p:nvPr/>
        </p:nvSpPr>
        <p:spPr>
          <a:xfrm>
            <a:off x="6096000" y="8381422"/>
            <a:ext cx="2468408" cy="1354939"/>
          </a:xfrm>
          <a:prstGeom prst="rect">
            <a:avLst/>
          </a:prstGeom>
          <a:solidFill>
            <a:srgbClr val="E0E0E0"/>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74320" tIns="91440" rIns="91440" bIns="91440" rtlCol="0" anchor="ctr">
            <a:noAutofit/>
          </a:bodyPr>
          <a:lstStyle>
            <a:defPPr>
              <a:defRPr lang="en-US"/>
            </a:defPPr>
            <a:lvl1pPr defTabSz="2438400">
              <a:lnSpc>
                <a:spcPct val="110000"/>
              </a:lnSpc>
              <a:buSzPct val="100000"/>
              <a:defRPr sz="1800" kern="0">
                <a:latin typeface="IBM Plex Sans"/>
                <a:ea typeface="+mj-ea"/>
                <a:cs typeface="+mj-cs"/>
              </a:defRPr>
            </a:lvl1pPr>
          </a:lstStyle>
          <a:p>
            <a:r>
              <a:rPr lang="en-US" dirty="0">
                <a:sym typeface="IBM Plex Sans Light"/>
              </a:rPr>
              <a:t>Design </a:t>
            </a:r>
            <a:br>
              <a:rPr lang="en-US" dirty="0">
                <a:sym typeface="IBM Plex Sans Light"/>
              </a:rPr>
            </a:br>
            <a:r>
              <a:rPr lang="en-US" dirty="0">
                <a:sym typeface="IBM Plex Sans Light"/>
              </a:rPr>
              <a:t>Thinking</a:t>
            </a:r>
          </a:p>
          <a:p>
            <a:r>
              <a:rPr lang="en-US" dirty="0">
                <a:sym typeface="IBM Plex Sans Light"/>
              </a:rPr>
              <a:t>(1-2 days)</a:t>
            </a:r>
          </a:p>
        </p:txBody>
      </p:sp>
      <p:sp>
        <p:nvSpPr>
          <p:cNvPr id="23" name="TextBox 22">
            <a:extLst>
              <a:ext uri="{FF2B5EF4-FFF2-40B4-BE49-F238E27FC236}">
                <a16:creationId xmlns:a16="http://schemas.microsoft.com/office/drawing/2014/main" id="{388B6EB2-F0B8-78D3-7512-FE4CDE1EA7FB}"/>
              </a:ext>
            </a:extLst>
          </p:cNvPr>
          <p:cNvSpPr txBox="1"/>
          <p:nvPr/>
        </p:nvSpPr>
        <p:spPr>
          <a:xfrm>
            <a:off x="9742211" y="6186372"/>
            <a:ext cx="2468408" cy="1354939"/>
          </a:xfrm>
          <a:prstGeom prst="rect">
            <a:avLst/>
          </a:prstGeom>
          <a:solidFill>
            <a:srgbClr val="BAE6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74320" tIns="91440" rIns="91440" bIns="91440" rtlCol="0" anchor="ctr">
            <a:noAutofit/>
          </a:bodyPr>
          <a:lstStyle/>
          <a:p>
            <a:pPr marL="17463" defTabSz="2438400">
              <a:spcBef>
                <a:spcPts val="2900"/>
              </a:spcBef>
              <a:buSzPct val="100000"/>
            </a:pPr>
            <a:r>
              <a:rPr lang="en-US" sz="1800" kern="0" dirty="0">
                <a:latin typeface="IBM Plex Sans"/>
                <a:ea typeface="+mj-ea"/>
                <a:cs typeface="+mj-cs"/>
                <a:sym typeface="IBM Plex Sans Light"/>
              </a:rPr>
              <a:t>Solution </a:t>
            </a:r>
            <a:br>
              <a:rPr lang="en-US" sz="1800" kern="0" dirty="0">
                <a:latin typeface="IBM Plex Sans"/>
                <a:ea typeface="+mj-ea"/>
                <a:cs typeface="+mj-cs"/>
                <a:sym typeface="IBM Plex Sans Light"/>
              </a:rPr>
            </a:br>
            <a:r>
              <a:rPr lang="en-US" sz="1800" kern="0" dirty="0">
                <a:latin typeface="IBM Plex Sans"/>
                <a:ea typeface="+mj-ea"/>
                <a:cs typeface="+mj-cs"/>
                <a:sym typeface="IBM Plex Sans Light"/>
              </a:rPr>
              <a:t>Architecture Workshop</a:t>
            </a:r>
            <a:br>
              <a:rPr lang="en-US" sz="1800" kern="0" dirty="0">
                <a:latin typeface="IBM Plex Sans"/>
                <a:ea typeface="+mj-ea"/>
                <a:cs typeface="+mj-cs"/>
                <a:sym typeface="IBM Plex Sans Light"/>
              </a:rPr>
            </a:br>
            <a:r>
              <a:rPr lang="en-US" sz="1800" kern="0" dirty="0">
                <a:latin typeface="IBM Plex Sans"/>
                <a:ea typeface="+mj-ea"/>
                <a:cs typeface="+mj-cs"/>
                <a:sym typeface="IBM Plex Sans Light"/>
              </a:rPr>
              <a:t>(</a:t>
            </a:r>
            <a:r>
              <a:rPr lang="en-US" sz="1800" dirty="0">
                <a:latin typeface="IBM Plex Sans"/>
              </a:rPr>
              <a:t>1-2 Weeks)</a:t>
            </a:r>
          </a:p>
        </p:txBody>
      </p:sp>
      <p:grpSp>
        <p:nvGrpSpPr>
          <p:cNvPr id="3" name="Group 2">
            <a:extLst>
              <a:ext uri="{FF2B5EF4-FFF2-40B4-BE49-F238E27FC236}">
                <a16:creationId xmlns:a16="http://schemas.microsoft.com/office/drawing/2014/main" id="{92A73443-EBF8-2938-CBAA-464CAFFA0142}"/>
              </a:ext>
            </a:extLst>
          </p:cNvPr>
          <p:cNvGrpSpPr/>
          <p:nvPr/>
        </p:nvGrpSpPr>
        <p:grpSpPr>
          <a:xfrm>
            <a:off x="13153245" y="5534431"/>
            <a:ext cx="10260209" cy="4749795"/>
            <a:chOff x="13321686" y="5534431"/>
            <a:chExt cx="10500300" cy="4749795"/>
          </a:xfrm>
        </p:grpSpPr>
        <p:sp>
          <p:nvSpPr>
            <p:cNvPr id="24" name="TextBox 23">
              <a:extLst>
                <a:ext uri="{FF2B5EF4-FFF2-40B4-BE49-F238E27FC236}">
                  <a16:creationId xmlns:a16="http://schemas.microsoft.com/office/drawing/2014/main" id="{64893C60-9002-7DC3-EBCA-08F0762E99E8}"/>
                </a:ext>
              </a:extLst>
            </p:cNvPr>
            <p:cNvSpPr txBox="1"/>
            <p:nvPr/>
          </p:nvSpPr>
          <p:spPr>
            <a:xfrm>
              <a:off x="14606789" y="5534431"/>
              <a:ext cx="2468408" cy="1352834"/>
            </a:xfrm>
            <a:prstGeom prst="rect">
              <a:avLst/>
            </a:prstGeom>
            <a:noFill/>
            <a:ln w="12700">
              <a:solidFill>
                <a:schemeClr val="tx1"/>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74320" tIns="91440" rIns="182880" bIns="91440" rtlCol="0" anchor="ctr">
              <a:noAutofit/>
            </a:bodyPr>
            <a:lstStyle/>
            <a:p>
              <a:pPr marL="17463" defTabSz="2438400">
                <a:spcBef>
                  <a:spcPts val="2900"/>
                </a:spcBef>
                <a:buSzPct val="100000"/>
              </a:pPr>
              <a:r>
                <a:rPr lang="en-US" sz="1800" kern="0" dirty="0">
                  <a:latin typeface="IBM Plex Sans"/>
                  <a:ea typeface="+mj-ea"/>
                  <a:cs typeface="+mj-cs"/>
                  <a:sym typeface="IBM Plex Sans Light"/>
                </a:rPr>
                <a:t>Responds </a:t>
              </a:r>
              <a:br>
                <a:rPr lang="en-US" sz="1800" kern="0" dirty="0">
                  <a:latin typeface="IBM Plex Sans"/>
                  <a:ea typeface="+mj-ea"/>
                  <a:cs typeface="+mj-cs"/>
                  <a:sym typeface="IBM Plex Sans Light"/>
                </a:rPr>
              </a:br>
              <a:r>
                <a:rPr lang="en-US" sz="1800" kern="0" dirty="0">
                  <a:latin typeface="IBM Plex Sans"/>
                  <a:ea typeface="+mj-ea"/>
                  <a:cs typeface="+mj-cs"/>
                  <a:sym typeface="IBM Plex Sans Light"/>
                </a:rPr>
                <a:t>to events </a:t>
              </a:r>
              <a:br>
                <a:rPr lang="en-US" sz="1800" kern="0" dirty="0">
                  <a:latin typeface="IBM Plex Sans"/>
                  <a:ea typeface="+mj-ea"/>
                  <a:cs typeface="+mj-cs"/>
                  <a:sym typeface="IBM Plex Sans Light"/>
                </a:rPr>
              </a:br>
              <a:r>
                <a:rPr lang="en-US" sz="1800" kern="0" dirty="0">
                  <a:latin typeface="IBM Plex Sans"/>
                  <a:ea typeface="+mj-ea"/>
                  <a:cs typeface="+mj-cs"/>
                  <a:sym typeface="IBM Plex Sans Light"/>
                </a:rPr>
                <a:t>in real-time</a:t>
              </a:r>
            </a:p>
          </p:txBody>
        </p:sp>
        <p:sp>
          <p:nvSpPr>
            <p:cNvPr id="25" name="TextBox 24">
              <a:extLst>
                <a:ext uri="{FF2B5EF4-FFF2-40B4-BE49-F238E27FC236}">
                  <a16:creationId xmlns:a16="http://schemas.microsoft.com/office/drawing/2014/main" id="{53A401E2-2EC2-7AA3-22E0-89B70AF61897}"/>
                </a:ext>
              </a:extLst>
            </p:cNvPr>
            <p:cNvSpPr txBox="1"/>
            <p:nvPr/>
          </p:nvSpPr>
          <p:spPr>
            <a:xfrm>
              <a:off x="17288206" y="5534431"/>
              <a:ext cx="2468408" cy="1352834"/>
            </a:xfrm>
            <a:prstGeom prst="rect">
              <a:avLst/>
            </a:prstGeom>
            <a:noFill/>
            <a:ln w="12700">
              <a:solidFill>
                <a:schemeClr val="tx1"/>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74320" tIns="91440" rIns="182880" bIns="91440" rtlCol="0" anchor="ctr">
              <a:noAutofit/>
            </a:bodyPr>
            <a:lstStyle/>
            <a:p>
              <a:pPr marL="17463" defTabSz="2438400">
                <a:spcBef>
                  <a:spcPts val="2900"/>
                </a:spcBef>
                <a:buSzPct val="100000"/>
              </a:pPr>
              <a:r>
                <a:rPr lang="en-US" sz="1800" kern="0" dirty="0">
                  <a:latin typeface="IBM Plex Sans"/>
                  <a:ea typeface="+mj-ea"/>
                  <a:cs typeface="+mj-cs"/>
                  <a:sym typeface="IBM Plex Sans Light"/>
                </a:rPr>
                <a:t>Access and Move Data across systems</a:t>
              </a:r>
            </a:p>
          </p:txBody>
        </p:sp>
        <p:sp>
          <p:nvSpPr>
            <p:cNvPr id="26" name="TextBox 25">
              <a:extLst>
                <a:ext uri="{FF2B5EF4-FFF2-40B4-BE49-F238E27FC236}">
                  <a16:creationId xmlns:a16="http://schemas.microsoft.com/office/drawing/2014/main" id="{9CE2F4EE-2757-E903-EF8B-1C0489924BB6}"/>
                </a:ext>
              </a:extLst>
            </p:cNvPr>
            <p:cNvSpPr txBox="1"/>
            <p:nvPr/>
          </p:nvSpPr>
          <p:spPr>
            <a:xfrm>
              <a:off x="19969622" y="5534431"/>
              <a:ext cx="2468408" cy="1352834"/>
            </a:xfrm>
            <a:prstGeom prst="rect">
              <a:avLst/>
            </a:prstGeom>
            <a:noFill/>
            <a:ln w="12700">
              <a:solidFill>
                <a:schemeClr val="tx1"/>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74320" tIns="91440" rIns="182880" bIns="91440" rtlCol="0" anchor="ctr">
              <a:noAutofit/>
            </a:bodyPr>
            <a:lstStyle/>
            <a:p>
              <a:pPr marL="17463" defTabSz="2438400">
                <a:spcBef>
                  <a:spcPts val="2900"/>
                </a:spcBef>
                <a:buSzPct val="100000"/>
              </a:pPr>
              <a:r>
                <a:rPr lang="en-US" sz="1800" kern="0" dirty="0">
                  <a:latin typeface="IBM Plex Sans"/>
                  <a:ea typeface="+mj-ea"/>
                  <a:cs typeface="+mj-cs"/>
                  <a:sym typeface="IBM Plex Sans Light"/>
                </a:rPr>
                <a:t>Create and </a:t>
              </a:r>
              <a:br>
                <a:rPr lang="en-US" sz="1800" kern="0" dirty="0">
                  <a:latin typeface="IBM Plex Sans"/>
                  <a:ea typeface="+mj-ea"/>
                  <a:cs typeface="+mj-cs"/>
                  <a:sym typeface="IBM Plex Sans Light"/>
                </a:rPr>
              </a:br>
              <a:r>
                <a:rPr lang="en-US" sz="1800" kern="0" dirty="0">
                  <a:latin typeface="IBM Plex Sans"/>
                  <a:ea typeface="+mj-ea"/>
                  <a:cs typeface="+mj-cs"/>
                  <a:sym typeface="IBM Plex Sans Light"/>
                </a:rPr>
                <a:t>Manage APIs</a:t>
              </a:r>
            </a:p>
          </p:txBody>
        </p:sp>
        <p:sp>
          <p:nvSpPr>
            <p:cNvPr id="27" name="TextBox 26">
              <a:extLst>
                <a:ext uri="{FF2B5EF4-FFF2-40B4-BE49-F238E27FC236}">
                  <a16:creationId xmlns:a16="http://schemas.microsoft.com/office/drawing/2014/main" id="{D8C20CC3-99C8-F878-0EC5-EDC6CBDED58C}"/>
                </a:ext>
              </a:extLst>
            </p:cNvPr>
            <p:cNvSpPr txBox="1"/>
            <p:nvPr/>
          </p:nvSpPr>
          <p:spPr>
            <a:xfrm>
              <a:off x="21353578" y="7220880"/>
              <a:ext cx="2468408" cy="1352834"/>
            </a:xfrm>
            <a:prstGeom prst="rect">
              <a:avLst/>
            </a:prstGeom>
            <a:noFill/>
            <a:ln w="12700">
              <a:solidFill>
                <a:schemeClr val="tx1"/>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74320" tIns="91440" rIns="182880" bIns="91440" rtlCol="0" anchor="ctr">
              <a:noAutofit/>
            </a:bodyPr>
            <a:lstStyle/>
            <a:p>
              <a:pPr marL="17463" defTabSz="2438400">
                <a:spcBef>
                  <a:spcPts val="2900"/>
                </a:spcBef>
                <a:buSzPct val="100000"/>
              </a:pPr>
              <a:r>
                <a:rPr lang="en-US" sz="1800" kern="0" dirty="0">
                  <a:latin typeface="IBM Plex Sans"/>
                  <a:ea typeface="+mj-ea"/>
                  <a:cs typeface="+mj-cs"/>
                  <a:sym typeface="IBM Plex Sans Light"/>
                </a:rPr>
                <a:t>Secure Business </a:t>
              </a:r>
              <a:br>
                <a:rPr lang="en-US" sz="1800" kern="0" dirty="0">
                  <a:latin typeface="IBM Plex Sans"/>
                  <a:ea typeface="+mj-ea"/>
                  <a:cs typeface="+mj-cs"/>
                  <a:sym typeface="IBM Plex Sans Light"/>
                </a:rPr>
              </a:br>
              <a:r>
                <a:rPr lang="en-US" sz="1800" kern="0" dirty="0">
                  <a:latin typeface="IBM Plex Sans"/>
                  <a:ea typeface="+mj-ea"/>
                  <a:cs typeface="+mj-cs"/>
                  <a:sym typeface="IBM Plex Sans Light"/>
                </a:rPr>
                <a:t>to protect access</a:t>
              </a:r>
            </a:p>
          </p:txBody>
        </p:sp>
        <p:sp>
          <p:nvSpPr>
            <p:cNvPr id="29" name="TextBox 28">
              <a:extLst>
                <a:ext uri="{FF2B5EF4-FFF2-40B4-BE49-F238E27FC236}">
                  <a16:creationId xmlns:a16="http://schemas.microsoft.com/office/drawing/2014/main" id="{CF1A6771-78A6-5DC0-2C20-DE9DCC8510C0}"/>
                </a:ext>
              </a:extLst>
            </p:cNvPr>
            <p:cNvSpPr txBox="1"/>
            <p:nvPr/>
          </p:nvSpPr>
          <p:spPr>
            <a:xfrm>
              <a:off x="18676280" y="7220880"/>
              <a:ext cx="2468408" cy="1352834"/>
            </a:xfrm>
            <a:prstGeom prst="rect">
              <a:avLst/>
            </a:prstGeom>
            <a:noFill/>
            <a:ln w="12700">
              <a:solidFill>
                <a:schemeClr val="tx1"/>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74320" tIns="91440" rIns="182880" bIns="91440" rtlCol="0" anchor="ctr">
              <a:noAutofit/>
            </a:bodyPr>
            <a:lstStyle/>
            <a:p>
              <a:pPr marL="17463" defTabSz="2438400">
                <a:spcBef>
                  <a:spcPts val="2900"/>
                </a:spcBef>
                <a:buSzPct val="100000"/>
              </a:pPr>
              <a:r>
                <a:rPr lang="en-US" sz="1800" kern="0">
                  <a:latin typeface="IBM Plex Sans"/>
                  <a:ea typeface="+mj-ea"/>
                  <a:cs typeface="+mj-cs"/>
                  <a:sym typeface="IBM Plex Sans Light"/>
                </a:rPr>
                <a:t>Protect Transactional Integrity across data sources</a:t>
              </a:r>
            </a:p>
          </p:txBody>
        </p:sp>
        <p:sp>
          <p:nvSpPr>
            <p:cNvPr id="30" name="TextBox 29">
              <a:extLst>
                <a:ext uri="{FF2B5EF4-FFF2-40B4-BE49-F238E27FC236}">
                  <a16:creationId xmlns:a16="http://schemas.microsoft.com/office/drawing/2014/main" id="{D39C5EBA-924D-0068-4475-F78EE025EED4}"/>
                </a:ext>
              </a:extLst>
            </p:cNvPr>
            <p:cNvSpPr txBox="1"/>
            <p:nvPr/>
          </p:nvSpPr>
          <p:spPr>
            <a:xfrm>
              <a:off x="15998983" y="7220880"/>
              <a:ext cx="2468408" cy="1352834"/>
            </a:xfrm>
            <a:prstGeom prst="rect">
              <a:avLst/>
            </a:prstGeom>
            <a:noFill/>
            <a:ln w="12700">
              <a:solidFill>
                <a:schemeClr val="tx1"/>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74320" tIns="91440" rIns="182880" bIns="91440" rtlCol="0" anchor="ctr">
              <a:noAutofit/>
            </a:bodyPr>
            <a:lstStyle/>
            <a:p>
              <a:pPr marL="17463" defTabSz="2438400">
                <a:spcBef>
                  <a:spcPts val="2900"/>
                </a:spcBef>
                <a:buSzPct val="100000"/>
              </a:pPr>
              <a:r>
                <a:rPr lang="en-US" sz="1800" kern="0" dirty="0">
                  <a:latin typeface="IBM Plex Sans"/>
                  <a:ea typeface="+mj-ea"/>
                  <a:cs typeface="+mj-cs"/>
                  <a:sym typeface="IBM Plex Sans Light"/>
                </a:rPr>
                <a:t>Delivery with </a:t>
              </a:r>
              <a:br>
                <a:rPr lang="en-US" sz="1800" kern="0" dirty="0">
                  <a:latin typeface="IBM Plex Sans"/>
                  <a:ea typeface="+mj-ea"/>
                  <a:cs typeface="+mj-cs"/>
                  <a:sym typeface="IBM Plex Sans Light"/>
                </a:rPr>
              </a:br>
              <a:r>
                <a:rPr lang="en-US" sz="1800" kern="0" dirty="0">
                  <a:latin typeface="IBM Plex Sans"/>
                  <a:ea typeface="+mj-ea"/>
                  <a:cs typeface="+mj-cs"/>
                  <a:sym typeface="IBM Plex Sans Light"/>
                </a:rPr>
                <a:t>AI-Powered Integration</a:t>
              </a:r>
            </a:p>
          </p:txBody>
        </p:sp>
        <p:sp>
          <p:nvSpPr>
            <p:cNvPr id="31" name="TextBox 30">
              <a:extLst>
                <a:ext uri="{FF2B5EF4-FFF2-40B4-BE49-F238E27FC236}">
                  <a16:creationId xmlns:a16="http://schemas.microsoft.com/office/drawing/2014/main" id="{1AEA830C-CCED-F722-BC85-0C37380AF4E3}"/>
                </a:ext>
              </a:extLst>
            </p:cNvPr>
            <p:cNvSpPr txBox="1"/>
            <p:nvPr/>
          </p:nvSpPr>
          <p:spPr>
            <a:xfrm>
              <a:off x="13321686" y="7220880"/>
              <a:ext cx="2468408" cy="1352834"/>
            </a:xfrm>
            <a:prstGeom prst="rect">
              <a:avLst/>
            </a:prstGeom>
            <a:noFill/>
            <a:ln w="12700">
              <a:solidFill>
                <a:schemeClr val="tx1"/>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82880" tIns="91440" rIns="182880" bIns="91440" rtlCol="0" anchor="ctr">
              <a:noAutofit/>
            </a:bodyPr>
            <a:lstStyle/>
            <a:p>
              <a:pPr marL="17463" defTabSz="2438400">
                <a:spcBef>
                  <a:spcPts val="2900"/>
                </a:spcBef>
                <a:buSzPct val="100000"/>
              </a:pPr>
              <a:r>
                <a:rPr lang="en-US" sz="1800" kern="0" dirty="0">
                  <a:latin typeface="IBM Plex Sans"/>
                  <a:ea typeface="+mj-ea"/>
                  <a:cs typeface="+mj-cs"/>
                  <a:sym typeface="IBM Plex Sans Light"/>
                </a:rPr>
                <a:t>Accelerate Transformation with Modernization</a:t>
              </a:r>
            </a:p>
          </p:txBody>
        </p:sp>
        <p:sp>
          <p:nvSpPr>
            <p:cNvPr id="32" name="TextBox 31">
              <a:extLst>
                <a:ext uri="{FF2B5EF4-FFF2-40B4-BE49-F238E27FC236}">
                  <a16:creationId xmlns:a16="http://schemas.microsoft.com/office/drawing/2014/main" id="{EC7129FA-B3B9-0EFB-F8BC-CC1835A8F33A}"/>
                </a:ext>
              </a:extLst>
            </p:cNvPr>
            <p:cNvSpPr txBox="1"/>
            <p:nvPr/>
          </p:nvSpPr>
          <p:spPr>
            <a:xfrm>
              <a:off x="14606789" y="8931392"/>
              <a:ext cx="2468408" cy="1352834"/>
            </a:xfrm>
            <a:prstGeom prst="rect">
              <a:avLst/>
            </a:prstGeom>
            <a:noFill/>
            <a:ln w="12700">
              <a:solidFill>
                <a:schemeClr val="tx1"/>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74320" tIns="91440" rIns="182880" bIns="91440" rtlCol="0" anchor="ctr">
              <a:noAutofit/>
            </a:bodyPr>
            <a:lstStyle/>
            <a:p>
              <a:pPr marL="17463" defTabSz="2438400">
                <a:spcBef>
                  <a:spcPts val="2900"/>
                </a:spcBef>
                <a:buSzPct val="100000"/>
              </a:pPr>
              <a:r>
                <a:rPr lang="en-US" sz="1800" kern="0">
                  <a:latin typeface="IBM Plex Sans"/>
                  <a:ea typeface="+mj-ea"/>
                  <a:cs typeface="+mj-cs"/>
                  <a:sym typeface="IBM Plex Sans Light"/>
                </a:rPr>
                <a:t>Balance workloads to optimize resiliency</a:t>
              </a:r>
            </a:p>
          </p:txBody>
        </p:sp>
        <p:sp>
          <p:nvSpPr>
            <p:cNvPr id="34" name="TextBox 33">
              <a:extLst>
                <a:ext uri="{FF2B5EF4-FFF2-40B4-BE49-F238E27FC236}">
                  <a16:creationId xmlns:a16="http://schemas.microsoft.com/office/drawing/2014/main" id="{5AB4B4BA-2768-ECBC-5E21-195B75BE9E24}"/>
                </a:ext>
              </a:extLst>
            </p:cNvPr>
            <p:cNvSpPr txBox="1"/>
            <p:nvPr/>
          </p:nvSpPr>
          <p:spPr>
            <a:xfrm>
              <a:off x="17300562" y="8931392"/>
              <a:ext cx="2468408" cy="1352834"/>
            </a:xfrm>
            <a:prstGeom prst="rect">
              <a:avLst/>
            </a:prstGeom>
            <a:noFill/>
            <a:ln w="12700">
              <a:solidFill>
                <a:schemeClr val="tx1"/>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74320" tIns="91440" rIns="182880" bIns="91440" rtlCol="0" anchor="ctr">
              <a:noAutofit/>
            </a:bodyPr>
            <a:lstStyle/>
            <a:p>
              <a:pPr marL="17463" defTabSz="2438400">
                <a:spcBef>
                  <a:spcPts val="2900"/>
                </a:spcBef>
                <a:buSzPct val="100000"/>
              </a:pPr>
              <a:r>
                <a:rPr lang="en-US" sz="1800" kern="0">
                  <a:latin typeface="IBM Plex Sans"/>
                  <a:ea typeface="+mj-ea"/>
                  <a:cs typeface="+mj-cs"/>
                  <a:sym typeface="IBM Plex Sans Light"/>
                </a:rPr>
                <a:t>Optimize applications &amp; operations to lower costs</a:t>
              </a:r>
            </a:p>
          </p:txBody>
        </p:sp>
        <p:sp>
          <p:nvSpPr>
            <p:cNvPr id="35" name="TextBox 34">
              <a:extLst>
                <a:ext uri="{FF2B5EF4-FFF2-40B4-BE49-F238E27FC236}">
                  <a16:creationId xmlns:a16="http://schemas.microsoft.com/office/drawing/2014/main" id="{6E787D8F-E662-6DBE-F572-3B93241B8232}"/>
                </a:ext>
              </a:extLst>
            </p:cNvPr>
            <p:cNvSpPr txBox="1"/>
            <p:nvPr/>
          </p:nvSpPr>
          <p:spPr>
            <a:xfrm>
              <a:off x="19994335" y="8931392"/>
              <a:ext cx="2468408" cy="1352834"/>
            </a:xfrm>
            <a:prstGeom prst="rect">
              <a:avLst/>
            </a:prstGeom>
            <a:noFill/>
            <a:ln w="12700">
              <a:solidFill>
                <a:schemeClr val="tx1"/>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74320" tIns="91440" rIns="182880" bIns="91440" rtlCol="0" anchor="ctr">
              <a:noAutofit/>
            </a:bodyPr>
            <a:lstStyle/>
            <a:p>
              <a:pPr marL="17463" defTabSz="2438400">
                <a:spcBef>
                  <a:spcPts val="2900"/>
                </a:spcBef>
                <a:buSzPct val="100000"/>
              </a:pPr>
              <a:r>
                <a:rPr lang="en-US" sz="1800" kern="0" dirty="0">
                  <a:latin typeface="IBM Plex Sans"/>
                  <a:ea typeface="+mj-ea"/>
                  <a:cs typeface="+mj-cs"/>
                  <a:sym typeface="IBM Plex Sans Light"/>
                </a:rPr>
                <a:t>Cloud enable IT estate with AI </a:t>
              </a:r>
              <a:br>
                <a:rPr lang="en-US" sz="1800" kern="0" dirty="0">
                  <a:latin typeface="IBM Plex Sans"/>
                  <a:ea typeface="+mj-ea"/>
                  <a:cs typeface="+mj-cs"/>
                  <a:sym typeface="IBM Plex Sans Light"/>
                </a:rPr>
              </a:br>
              <a:r>
                <a:rPr lang="en-US" sz="1800" kern="0" dirty="0">
                  <a:latin typeface="IBM Plex Sans"/>
                  <a:ea typeface="+mj-ea"/>
                  <a:cs typeface="+mj-cs"/>
                  <a:sym typeface="IBM Plex Sans Light"/>
                </a:rPr>
                <a:t>and Automation</a:t>
              </a:r>
            </a:p>
          </p:txBody>
        </p:sp>
      </p:grpSp>
      <p:sp>
        <p:nvSpPr>
          <p:cNvPr id="36" name="TextBox 35">
            <a:extLst>
              <a:ext uri="{FF2B5EF4-FFF2-40B4-BE49-F238E27FC236}">
                <a16:creationId xmlns:a16="http://schemas.microsoft.com/office/drawing/2014/main" id="{E716450B-6E25-0483-EB6F-D5E660BA5F69}"/>
              </a:ext>
            </a:extLst>
          </p:cNvPr>
          <p:cNvSpPr txBox="1"/>
          <p:nvPr/>
        </p:nvSpPr>
        <p:spPr>
          <a:xfrm>
            <a:off x="15807710" y="4259777"/>
            <a:ext cx="5600666" cy="923330"/>
          </a:xfrm>
          <a:prstGeom prst="rect">
            <a:avLst/>
          </a:prstGeom>
          <a:noFill/>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a:spAutoFit/>
          </a:bodyPr>
          <a:lstStyle/>
          <a:p>
            <a:pPr algn="ctr"/>
            <a:r>
              <a:rPr lang="en-US" sz="1800" b="1" dirty="0">
                <a:latin typeface="IBM Plex Sans SmBld" panose="020B0503050203000203" pitchFamily="34" charset="0"/>
              </a:rPr>
              <a:t>MVPs</a:t>
            </a:r>
          </a:p>
          <a:p>
            <a:pPr algn="ctr"/>
            <a:r>
              <a:rPr lang="en-US" sz="1800" b="1" dirty="0">
                <a:latin typeface="IBM Plex Sans SmBld" panose="020B0503050203000203" pitchFamily="34" charset="0"/>
              </a:rPr>
              <a:t>(4-8 Weeks)</a:t>
            </a:r>
          </a:p>
          <a:p>
            <a:pPr algn="ctr"/>
            <a:r>
              <a:rPr lang="en-US" sz="1800" dirty="0">
                <a:latin typeface="IBM Plex Sans"/>
              </a:rPr>
              <a:t>MVPs deployed to resolve customer pain points</a:t>
            </a:r>
          </a:p>
        </p:txBody>
      </p:sp>
      <p:sp>
        <p:nvSpPr>
          <p:cNvPr id="38" name="TextBox 37">
            <a:extLst>
              <a:ext uri="{FF2B5EF4-FFF2-40B4-BE49-F238E27FC236}">
                <a16:creationId xmlns:a16="http://schemas.microsoft.com/office/drawing/2014/main" id="{611ADAE0-6011-A1BE-5B62-2B7E491E341E}"/>
              </a:ext>
            </a:extLst>
          </p:cNvPr>
          <p:cNvSpPr txBox="1"/>
          <p:nvPr/>
        </p:nvSpPr>
        <p:spPr>
          <a:xfrm>
            <a:off x="9164230" y="3109391"/>
            <a:ext cx="14616520" cy="461665"/>
          </a:xfrm>
          <a:prstGeom prst="rect">
            <a:avLst/>
          </a:prstGeom>
          <a:noFill/>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a:spAutoFit/>
          </a:bodyPr>
          <a:lstStyle/>
          <a:p>
            <a:pPr algn="ctr"/>
            <a:r>
              <a:rPr lang="en-US" sz="2400" dirty="0">
                <a:latin typeface="IBM Plex Sans Light" panose="020B0403050203000203" pitchFamily="34" charset="0"/>
              </a:rPr>
              <a:t>Subscription Services (Essential Management + Expertise Connect)</a:t>
            </a:r>
          </a:p>
        </p:txBody>
      </p:sp>
      <p:sp>
        <p:nvSpPr>
          <p:cNvPr id="39" name="Freeform 17">
            <a:extLst>
              <a:ext uri="{FF2B5EF4-FFF2-40B4-BE49-F238E27FC236}">
                <a16:creationId xmlns:a16="http://schemas.microsoft.com/office/drawing/2014/main" id="{CCDB2867-F910-6619-FB4D-ED18D01523B0}"/>
              </a:ext>
            </a:extLst>
          </p:cNvPr>
          <p:cNvSpPr/>
          <p:nvPr/>
        </p:nvSpPr>
        <p:spPr>
          <a:xfrm rot="5400000">
            <a:off x="3211718" y="6646863"/>
            <a:ext cx="241164" cy="433957"/>
          </a:xfrm>
          <a:custGeom>
            <a:avLst/>
            <a:gdLst>
              <a:gd name="connsiteX0" fmla="*/ 285973 w 540857"/>
              <a:gd name="connsiteY0" fmla="*/ 973232 h 973232"/>
              <a:gd name="connsiteX1" fmla="*/ 254842 w 540857"/>
              <a:gd name="connsiteY1" fmla="*/ 973232 h 973232"/>
              <a:gd name="connsiteX2" fmla="*/ 254842 w 540857"/>
              <a:gd name="connsiteY2" fmla="*/ 59581 h 973232"/>
              <a:gd name="connsiteX3" fmla="*/ 21965 w 540857"/>
              <a:gd name="connsiteY3" fmla="*/ 292415 h 973232"/>
              <a:gd name="connsiteX4" fmla="*/ 0 w 540857"/>
              <a:gd name="connsiteY4" fmla="*/ 270450 h 973232"/>
              <a:gd name="connsiteX5" fmla="*/ 270407 w 540857"/>
              <a:gd name="connsiteY5" fmla="*/ 0 h 973232"/>
              <a:gd name="connsiteX6" fmla="*/ 540857 w 540857"/>
              <a:gd name="connsiteY6" fmla="*/ 270450 h 973232"/>
              <a:gd name="connsiteX7" fmla="*/ 518806 w 540857"/>
              <a:gd name="connsiteY7" fmla="*/ 292415 h 973232"/>
              <a:gd name="connsiteX8" fmla="*/ 285973 w 540857"/>
              <a:gd name="connsiteY8" fmla="*/ 59581 h 973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40857" h="973232">
                <a:moveTo>
                  <a:pt x="285973" y="973232"/>
                </a:moveTo>
                <a:lnTo>
                  <a:pt x="254842" y="973232"/>
                </a:lnTo>
                <a:lnTo>
                  <a:pt x="254842" y="59581"/>
                </a:lnTo>
                <a:lnTo>
                  <a:pt x="21965" y="292415"/>
                </a:lnTo>
                <a:lnTo>
                  <a:pt x="0" y="270450"/>
                </a:lnTo>
                <a:lnTo>
                  <a:pt x="270407" y="0"/>
                </a:lnTo>
                <a:lnTo>
                  <a:pt x="540857" y="270450"/>
                </a:lnTo>
                <a:lnTo>
                  <a:pt x="518806" y="292415"/>
                </a:lnTo>
                <a:lnTo>
                  <a:pt x="285973" y="59581"/>
                </a:lnTo>
                <a:close/>
              </a:path>
            </a:pathLst>
          </a:custGeom>
          <a:solidFill>
            <a:schemeClr val="accent1"/>
          </a:solidFill>
          <a:ln w="19050" cap="flat">
            <a:solidFill>
              <a:srgbClr val="6F6F6F"/>
            </a:solidFill>
            <a:prstDash val="solid"/>
            <a:miter/>
          </a:ln>
        </p:spPr>
        <p:txBody>
          <a:bodyPr rtlCol="0" anchor="ctr"/>
          <a:lstStyle>
            <a:defPPr>
              <a:defRPr lang="en-US"/>
            </a:defPPr>
            <a:lvl1pPr marL="0" algn="l" defTabSz="1829379" rtl="0" eaLnBrk="1" latinLnBrk="0" hangingPunct="1">
              <a:defRPr sz="3600" kern="1200">
                <a:solidFill>
                  <a:schemeClr val="tx1"/>
                </a:solidFill>
                <a:latin typeface="+mn-lt"/>
                <a:ea typeface="+mn-ea"/>
                <a:cs typeface="+mn-cs"/>
              </a:defRPr>
            </a:lvl1pPr>
            <a:lvl2pPr marL="914688" algn="l" defTabSz="1829379" rtl="0" eaLnBrk="1" latinLnBrk="0" hangingPunct="1">
              <a:defRPr sz="3600" kern="1200">
                <a:solidFill>
                  <a:schemeClr val="tx1"/>
                </a:solidFill>
                <a:latin typeface="+mn-lt"/>
                <a:ea typeface="+mn-ea"/>
                <a:cs typeface="+mn-cs"/>
              </a:defRPr>
            </a:lvl2pPr>
            <a:lvl3pPr marL="1829379" algn="l" defTabSz="1829379" rtl="0" eaLnBrk="1" latinLnBrk="0" hangingPunct="1">
              <a:defRPr sz="3600" kern="1200">
                <a:solidFill>
                  <a:schemeClr val="tx1"/>
                </a:solidFill>
                <a:latin typeface="+mn-lt"/>
                <a:ea typeface="+mn-ea"/>
                <a:cs typeface="+mn-cs"/>
              </a:defRPr>
            </a:lvl3pPr>
            <a:lvl4pPr marL="2744068" algn="l" defTabSz="1829379" rtl="0" eaLnBrk="1" latinLnBrk="0" hangingPunct="1">
              <a:defRPr sz="3600" kern="1200">
                <a:solidFill>
                  <a:schemeClr val="tx1"/>
                </a:solidFill>
                <a:latin typeface="+mn-lt"/>
                <a:ea typeface="+mn-ea"/>
                <a:cs typeface="+mn-cs"/>
              </a:defRPr>
            </a:lvl4pPr>
            <a:lvl5pPr marL="3658759" algn="l" defTabSz="1829379" rtl="0" eaLnBrk="1" latinLnBrk="0" hangingPunct="1">
              <a:defRPr sz="3600" kern="1200">
                <a:solidFill>
                  <a:schemeClr val="tx1"/>
                </a:solidFill>
                <a:latin typeface="+mn-lt"/>
                <a:ea typeface="+mn-ea"/>
                <a:cs typeface="+mn-cs"/>
              </a:defRPr>
            </a:lvl5pPr>
            <a:lvl6pPr marL="4573447" algn="l" defTabSz="1829379" rtl="0" eaLnBrk="1" latinLnBrk="0" hangingPunct="1">
              <a:defRPr sz="3600" kern="1200">
                <a:solidFill>
                  <a:schemeClr val="tx1"/>
                </a:solidFill>
                <a:latin typeface="+mn-lt"/>
                <a:ea typeface="+mn-ea"/>
                <a:cs typeface="+mn-cs"/>
              </a:defRPr>
            </a:lvl6pPr>
            <a:lvl7pPr marL="5488138" algn="l" defTabSz="1829379" rtl="0" eaLnBrk="1" latinLnBrk="0" hangingPunct="1">
              <a:defRPr sz="3600" kern="1200">
                <a:solidFill>
                  <a:schemeClr val="tx1"/>
                </a:solidFill>
                <a:latin typeface="+mn-lt"/>
                <a:ea typeface="+mn-ea"/>
                <a:cs typeface="+mn-cs"/>
              </a:defRPr>
            </a:lvl7pPr>
            <a:lvl8pPr marL="6402827" algn="l" defTabSz="1829379" rtl="0" eaLnBrk="1" latinLnBrk="0" hangingPunct="1">
              <a:defRPr sz="3600" kern="1200">
                <a:solidFill>
                  <a:schemeClr val="tx1"/>
                </a:solidFill>
                <a:latin typeface="+mn-lt"/>
                <a:ea typeface="+mn-ea"/>
                <a:cs typeface="+mn-cs"/>
              </a:defRPr>
            </a:lvl8pPr>
            <a:lvl9pPr marL="7317518" algn="l" defTabSz="1829379" rtl="0" eaLnBrk="1" latinLnBrk="0" hangingPunct="1">
              <a:defRPr sz="3600" kern="1200">
                <a:solidFill>
                  <a:schemeClr val="tx1"/>
                </a:solidFill>
                <a:latin typeface="+mn-lt"/>
                <a:ea typeface="+mn-ea"/>
                <a:cs typeface="+mn-cs"/>
              </a:defRPr>
            </a:lvl9pPr>
          </a:lstStyle>
          <a:p>
            <a:endParaRPr lang="en-US"/>
          </a:p>
        </p:txBody>
      </p:sp>
      <p:sp>
        <p:nvSpPr>
          <p:cNvPr id="40" name="TextBox 39">
            <a:extLst>
              <a:ext uri="{FF2B5EF4-FFF2-40B4-BE49-F238E27FC236}">
                <a16:creationId xmlns:a16="http://schemas.microsoft.com/office/drawing/2014/main" id="{BED11BFE-DB0E-AAA6-207D-BD69ED3D2EF6}"/>
              </a:ext>
            </a:extLst>
          </p:cNvPr>
          <p:cNvSpPr txBox="1"/>
          <p:nvPr/>
        </p:nvSpPr>
        <p:spPr>
          <a:xfrm>
            <a:off x="1502442" y="3109391"/>
            <a:ext cx="6714970" cy="461665"/>
          </a:xfrm>
          <a:prstGeom prst="rect">
            <a:avLst/>
          </a:prstGeom>
          <a:noFill/>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a:spAutoFit/>
          </a:bodyPr>
          <a:lstStyle/>
          <a:p>
            <a:pPr algn="ctr"/>
            <a:r>
              <a:rPr lang="en-US" sz="2400" dirty="0">
                <a:latin typeface="IBM Plex Sans Light" panose="020B0403050203000203" pitchFamily="34" charset="0"/>
              </a:rPr>
              <a:t>WHE, MQ, APIC, DataPower, Asper, Confluent</a:t>
            </a:r>
          </a:p>
        </p:txBody>
      </p:sp>
      <p:sp>
        <p:nvSpPr>
          <p:cNvPr id="45" name="Freeform 17">
            <a:extLst>
              <a:ext uri="{FF2B5EF4-FFF2-40B4-BE49-F238E27FC236}">
                <a16:creationId xmlns:a16="http://schemas.microsoft.com/office/drawing/2014/main" id="{11807F2B-ABCB-D76B-B684-BC7C1EA28AF3}"/>
              </a:ext>
            </a:extLst>
          </p:cNvPr>
          <p:cNvSpPr/>
          <p:nvPr/>
        </p:nvSpPr>
        <p:spPr>
          <a:xfrm rot="5400000">
            <a:off x="9043647" y="7709851"/>
            <a:ext cx="241164" cy="433957"/>
          </a:xfrm>
          <a:custGeom>
            <a:avLst/>
            <a:gdLst>
              <a:gd name="connsiteX0" fmla="*/ 285973 w 540857"/>
              <a:gd name="connsiteY0" fmla="*/ 973232 h 973232"/>
              <a:gd name="connsiteX1" fmla="*/ 254842 w 540857"/>
              <a:gd name="connsiteY1" fmla="*/ 973232 h 973232"/>
              <a:gd name="connsiteX2" fmla="*/ 254842 w 540857"/>
              <a:gd name="connsiteY2" fmla="*/ 59581 h 973232"/>
              <a:gd name="connsiteX3" fmla="*/ 21965 w 540857"/>
              <a:gd name="connsiteY3" fmla="*/ 292415 h 973232"/>
              <a:gd name="connsiteX4" fmla="*/ 0 w 540857"/>
              <a:gd name="connsiteY4" fmla="*/ 270450 h 973232"/>
              <a:gd name="connsiteX5" fmla="*/ 270407 w 540857"/>
              <a:gd name="connsiteY5" fmla="*/ 0 h 973232"/>
              <a:gd name="connsiteX6" fmla="*/ 540857 w 540857"/>
              <a:gd name="connsiteY6" fmla="*/ 270450 h 973232"/>
              <a:gd name="connsiteX7" fmla="*/ 518806 w 540857"/>
              <a:gd name="connsiteY7" fmla="*/ 292415 h 973232"/>
              <a:gd name="connsiteX8" fmla="*/ 285973 w 540857"/>
              <a:gd name="connsiteY8" fmla="*/ 59581 h 973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40857" h="973232">
                <a:moveTo>
                  <a:pt x="285973" y="973232"/>
                </a:moveTo>
                <a:lnTo>
                  <a:pt x="254842" y="973232"/>
                </a:lnTo>
                <a:lnTo>
                  <a:pt x="254842" y="59581"/>
                </a:lnTo>
                <a:lnTo>
                  <a:pt x="21965" y="292415"/>
                </a:lnTo>
                <a:lnTo>
                  <a:pt x="0" y="270450"/>
                </a:lnTo>
                <a:lnTo>
                  <a:pt x="270407" y="0"/>
                </a:lnTo>
                <a:lnTo>
                  <a:pt x="540857" y="270450"/>
                </a:lnTo>
                <a:lnTo>
                  <a:pt x="518806" y="292415"/>
                </a:lnTo>
                <a:lnTo>
                  <a:pt x="285973" y="59581"/>
                </a:lnTo>
                <a:close/>
              </a:path>
            </a:pathLst>
          </a:custGeom>
          <a:solidFill>
            <a:schemeClr val="accent1"/>
          </a:solidFill>
          <a:ln w="19050" cap="flat">
            <a:solidFill>
              <a:srgbClr val="6F6F6F"/>
            </a:solidFill>
            <a:prstDash val="solid"/>
            <a:miter/>
          </a:ln>
        </p:spPr>
        <p:txBody>
          <a:bodyPr rtlCol="0" anchor="ctr"/>
          <a:lstStyle>
            <a:defPPr>
              <a:defRPr lang="en-US"/>
            </a:defPPr>
            <a:lvl1pPr marL="0" algn="l" defTabSz="1829379" rtl="0" eaLnBrk="1" latinLnBrk="0" hangingPunct="1">
              <a:defRPr sz="3600" kern="1200">
                <a:solidFill>
                  <a:schemeClr val="tx1"/>
                </a:solidFill>
                <a:latin typeface="+mn-lt"/>
                <a:ea typeface="+mn-ea"/>
                <a:cs typeface="+mn-cs"/>
              </a:defRPr>
            </a:lvl1pPr>
            <a:lvl2pPr marL="914688" algn="l" defTabSz="1829379" rtl="0" eaLnBrk="1" latinLnBrk="0" hangingPunct="1">
              <a:defRPr sz="3600" kern="1200">
                <a:solidFill>
                  <a:schemeClr val="tx1"/>
                </a:solidFill>
                <a:latin typeface="+mn-lt"/>
                <a:ea typeface="+mn-ea"/>
                <a:cs typeface="+mn-cs"/>
              </a:defRPr>
            </a:lvl2pPr>
            <a:lvl3pPr marL="1829379" algn="l" defTabSz="1829379" rtl="0" eaLnBrk="1" latinLnBrk="0" hangingPunct="1">
              <a:defRPr sz="3600" kern="1200">
                <a:solidFill>
                  <a:schemeClr val="tx1"/>
                </a:solidFill>
                <a:latin typeface="+mn-lt"/>
                <a:ea typeface="+mn-ea"/>
                <a:cs typeface="+mn-cs"/>
              </a:defRPr>
            </a:lvl3pPr>
            <a:lvl4pPr marL="2744068" algn="l" defTabSz="1829379" rtl="0" eaLnBrk="1" latinLnBrk="0" hangingPunct="1">
              <a:defRPr sz="3600" kern="1200">
                <a:solidFill>
                  <a:schemeClr val="tx1"/>
                </a:solidFill>
                <a:latin typeface="+mn-lt"/>
                <a:ea typeface="+mn-ea"/>
                <a:cs typeface="+mn-cs"/>
              </a:defRPr>
            </a:lvl4pPr>
            <a:lvl5pPr marL="3658759" algn="l" defTabSz="1829379" rtl="0" eaLnBrk="1" latinLnBrk="0" hangingPunct="1">
              <a:defRPr sz="3600" kern="1200">
                <a:solidFill>
                  <a:schemeClr val="tx1"/>
                </a:solidFill>
                <a:latin typeface="+mn-lt"/>
                <a:ea typeface="+mn-ea"/>
                <a:cs typeface="+mn-cs"/>
              </a:defRPr>
            </a:lvl5pPr>
            <a:lvl6pPr marL="4573447" algn="l" defTabSz="1829379" rtl="0" eaLnBrk="1" latinLnBrk="0" hangingPunct="1">
              <a:defRPr sz="3600" kern="1200">
                <a:solidFill>
                  <a:schemeClr val="tx1"/>
                </a:solidFill>
                <a:latin typeface="+mn-lt"/>
                <a:ea typeface="+mn-ea"/>
                <a:cs typeface="+mn-cs"/>
              </a:defRPr>
            </a:lvl6pPr>
            <a:lvl7pPr marL="5488138" algn="l" defTabSz="1829379" rtl="0" eaLnBrk="1" latinLnBrk="0" hangingPunct="1">
              <a:defRPr sz="3600" kern="1200">
                <a:solidFill>
                  <a:schemeClr val="tx1"/>
                </a:solidFill>
                <a:latin typeface="+mn-lt"/>
                <a:ea typeface="+mn-ea"/>
                <a:cs typeface="+mn-cs"/>
              </a:defRPr>
            </a:lvl7pPr>
            <a:lvl8pPr marL="6402827" algn="l" defTabSz="1829379" rtl="0" eaLnBrk="1" latinLnBrk="0" hangingPunct="1">
              <a:defRPr sz="3600" kern="1200">
                <a:solidFill>
                  <a:schemeClr val="tx1"/>
                </a:solidFill>
                <a:latin typeface="+mn-lt"/>
                <a:ea typeface="+mn-ea"/>
                <a:cs typeface="+mn-cs"/>
              </a:defRPr>
            </a:lvl8pPr>
            <a:lvl9pPr marL="7317518" algn="l" defTabSz="1829379" rtl="0" eaLnBrk="1" latinLnBrk="0" hangingPunct="1">
              <a:defRPr sz="3600" kern="1200">
                <a:solidFill>
                  <a:schemeClr val="tx1"/>
                </a:solidFill>
                <a:latin typeface="+mn-lt"/>
                <a:ea typeface="+mn-ea"/>
                <a:cs typeface="+mn-cs"/>
              </a:defRPr>
            </a:lvl9pPr>
          </a:lstStyle>
          <a:p>
            <a:endParaRPr lang="en-US"/>
          </a:p>
        </p:txBody>
      </p:sp>
      <p:sp>
        <p:nvSpPr>
          <p:cNvPr id="46" name="Freeform 17">
            <a:extLst>
              <a:ext uri="{FF2B5EF4-FFF2-40B4-BE49-F238E27FC236}">
                <a16:creationId xmlns:a16="http://schemas.microsoft.com/office/drawing/2014/main" id="{AA43CAF8-3B1A-05ED-55BB-C27D0DA07317}"/>
              </a:ext>
            </a:extLst>
          </p:cNvPr>
          <p:cNvSpPr/>
          <p:nvPr/>
        </p:nvSpPr>
        <p:spPr>
          <a:xfrm rot="5400000">
            <a:off x="12353671" y="6646862"/>
            <a:ext cx="241165" cy="433959"/>
          </a:xfrm>
          <a:custGeom>
            <a:avLst/>
            <a:gdLst>
              <a:gd name="connsiteX0" fmla="*/ 285973 w 540857"/>
              <a:gd name="connsiteY0" fmla="*/ 973232 h 973232"/>
              <a:gd name="connsiteX1" fmla="*/ 254842 w 540857"/>
              <a:gd name="connsiteY1" fmla="*/ 973232 h 973232"/>
              <a:gd name="connsiteX2" fmla="*/ 254842 w 540857"/>
              <a:gd name="connsiteY2" fmla="*/ 59581 h 973232"/>
              <a:gd name="connsiteX3" fmla="*/ 21965 w 540857"/>
              <a:gd name="connsiteY3" fmla="*/ 292415 h 973232"/>
              <a:gd name="connsiteX4" fmla="*/ 0 w 540857"/>
              <a:gd name="connsiteY4" fmla="*/ 270450 h 973232"/>
              <a:gd name="connsiteX5" fmla="*/ 270407 w 540857"/>
              <a:gd name="connsiteY5" fmla="*/ 0 h 973232"/>
              <a:gd name="connsiteX6" fmla="*/ 540857 w 540857"/>
              <a:gd name="connsiteY6" fmla="*/ 270450 h 973232"/>
              <a:gd name="connsiteX7" fmla="*/ 518806 w 540857"/>
              <a:gd name="connsiteY7" fmla="*/ 292415 h 973232"/>
              <a:gd name="connsiteX8" fmla="*/ 285973 w 540857"/>
              <a:gd name="connsiteY8" fmla="*/ 59581 h 973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40857" h="973232">
                <a:moveTo>
                  <a:pt x="285973" y="973232"/>
                </a:moveTo>
                <a:lnTo>
                  <a:pt x="254842" y="973232"/>
                </a:lnTo>
                <a:lnTo>
                  <a:pt x="254842" y="59581"/>
                </a:lnTo>
                <a:lnTo>
                  <a:pt x="21965" y="292415"/>
                </a:lnTo>
                <a:lnTo>
                  <a:pt x="0" y="270450"/>
                </a:lnTo>
                <a:lnTo>
                  <a:pt x="270407" y="0"/>
                </a:lnTo>
                <a:lnTo>
                  <a:pt x="540857" y="270450"/>
                </a:lnTo>
                <a:lnTo>
                  <a:pt x="518806" y="292415"/>
                </a:lnTo>
                <a:lnTo>
                  <a:pt x="285973" y="59581"/>
                </a:lnTo>
                <a:close/>
              </a:path>
            </a:pathLst>
          </a:custGeom>
          <a:solidFill>
            <a:schemeClr val="accent1"/>
          </a:solidFill>
          <a:ln w="19050" cap="flat">
            <a:solidFill>
              <a:srgbClr val="6F6F6F"/>
            </a:solidFill>
            <a:prstDash val="solid"/>
            <a:miter/>
          </a:ln>
        </p:spPr>
        <p:txBody>
          <a:bodyPr rtlCol="0" anchor="ctr"/>
          <a:lstStyle>
            <a:defPPr>
              <a:defRPr lang="en-US"/>
            </a:defPPr>
            <a:lvl1pPr marL="0" algn="l" defTabSz="1829379" rtl="0" eaLnBrk="1" latinLnBrk="0" hangingPunct="1">
              <a:defRPr sz="3600" kern="1200">
                <a:solidFill>
                  <a:schemeClr val="tx1"/>
                </a:solidFill>
                <a:latin typeface="+mn-lt"/>
                <a:ea typeface="+mn-ea"/>
                <a:cs typeface="+mn-cs"/>
              </a:defRPr>
            </a:lvl1pPr>
            <a:lvl2pPr marL="914688" algn="l" defTabSz="1829379" rtl="0" eaLnBrk="1" latinLnBrk="0" hangingPunct="1">
              <a:defRPr sz="3600" kern="1200">
                <a:solidFill>
                  <a:schemeClr val="tx1"/>
                </a:solidFill>
                <a:latin typeface="+mn-lt"/>
                <a:ea typeface="+mn-ea"/>
                <a:cs typeface="+mn-cs"/>
              </a:defRPr>
            </a:lvl2pPr>
            <a:lvl3pPr marL="1829379" algn="l" defTabSz="1829379" rtl="0" eaLnBrk="1" latinLnBrk="0" hangingPunct="1">
              <a:defRPr sz="3600" kern="1200">
                <a:solidFill>
                  <a:schemeClr val="tx1"/>
                </a:solidFill>
                <a:latin typeface="+mn-lt"/>
                <a:ea typeface="+mn-ea"/>
                <a:cs typeface="+mn-cs"/>
              </a:defRPr>
            </a:lvl3pPr>
            <a:lvl4pPr marL="2744068" algn="l" defTabSz="1829379" rtl="0" eaLnBrk="1" latinLnBrk="0" hangingPunct="1">
              <a:defRPr sz="3600" kern="1200">
                <a:solidFill>
                  <a:schemeClr val="tx1"/>
                </a:solidFill>
                <a:latin typeface="+mn-lt"/>
                <a:ea typeface="+mn-ea"/>
                <a:cs typeface="+mn-cs"/>
              </a:defRPr>
            </a:lvl4pPr>
            <a:lvl5pPr marL="3658759" algn="l" defTabSz="1829379" rtl="0" eaLnBrk="1" latinLnBrk="0" hangingPunct="1">
              <a:defRPr sz="3600" kern="1200">
                <a:solidFill>
                  <a:schemeClr val="tx1"/>
                </a:solidFill>
                <a:latin typeface="+mn-lt"/>
                <a:ea typeface="+mn-ea"/>
                <a:cs typeface="+mn-cs"/>
              </a:defRPr>
            </a:lvl5pPr>
            <a:lvl6pPr marL="4573447" algn="l" defTabSz="1829379" rtl="0" eaLnBrk="1" latinLnBrk="0" hangingPunct="1">
              <a:defRPr sz="3600" kern="1200">
                <a:solidFill>
                  <a:schemeClr val="tx1"/>
                </a:solidFill>
                <a:latin typeface="+mn-lt"/>
                <a:ea typeface="+mn-ea"/>
                <a:cs typeface="+mn-cs"/>
              </a:defRPr>
            </a:lvl6pPr>
            <a:lvl7pPr marL="5488138" algn="l" defTabSz="1829379" rtl="0" eaLnBrk="1" latinLnBrk="0" hangingPunct="1">
              <a:defRPr sz="3600" kern="1200">
                <a:solidFill>
                  <a:schemeClr val="tx1"/>
                </a:solidFill>
                <a:latin typeface="+mn-lt"/>
                <a:ea typeface="+mn-ea"/>
                <a:cs typeface="+mn-cs"/>
              </a:defRPr>
            </a:lvl7pPr>
            <a:lvl8pPr marL="6402827" algn="l" defTabSz="1829379" rtl="0" eaLnBrk="1" latinLnBrk="0" hangingPunct="1">
              <a:defRPr sz="3600" kern="1200">
                <a:solidFill>
                  <a:schemeClr val="tx1"/>
                </a:solidFill>
                <a:latin typeface="+mn-lt"/>
                <a:ea typeface="+mn-ea"/>
                <a:cs typeface="+mn-cs"/>
              </a:defRPr>
            </a:lvl8pPr>
            <a:lvl9pPr marL="7317518" algn="l" defTabSz="1829379" rtl="0" eaLnBrk="1" latinLnBrk="0" hangingPunct="1">
              <a:defRPr sz="3600" kern="1200">
                <a:solidFill>
                  <a:schemeClr val="tx1"/>
                </a:solidFill>
                <a:latin typeface="+mn-lt"/>
                <a:ea typeface="+mn-ea"/>
                <a:cs typeface="+mn-cs"/>
              </a:defRPr>
            </a:lvl9pPr>
          </a:lstStyle>
          <a:p>
            <a:endParaRPr lang="en-US"/>
          </a:p>
        </p:txBody>
      </p:sp>
      <p:sp>
        <p:nvSpPr>
          <p:cNvPr id="47" name="Freeform 17">
            <a:extLst>
              <a:ext uri="{FF2B5EF4-FFF2-40B4-BE49-F238E27FC236}">
                <a16:creationId xmlns:a16="http://schemas.microsoft.com/office/drawing/2014/main" id="{8FD0DD22-AE85-5AB3-4F9A-BE28C5FBDF38}"/>
              </a:ext>
            </a:extLst>
          </p:cNvPr>
          <p:cNvSpPr/>
          <p:nvPr/>
        </p:nvSpPr>
        <p:spPr>
          <a:xfrm rot="2700000">
            <a:off x="6138046" y="5668404"/>
            <a:ext cx="241166" cy="433960"/>
          </a:xfrm>
          <a:custGeom>
            <a:avLst/>
            <a:gdLst>
              <a:gd name="connsiteX0" fmla="*/ 285973 w 540857"/>
              <a:gd name="connsiteY0" fmla="*/ 973232 h 973232"/>
              <a:gd name="connsiteX1" fmla="*/ 254842 w 540857"/>
              <a:gd name="connsiteY1" fmla="*/ 973232 h 973232"/>
              <a:gd name="connsiteX2" fmla="*/ 254842 w 540857"/>
              <a:gd name="connsiteY2" fmla="*/ 59581 h 973232"/>
              <a:gd name="connsiteX3" fmla="*/ 21965 w 540857"/>
              <a:gd name="connsiteY3" fmla="*/ 292415 h 973232"/>
              <a:gd name="connsiteX4" fmla="*/ 0 w 540857"/>
              <a:gd name="connsiteY4" fmla="*/ 270450 h 973232"/>
              <a:gd name="connsiteX5" fmla="*/ 270407 w 540857"/>
              <a:gd name="connsiteY5" fmla="*/ 0 h 973232"/>
              <a:gd name="connsiteX6" fmla="*/ 540857 w 540857"/>
              <a:gd name="connsiteY6" fmla="*/ 270450 h 973232"/>
              <a:gd name="connsiteX7" fmla="*/ 518806 w 540857"/>
              <a:gd name="connsiteY7" fmla="*/ 292415 h 973232"/>
              <a:gd name="connsiteX8" fmla="*/ 285973 w 540857"/>
              <a:gd name="connsiteY8" fmla="*/ 59581 h 973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40857" h="973232">
                <a:moveTo>
                  <a:pt x="285973" y="973232"/>
                </a:moveTo>
                <a:lnTo>
                  <a:pt x="254842" y="973232"/>
                </a:lnTo>
                <a:lnTo>
                  <a:pt x="254842" y="59581"/>
                </a:lnTo>
                <a:lnTo>
                  <a:pt x="21965" y="292415"/>
                </a:lnTo>
                <a:lnTo>
                  <a:pt x="0" y="270450"/>
                </a:lnTo>
                <a:lnTo>
                  <a:pt x="270407" y="0"/>
                </a:lnTo>
                <a:lnTo>
                  <a:pt x="540857" y="270450"/>
                </a:lnTo>
                <a:lnTo>
                  <a:pt x="518806" y="292415"/>
                </a:lnTo>
                <a:lnTo>
                  <a:pt x="285973" y="59581"/>
                </a:lnTo>
                <a:close/>
              </a:path>
            </a:pathLst>
          </a:custGeom>
          <a:solidFill>
            <a:schemeClr val="accent1"/>
          </a:solidFill>
          <a:ln w="19050" cap="flat">
            <a:solidFill>
              <a:srgbClr val="6F6F6F"/>
            </a:solidFill>
            <a:prstDash val="solid"/>
            <a:miter/>
          </a:ln>
        </p:spPr>
        <p:txBody>
          <a:bodyPr rtlCol="0" anchor="ctr"/>
          <a:lstStyle>
            <a:defPPr>
              <a:defRPr lang="en-US"/>
            </a:defPPr>
            <a:lvl1pPr marL="0" algn="l" defTabSz="1829379" rtl="0" eaLnBrk="1" latinLnBrk="0" hangingPunct="1">
              <a:defRPr sz="3600" kern="1200">
                <a:solidFill>
                  <a:schemeClr val="tx1"/>
                </a:solidFill>
                <a:latin typeface="+mn-lt"/>
                <a:ea typeface="+mn-ea"/>
                <a:cs typeface="+mn-cs"/>
              </a:defRPr>
            </a:lvl1pPr>
            <a:lvl2pPr marL="914688" algn="l" defTabSz="1829379" rtl="0" eaLnBrk="1" latinLnBrk="0" hangingPunct="1">
              <a:defRPr sz="3600" kern="1200">
                <a:solidFill>
                  <a:schemeClr val="tx1"/>
                </a:solidFill>
                <a:latin typeface="+mn-lt"/>
                <a:ea typeface="+mn-ea"/>
                <a:cs typeface="+mn-cs"/>
              </a:defRPr>
            </a:lvl2pPr>
            <a:lvl3pPr marL="1829379" algn="l" defTabSz="1829379" rtl="0" eaLnBrk="1" latinLnBrk="0" hangingPunct="1">
              <a:defRPr sz="3600" kern="1200">
                <a:solidFill>
                  <a:schemeClr val="tx1"/>
                </a:solidFill>
                <a:latin typeface="+mn-lt"/>
                <a:ea typeface="+mn-ea"/>
                <a:cs typeface="+mn-cs"/>
              </a:defRPr>
            </a:lvl3pPr>
            <a:lvl4pPr marL="2744068" algn="l" defTabSz="1829379" rtl="0" eaLnBrk="1" latinLnBrk="0" hangingPunct="1">
              <a:defRPr sz="3600" kern="1200">
                <a:solidFill>
                  <a:schemeClr val="tx1"/>
                </a:solidFill>
                <a:latin typeface="+mn-lt"/>
                <a:ea typeface="+mn-ea"/>
                <a:cs typeface="+mn-cs"/>
              </a:defRPr>
            </a:lvl4pPr>
            <a:lvl5pPr marL="3658759" algn="l" defTabSz="1829379" rtl="0" eaLnBrk="1" latinLnBrk="0" hangingPunct="1">
              <a:defRPr sz="3600" kern="1200">
                <a:solidFill>
                  <a:schemeClr val="tx1"/>
                </a:solidFill>
                <a:latin typeface="+mn-lt"/>
                <a:ea typeface="+mn-ea"/>
                <a:cs typeface="+mn-cs"/>
              </a:defRPr>
            </a:lvl5pPr>
            <a:lvl6pPr marL="4573447" algn="l" defTabSz="1829379" rtl="0" eaLnBrk="1" latinLnBrk="0" hangingPunct="1">
              <a:defRPr sz="3600" kern="1200">
                <a:solidFill>
                  <a:schemeClr val="tx1"/>
                </a:solidFill>
                <a:latin typeface="+mn-lt"/>
                <a:ea typeface="+mn-ea"/>
                <a:cs typeface="+mn-cs"/>
              </a:defRPr>
            </a:lvl6pPr>
            <a:lvl7pPr marL="5488138" algn="l" defTabSz="1829379" rtl="0" eaLnBrk="1" latinLnBrk="0" hangingPunct="1">
              <a:defRPr sz="3600" kern="1200">
                <a:solidFill>
                  <a:schemeClr val="tx1"/>
                </a:solidFill>
                <a:latin typeface="+mn-lt"/>
                <a:ea typeface="+mn-ea"/>
                <a:cs typeface="+mn-cs"/>
              </a:defRPr>
            </a:lvl7pPr>
            <a:lvl8pPr marL="6402827" algn="l" defTabSz="1829379" rtl="0" eaLnBrk="1" latinLnBrk="0" hangingPunct="1">
              <a:defRPr sz="3600" kern="1200">
                <a:solidFill>
                  <a:schemeClr val="tx1"/>
                </a:solidFill>
                <a:latin typeface="+mn-lt"/>
                <a:ea typeface="+mn-ea"/>
                <a:cs typeface="+mn-cs"/>
              </a:defRPr>
            </a:lvl8pPr>
            <a:lvl9pPr marL="7317518" algn="l" defTabSz="1829379" rtl="0" eaLnBrk="1" latinLnBrk="0" hangingPunct="1">
              <a:defRPr sz="3600" kern="1200">
                <a:solidFill>
                  <a:schemeClr val="tx1"/>
                </a:solidFill>
                <a:latin typeface="+mn-lt"/>
                <a:ea typeface="+mn-ea"/>
                <a:cs typeface="+mn-cs"/>
              </a:defRPr>
            </a:lvl9pPr>
          </a:lstStyle>
          <a:p>
            <a:endParaRPr lang="en-US"/>
          </a:p>
        </p:txBody>
      </p:sp>
      <p:sp>
        <p:nvSpPr>
          <p:cNvPr id="48" name="Freeform 17">
            <a:extLst>
              <a:ext uri="{FF2B5EF4-FFF2-40B4-BE49-F238E27FC236}">
                <a16:creationId xmlns:a16="http://schemas.microsoft.com/office/drawing/2014/main" id="{B7F4EA4B-CC83-8A57-EC15-A79B02A9AB0B}"/>
              </a:ext>
            </a:extLst>
          </p:cNvPr>
          <p:cNvSpPr/>
          <p:nvPr/>
        </p:nvSpPr>
        <p:spPr>
          <a:xfrm rot="18900000" flipV="1">
            <a:off x="6190079" y="7572672"/>
            <a:ext cx="241166" cy="420851"/>
          </a:xfrm>
          <a:custGeom>
            <a:avLst/>
            <a:gdLst>
              <a:gd name="connsiteX0" fmla="*/ 285973 w 540857"/>
              <a:gd name="connsiteY0" fmla="*/ 973232 h 973232"/>
              <a:gd name="connsiteX1" fmla="*/ 254842 w 540857"/>
              <a:gd name="connsiteY1" fmla="*/ 973232 h 973232"/>
              <a:gd name="connsiteX2" fmla="*/ 254842 w 540857"/>
              <a:gd name="connsiteY2" fmla="*/ 59581 h 973232"/>
              <a:gd name="connsiteX3" fmla="*/ 21965 w 540857"/>
              <a:gd name="connsiteY3" fmla="*/ 292415 h 973232"/>
              <a:gd name="connsiteX4" fmla="*/ 0 w 540857"/>
              <a:gd name="connsiteY4" fmla="*/ 270450 h 973232"/>
              <a:gd name="connsiteX5" fmla="*/ 270407 w 540857"/>
              <a:gd name="connsiteY5" fmla="*/ 0 h 973232"/>
              <a:gd name="connsiteX6" fmla="*/ 540857 w 540857"/>
              <a:gd name="connsiteY6" fmla="*/ 270450 h 973232"/>
              <a:gd name="connsiteX7" fmla="*/ 518806 w 540857"/>
              <a:gd name="connsiteY7" fmla="*/ 292415 h 973232"/>
              <a:gd name="connsiteX8" fmla="*/ 285973 w 540857"/>
              <a:gd name="connsiteY8" fmla="*/ 59581 h 973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40857" h="973232">
                <a:moveTo>
                  <a:pt x="285973" y="973232"/>
                </a:moveTo>
                <a:lnTo>
                  <a:pt x="254842" y="973232"/>
                </a:lnTo>
                <a:lnTo>
                  <a:pt x="254842" y="59581"/>
                </a:lnTo>
                <a:lnTo>
                  <a:pt x="21965" y="292415"/>
                </a:lnTo>
                <a:lnTo>
                  <a:pt x="0" y="270450"/>
                </a:lnTo>
                <a:lnTo>
                  <a:pt x="270407" y="0"/>
                </a:lnTo>
                <a:lnTo>
                  <a:pt x="540857" y="270450"/>
                </a:lnTo>
                <a:lnTo>
                  <a:pt x="518806" y="292415"/>
                </a:lnTo>
                <a:lnTo>
                  <a:pt x="285973" y="59581"/>
                </a:lnTo>
                <a:close/>
              </a:path>
            </a:pathLst>
          </a:custGeom>
          <a:solidFill>
            <a:schemeClr val="accent1"/>
          </a:solidFill>
          <a:ln w="19050" cap="flat">
            <a:solidFill>
              <a:srgbClr val="6F6F6F"/>
            </a:solidFill>
            <a:prstDash val="solid"/>
            <a:miter/>
          </a:ln>
        </p:spPr>
        <p:txBody>
          <a:bodyPr rtlCol="0" anchor="ctr"/>
          <a:lstStyle>
            <a:defPPr>
              <a:defRPr lang="en-US"/>
            </a:defPPr>
            <a:lvl1pPr marL="0" algn="l" defTabSz="1829379" rtl="0" eaLnBrk="1" latinLnBrk="0" hangingPunct="1">
              <a:defRPr sz="3600" kern="1200">
                <a:solidFill>
                  <a:schemeClr val="tx1"/>
                </a:solidFill>
                <a:latin typeface="+mn-lt"/>
                <a:ea typeface="+mn-ea"/>
                <a:cs typeface="+mn-cs"/>
              </a:defRPr>
            </a:lvl1pPr>
            <a:lvl2pPr marL="914688" algn="l" defTabSz="1829379" rtl="0" eaLnBrk="1" latinLnBrk="0" hangingPunct="1">
              <a:defRPr sz="3600" kern="1200">
                <a:solidFill>
                  <a:schemeClr val="tx1"/>
                </a:solidFill>
                <a:latin typeface="+mn-lt"/>
                <a:ea typeface="+mn-ea"/>
                <a:cs typeface="+mn-cs"/>
              </a:defRPr>
            </a:lvl2pPr>
            <a:lvl3pPr marL="1829379" algn="l" defTabSz="1829379" rtl="0" eaLnBrk="1" latinLnBrk="0" hangingPunct="1">
              <a:defRPr sz="3600" kern="1200">
                <a:solidFill>
                  <a:schemeClr val="tx1"/>
                </a:solidFill>
                <a:latin typeface="+mn-lt"/>
                <a:ea typeface="+mn-ea"/>
                <a:cs typeface="+mn-cs"/>
              </a:defRPr>
            </a:lvl3pPr>
            <a:lvl4pPr marL="2744068" algn="l" defTabSz="1829379" rtl="0" eaLnBrk="1" latinLnBrk="0" hangingPunct="1">
              <a:defRPr sz="3600" kern="1200">
                <a:solidFill>
                  <a:schemeClr val="tx1"/>
                </a:solidFill>
                <a:latin typeface="+mn-lt"/>
                <a:ea typeface="+mn-ea"/>
                <a:cs typeface="+mn-cs"/>
              </a:defRPr>
            </a:lvl4pPr>
            <a:lvl5pPr marL="3658759" algn="l" defTabSz="1829379" rtl="0" eaLnBrk="1" latinLnBrk="0" hangingPunct="1">
              <a:defRPr sz="3600" kern="1200">
                <a:solidFill>
                  <a:schemeClr val="tx1"/>
                </a:solidFill>
                <a:latin typeface="+mn-lt"/>
                <a:ea typeface="+mn-ea"/>
                <a:cs typeface="+mn-cs"/>
              </a:defRPr>
            </a:lvl5pPr>
            <a:lvl6pPr marL="4573447" algn="l" defTabSz="1829379" rtl="0" eaLnBrk="1" latinLnBrk="0" hangingPunct="1">
              <a:defRPr sz="3600" kern="1200">
                <a:solidFill>
                  <a:schemeClr val="tx1"/>
                </a:solidFill>
                <a:latin typeface="+mn-lt"/>
                <a:ea typeface="+mn-ea"/>
                <a:cs typeface="+mn-cs"/>
              </a:defRPr>
            </a:lvl6pPr>
            <a:lvl7pPr marL="5488138" algn="l" defTabSz="1829379" rtl="0" eaLnBrk="1" latinLnBrk="0" hangingPunct="1">
              <a:defRPr sz="3600" kern="1200">
                <a:solidFill>
                  <a:schemeClr val="tx1"/>
                </a:solidFill>
                <a:latin typeface="+mn-lt"/>
                <a:ea typeface="+mn-ea"/>
                <a:cs typeface="+mn-cs"/>
              </a:defRPr>
            </a:lvl7pPr>
            <a:lvl8pPr marL="6402827" algn="l" defTabSz="1829379" rtl="0" eaLnBrk="1" latinLnBrk="0" hangingPunct="1">
              <a:defRPr sz="3600" kern="1200">
                <a:solidFill>
                  <a:schemeClr val="tx1"/>
                </a:solidFill>
                <a:latin typeface="+mn-lt"/>
                <a:ea typeface="+mn-ea"/>
                <a:cs typeface="+mn-cs"/>
              </a:defRPr>
            </a:lvl8pPr>
            <a:lvl9pPr marL="7317518" algn="l" defTabSz="1829379" rtl="0" eaLnBrk="1" latinLnBrk="0" hangingPunct="1">
              <a:defRPr sz="3600" kern="1200">
                <a:solidFill>
                  <a:schemeClr val="tx1"/>
                </a:solidFill>
                <a:latin typeface="+mn-lt"/>
                <a:ea typeface="+mn-ea"/>
                <a:cs typeface="+mn-cs"/>
              </a:defRPr>
            </a:lvl9pPr>
          </a:lstStyle>
          <a:p>
            <a:endParaRPr lang="en-US"/>
          </a:p>
        </p:txBody>
      </p:sp>
      <p:cxnSp>
        <p:nvCxnSpPr>
          <p:cNvPr id="54" name="Straight Arrow Connector 53">
            <a:extLst>
              <a:ext uri="{FF2B5EF4-FFF2-40B4-BE49-F238E27FC236}">
                <a16:creationId xmlns:a16="http://schemas.microsoft.com/office/drawing/2014/main" id="{A7F168B0-4472-4F2E-96C7-9D0A3BC86B1F}"/>
              </a:ext>
            </a:extLst>
          </p:cNvPr>
          <p:cNvCxnSpPr>
            <a:cxnSpLocks/>
          </p:cNvCxnSpPr>
          <p:nvPr/>
        </p:nvCxnSpPr>
        <p:spPr bwMode="auto">
          <a:xfrm>
            <a:off x="568325" y="12351677"/>
            <a:ext cx="23263225" cy="0"/>
          </a:xfrm>
          <a:prstGeom prst="straightConnector1">
            <a:avLst/>
          </a:prstGeom>
          <a:ln w="19050">
            <a:solidFill>
              <a:schemeClr val="tx1"/>
            </a:solidFill>
            <a:headEnd type="arrow" w="lg" len="med"/>
            <a:tailEnd type="arrow" w="lg" len="med"/>
          </a:ln>
          <a:effectLst/>
        </p:spPr>
        <p:style>
          <a:lnRef idx="1">
            <a:schemeClr val="dk1"/>
          </a:lnRef>
          <a:fillRef idx="0">
            <a:schemeClr val="dk1"/>
          </a:fillRef>
          <a:effectRef idx="0">
            <a:schemeClr val="dk1"/>
          </a:effectRef>
          <a:fontRef idx="minor">
            <a:schemeClr val="tx1"/>
          </a:fontRef>
        </p:style>
      </p:cxnSp>
      <p:cxnSp>
        <p:nvCxnSpPr>
          <p:cNvPr id="56" name="Straight Arrow Connector 55">
            <a:extLst>
              <a:ext uri="{FF2B5EF4-FFF2-40B4-BE49-F238E27FC236}">
                <a16:creationId xmlns:a16="http://schemas.microsoft.com/office/drawing/2014/main" id="{ED47B858-F185-2388-BE5F-CB9D577DE5D1}"/>
              </a:ext>
            </a:extLst>
          </p:cNvPr>
          <p:cNvCxnSpPr>
            <a:cxnSpLocks/>
          </p:cNvCxnSpPr>
          <p:nvPr/>
        </p:nvCxnSpPr>
        <p:spPr bwMode="auto">
          <a:xfrm>
            <a:off x="9381208" y="3613117"/>
            <a:ext cx="14450342" cy="0"/>
          </a:xfrm>
          <a:prstGeom prst="straightConnector1">
            <a:avLst/>
          </a:prstGeom>
          <a:ln w="12700">
            <a:solidFill>
              <a:schemeClr val="tx1"/>
            </a:solidFill>
            <a:headEnd type="arrow" w="lg" len="med"/>
            <a:tailEnd type="arrow" w="lg" len="med"/>
          </a:ln>
          <a:effectLst/>
        </p:spPr>
        <p:style>
          <a:lnRef idx="1">
            <a:schemeClr val="dk1"/>
          </a:lnRef>
          <a:fillRef idx="0">
            <a:schemeClr val="dk1"/>
          </a:fillRef>
          <a:effectRef idx="0">
            <a:schemeClr val="dk1"/>
          </a:effectRef>
          <a:fontRef idx="minor">
            <a:schemeClr val="tx1"/>
          </a:fontRef>
        </p:style>
      </p:cxnSp>
      <p:sp>
        <p:nvSpPr>
          <p:cNvPr id="65" name="Text Placeholder 58">
            <a:extLst>
              <a:ext uri="{FF2B5EF4-FFF2-40B4-BE49-F238E27FC236}">
                <a16:creationId xmlns:a16="http://schemas.microsoft.com/office/drawing/2014/main" id="{4DD3BACC-CF9C-AE11-CD40-890F6287D4C2}"/>
              </a:ext>
            </a:extLst>
          </p:cNvPr>
          <p:cNvSpPr txBox="1">
            <a:spLocks/>
          </p:cNvSpPr>
          <p:nvPr/>
        </p:nvSpPr>
        <p:spPr>
          <a:xfrm>
            <a:off x="600648" y="7759217"/>
            <a:ext cx="2376277" cy="277661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256032"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512064"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768096"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Arial" panose="020B0604020202020204" pitchFamily="34" charset="0"/>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r>
              <a:rPr lang="en-US" sz="1800" kern="0" dirty="0">
                <a:latin typeface="IBM Plex Sans"/>
              </a:rPr>
              <a:t>Outcome</a:t>
            </a:r>
          </a:p>
          <a:p>
            <a:pPr lvl="1"/>
            <a:r>
              <a:rPr lang="en-US" sz="1800" kern="0" dirty="0">
                <a:latin typeface="IBM Plex Sans"/>
              </a:rPr>
              <a:t>Introduction</a:t>
            </a:r>
          </a:p>
          <a:p>
            <a:pPr lvl="1"/>
            <a:r>
              <a:rPr lang="en-US" sz="1800" kern="0" dirty="0">
                <a:latin typeface="IBM Plex Sans"/>
              </a:rPr>
              <a:t>Learn business plan points priorities </a:t>
            </a:r>
            <a:br>
              <a:rPr lang="en-US" sz="1800" kern="0" dirty="0">
                <a:latin typeface="IBM Plex Sans"/>
              </a:rPr>
            </a:br>
            <a:r>
              <a:rPr lang="en-US" sz="1800" kern="0" dirty="0">
                <a:latin typeface="IBM Plex Sans"/>
              </a:rPr>
              <a:t>and goals</a:t>
            </a:r>
          </a:p>
          <a:p>
            <a:pPr lvl="1"/>
            <a:r>
              <a:rPr lang="en-US" sz="1800" kern="0" dirty="0">
                <a:latin typeface="IBM Plex Sans"/>
              </a:rPr>
              <a:t>Agree on next steps</a:t>
            </a:r>
          </a:p>
          <a:p>
            <a:endParaRPr lang="en-US" sz="1800" kern="0" dirty="0">
              <a:latin typeface="IBM Plex Sans"/>
            </a:endParaRPr>
          </a:p>
          <a:p>
            <a:endParaRPr lang="en-US" sz="1800" kern="0" dirty="0">
              <a:latin typeface="IBM Plex Sans"/>
            </a:endParaRPr>
          </a:p>
        </p:txBody>
      </p:sp>
      <p:sp>
        <p:nvSpPr>
          <p:cNvPr id="2" name="TextBox 1">
            <a:extLst>
              <a:ext uri="{FF2B5EF4-FFF2-40B4-BE49-F238E27FC236}">
                <a16:creationId xmlns:a16="http://schemas.microsoft.com/office/drawing/2014/main" id="{91AE076F-0208-B375-FBCC-65FA9BDE4D77}"/>
              </a:ext>
            </a:extLst>
          </p:cNvPr>
          <p:cNvSpPr txBox="1"/>
          <p:nvPr/>
        </p:nvSpPr>
        <p:spPr>
          <a:xfrm>
            <a:off x="600648" y="12395098"/>
            <a:ext cx="23180102" cy="461665"/>
          </a:xfrm>
          <a:prstGeom prst="rect">
            <a:avLst/>
          </a:prstGeom>
          <a:noFill/>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a:spAutoFit/>
          </a:bodyPr>
          <a:lstStyle/>
          <a:p>
            <a:pPr algn="ctr"/>
            <a:r>
              <a:rPr lang="en-US" sz="2400" dirty="0">
                <a:effectLst/>
                <a:latin typeface="IBM Plex Sans Light" panose="020B0403050203000203" pitchFamily="34" charset="0"/>
              </a:rPr>
              <a:t>Client Training Services</a:t>
            </a:r>
          </a:p>
        </p:txBody>
      </p:sp>
      <p:cxnSp>
        <p:nvCxnSpPr>
          <p:cNvPr id="6" name="Straight Arrow Connector 5">
            <a:extLst>
              <a:ext uri="{FF2B5EF4-FFF2-40B4-BE49-F238E27FC236}">
                <a16:creationId xmlns:a16="http://schemas.microsoft.com/office/drawing/2014/main" id="{C6802CCC-4225-4B8F-9462-3D26344BE33D}"/>
              </a:ext>
            </a:extLst>
          </p:cNvPr>
          <p:cNvCxnSpPr>
            <a:cxnSpLocks/>
          </p:cNvCxnSpPr>
          <p:nvPr/>
        </p:nvCxnSpPr>
        <p:spPr bwMode="auto">
          <a:xfrm>
            <a:off x="578137" y="3613117"/>
            <a:ext cx="8321040" cy="0"/>
          </a:xfrm>
          <a:prstGeom prst="straightConnector1">
            <a:avLst/>
          </a:prstGeom>
          <a:ln w="12700">
            <a:solidFill>
              <a:schemeClr val="tx1"/>
            </a:solidFill>
            <a:headEnd type="none" w="lg" len="med"/>
            <a:tailEnd type="none" w="lg"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331093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19EABB9-1750-454D-B3ED-00CEDAB505ED}"/>
              </a:ext>
            </a:extLst>
          </p:cNvPr>
          <p:cNvSpPr/>
          <p:nvPr/>
        </p:nvSpPr>
        <p:spPr>
          <a:xfrm>
            <a:off x="17222862" y="1922041"/>
            <a:ext cx="6753786" cy="2134710"/>
          </a:xfrm>
          <a:prstGeom prst="rect">
            <a:avLst/>
          </a:prstGeom>
          <a:solidFill>
            <a:srgbClr val="FFFFFF"/>
          </a:solidFill>
          <a:ln>
            <a:solidFill>
              <a:schemeClr val="tx1"/>
            </a:solidFill>
          </a:ln>
        </p:spPr>
        <p:txBody>
          <a:bodyPr wrap="square" lIns="0" tIns="0" rIns="0" bIns="0" rtlCol="0" anchor="ctr">
            <a:noAutofit/>
          </a:bodyPr>
          <a:lstStyle/>
          <a:p>
            <a:pPr algn="ctr" defTabSz="1214566">
              <a:defRPr/>
            </a:pPr>
            <a:endParaRPr lang="en-US" sz="3200" dirty="0">
              <a:solidFill>
                <a:srgbClr val="FFFFFF"/>
              </a:solidFill>
              <a:latin typeface="IBM Plex Sans Light" panose="020B0403050203000203" pitchFamily="34" charset="0"/>
              <a:cs typeface="Arial"/>
            </a:endParaRPr>
          </a:p>
        </p:txBody>
      </p:sp>
      <p:sp>
        <p:nvSpPr>
          <p:cNvPr id="27" name="TextBox 26">
            <a:extLst>
              <a:ext uri="{FF2B5EF4-FFF2-40B4-BE49-F238E27FC236}">
                <a16:creationId xmlns:a16="http://schemas.microsoft.com/office/drawing/2014/main" id="{8B5FA473-7386-1A4C-8A4B-B0E2A1871C9C}"/>
              </a:ext>
            </a:extLst>
          </p:cNvPr>
          <p:cNvSpPr txBox="1"/>
          <p:nvPr/>
        </p:nvSpPr>
        <p:spPr>
          <a:xfrm>
            <a:off x="18856095" y="2189176"/>
            <a:ext cx="4926468" cy="1600438"/>
          </a:xfrm>
          <a:prstGeom prst="rect">
            <a:avLst/>
          </a:prstGeom>
          <a:noFill/>
        </p:spPr>
        <p:txBody>
          <a:bodyPr wrap="square" lIns="0" tIns="0" rIns="0" bIns="0" rtlCol="0">
            <a:spAutoFit/>
          </a:bodyPr>
          <a:lstStyle/>
          <a:p>
            <a:pPr algn="ctr" defTabSz="1214566">
              <a:defRPr/>
            </a:pPr>
            <a:r>
              <a:rPr lang="en-US" sz="3200" b="1" i="1" dirty="0">
                <a:solidFill>
                  <a:srgbClr val="000000"/>
                </a:solidFill>
                <a:latin typeface="IBM Plex Sans" panose="020B0503050203000203" pitchFamily="34" charset="0"/>
              </a:rPr>
              <a:t>Accelerate</a:t>
            </a:r>
          </a:p>
          <a:p>
            <a:pPr algn="ctr" defTabSz="1214566">
              <a:defRPr/>
            </a:pPr>
            <a:r>
              <a:rPr lang="en-US" sz="2400" b="1" i="1" dirty="0">
                <a:solidFill>
                  <a:srgbClr val="000000"/>
                </a:solidFill>
                <a:latin typeface="IBM Plex Sans" panose="020B0503050203000203" pitchFamily="34" charset="0"/>
              </a:rPr>
              <a:t>(6 Weeks Consulting + 3 Month Enterprise Connect)</a:t>
            </a:r>
            <a:endParaRPr lang="en-US" sz="3200" b="1" i="1" dirty="0">
              <a:solidFill>
                <a:srgbClr val="000000"/>
              </a:solidFill>
              <a:latin typeface="IBM Plex Sans" panose="020B0503050203000203" pitchFamily="34" charset="0"/>
            </a:endParaRPr>
          </a:p>
          <a:p>
            <a:pPr algn="ctr" defTabSz="1214566">
              <a:defRPr/>
            </a:pPr>
            <a:r>
              <a:rPr lang="en-US" sz="2400" i="1" dirty="0">
                <a:solidFill>
                  <a:srgbClr val="000000"/>
                </a:solidFill>
                <a:latin typeface="IBM Plex Sans" panose="020B0503050203000203" pitchFamily="34" charset="0"/>
              </a:rPr>
              <a:t>Build, deploy the MVP</a:t>
            </a:r>
          </a:p>
        </p:txBody>
      </p:sp>
      <p:sp>
        <p:nvSpPr>
          <p:cNvPr id="99" name="TextBox 98">
            <a:extLst>
              <a:ext uri="{FF2B5EF4-FFF2-40B4-BE49-F238E27FC236}">
                <a16:creationId xmlns:a16="http://schemas.microsoft.com/office/drawing/2014/main" id="{4DC8EAB8-F714-2A45-B218-DC1280CEC33A}"/>
              </a:ext>
            </a:extLst>
          </p:cNvPr>
          <p:cNvSpPr txBox="1"/>
          <p:nvPr/>
        </p:nvSpPr>
        <p:spPr>
          <a:xfrm>
            <a:off x="322735" y="252993"/>
            <a:ext cx="21878760" cy="1231106"/>
          </a:xfrm>
          <a:prstGeom prst="rect">
            <a:avLst/>
          </a:prstGeom>
          <a:noFill/>
        </p:spPr>
        <p:txBody>
          <a:bodyPr wrap="square" lIns="0" tIns="0" rIns="0" bIns="0" rtlCol="0">
            <a:spAutoFit/>
          </a:bodyPr>
          <a:lstStyle/>
          <a:p>
            <a:pPr defTabSz="1214566">
              <a:defRPr/>
            </a:pPr>
            <a:r>
              <a:rPr lang="en-US" sz="4800" b="1" dirty="0">
                <a:latin typeface="IBM Plex Sans" panose="020B0503050203000203" pitchFamily="34" charset="0"/>
              </a:rPr>
              <a:t>Expert Labs  </a:t>
            </a:r>
            <a:r>
              <a:rPr lang="en-US" sz="4800" dirty="0">
                <a:latin typeface="IBM Plex Sans Light" panose="020B0403050203000203" pitchFamily="34" charset="0"/>
              </a:rPr>
              <a:t>|  IBM Automation Services Offer</a:t>
            </a:r>
          </a:p>
          <a:p>
            <a:pPr defTabSz="1214566">
              <a:defRPr/>
            </a:pPr>
            <a:r>
              <a:rPr lang="en-US" sz="3200" i="1" dirty="0">
                <a:latin typeface="IBM Plex Sans Light" panose="020B0403050203000203" pitchFamily="34" charset="0"/>
              </a:rPr>
              <a:t>Driving Adoption and Consumption of Cloud Paks</a:t>
            </a:r>
          </a:p>
        </p:txBody>
      </p:sp>
      <p:sp>
        <p:nvSpPr>
          <p:cNvPr id="56" name="Rectangle 55">
            <a:extLst>
              <a:ext uri="{FF2B5EF4-FFF2-40B4-BE49-F238E27FC236}">
                <a16:creationId xmlns:a16="http://schemas.microsoft.com/office/drawing/2014/main" id="{A11177A2-4AF3-604A-BC6A-91CBE3E34196}"/>
              </a:ext>
            </a:extLst>
          </p:cNvPr>
          <p:cNvSpPr/>
          <p:nvPr/>
        </p:nvSpPr>
        <p:spPr>
          <a:xfrm>
            <a:off x="9754359" y="1922041"/>
            <a:ext cx="6753788" cy="2200730"/>
          </a:xfrm>
          <a:prstGeom prst="rect">
            <a:avLst/>
          </a:prstGeom>
          <a:solidFill>
            <a:srgbClr val="FFFFFF"/>
          </a:solidFill>
          <a:ln>
            <a:solidFill>
              <a:schemeClr val="tx1"/>
            </a:solidFill>
          </a:ln>
        </p:spPr>
        <p:txBody>
          <a:bodyPr wrap="square" lIns="0" tIns="0" rIns="0" bIns="0" rtlCol="0" anchor="ctr">
            <a:noAutofit/>
          </a:bodyPr>
          <a:lstStyle/>
          <a:p>
            <a:pPr algn="ctr" defTabSz="1214566">
              <a:defRPr/>
            </a:pPr>
            <a:endParaRPr lang="en-US" sz="3200" dirty="0">
              <a:solidFill>
                <a:srgbClr val="FFFFFF"/>
              </a:solidFill>
              <a:latin typeface="IBM Plex Sans Light" panose="020B0403050203000203" pitchFamily="34" charset="0"/>
              <a:cs typeface="Arial"/>
            </a:endParaRPr>
          </a:p>
        </p:txBody>
      </p:sp>
      <p:sp>
        <p:nvSpPr>
          <p:cNvPr id="60" name="TextBox 59">
            <a:extLst>
              <a:ext uri="{FF2B5EF4-FFF2-40B4-BE49-F238E27FC236}">
                <a16:creationId xmlns:a16="http://schemas.microsoft.com/office/drawing/2014/main" id="{51E455A3-16BB-4144-9ADD-E6EA79F9FB79}"/>
              </a:ext>
            </a:extLst>
          </p:cNvPr>
          <p:cNvSpPr txBox="1"/>
          <p:nvPr/>
        </p:nvSpPr>
        <p:spPr>
          <a:xfrm>
            <a:off x="11230271" y="2196128"/>
            <a:ext cx="5143300" cy="1600438"/>
          </a:xfrm>
          <a:prstGeom prst="rect">
            <a:avLst/>
          </a:prstGeom>
          <a:noFill/>
        </p:spPr>
        <p:txBody>
          <a:bodyPr wrap="square" lIns="0" tIns="0" rIns="0" bIns="0" rtlCol="0">
            <a:spAutoFit/>
          </a:bodyPr>
          <a:lstStyle/>
          <a:p>
            <a:pPr algn="ctr" defTabSz="1214566">
              <a:defRPr/>
            </a:pPr>
            <a:r>
              <a:rPr lang="en-US" sz="3200" b="1" i="1" dirty="0">
                <a:solidFill>
                  <a:srgbClr val="000000"/>
                </a:solidFill>
                <a:latin typeface="IBM Plex Sans" panose="020B0503050203000203" pitchFamily="34" charset="0"/>
              </a:rPr>
              <a:t>Jump Start</a:t>
            </a:r>
          </a:p>
          <a:p>
            <a:pPr algn="ctr" defTabSz="1214566">
              <a:defRPr/>
            </a:pPr>
            <a:r>
              <a:rPr lang="en-US" sz="2400" b="1" i="1" dirty="0">
                <a:solidFill>
                  <a:srgbClr val="000000"/>
                </a:solidFill>
                <a:latin typeface="IBM Plex Sans" panose="020B0503050203000203" pitchFamily="34" charset="0"/>
              </a:rPr>
              <a:t>(3 Weeks Consulting + Enterprise Learning Subscription)</a:t>
            </a:r>
          </a:p>
          <a:p>
            <a:pPr algn="ctr" defTabSz="1214566">
              <a:defRPr/>
            </a:pPr>
            <a:r>
              <a:rPr lang="en-US" sz="2400" i="1" dirty="0">
                <a:solidFill>
                  <a:srgbClr val="000000"/>
                </a:solidFill>
                <a:latin typeface="IBM Plex Sans" panose="020B0503050203000203" pitchFamily="34" charset="0"/>
              </a:rPr>
              <a:t>Build a scalable infrastructure</a:t>
            </a:r>
          </a:p>
        </p:txBody>
      </p:sp>
      <p:sp>
        <p:nvSpPr>
          <p:cNvPr id="66" name="Rectangle 65">
            <a:extLst>
              <a:ext uri="{FF2B5EF4-FFF2-40B4-BE49-F238E27FC236}">
                <a16:creationId xmlns:a16="http://schemas.microsoft.com/office/drawing/2014/main" id="{268B197B-F274-2749-BFAF-990E41E88BCB}"/>
              </a:ext>
            </a:extLst>
          </p:cNvPr>
          <p:cNvSpPr/>
          <p:nvPr/>
        </p:nvSpPr>
        <p:spPr>
          <a:xfrm>
            <a:off x="2239396" y="1922041"/>
            <a:ext cx="6753790" cy="2201562"/>
          </a:xfrm>
          <a:prstGeom prst="rect">
            <a:avLst/>
          </a:prstGeom>
          <a:solidFill>
            <a:schemeClr val="bg2"/>
          </a:solidFill>
          <a:ln>
            <a:solidFill>
              <a:schemeClr val="tx1"/>
            </a:solidFill>
          </a:ln>
        </p:spPr>
        <p:txBody>
          <a:bodyPr wrap="square" lIns="0" tIns="0" rIns="0" bIns="0" rtlCol="0" anchor="ctr">
            <a:noAutofit/>
          </a:bodyPr>
          <a:lstStyle/>
          <a:p>
            <a:pPr algn="ctr" defTabSz="1214566">
              <a:defRPr/>
            </a:pPr>
            <a:endParaRPr lang="en-US" sz="3200" dirty="0">
              <a:solidFill>
                <a:srgbClr val="FFFFFF"/>
              </a:solidFill>
              <a:latin typeface="IBM Plex Sans Light" panose="020B0403050203000203" pitchFamily="34" charset="0"/>
              <a:cs typeface="Arial"/>
            </a:endParaRPr>
          </a:p>
        </p:txBody>
      </p:sp>
      <p:sp>
        <p:nvSpPr>
          <p:cNvPr id="67" name="TextBox 66">
            <a:extLst>
              <a:ext uri="{FF2B5EF4-FFF2-40B4-BE49-F238E27FC236}">
                <a16:creationId xmlns:a16="http://schemas.microsoft.com/office/drawing/2014/main" id="{AC4FDA5D-2963-344F-AF48-3059AE1DA5D7}"/>
              </a:ext>
            </a:extLst>
          </p:cNvPr>
          <p:cNvSpPr txBox="1"/>
          <p:nvPr/>
        </p:nvSpPr>
        <p:spPr>
          <a:xfrm>
            <a:off x="3847298" y="2199914"/>
            <a:ext cx="4528030" cy="1600438"/>
          </a:xfrm>
          <a:prstGeom prst="rect">
            <a:avLst/>
          </a:prstGeom>
          <a:noFill/>
        </p:spPr>
        <p:txBody>
          <a:bodyPr wrap="square" lIns="0" tIns="0" rIns="0" bIns="0" rtlCol="0">
            <a:spAutoFit/>
          </a:bodyPr>
          <a:lstStyle/>
          <a:p>
            <a:pPr algn="ctr" defTabSz="1214566">
              <a:defRPr/>
            </a:pPr>
            <a:r>
              <a:rPr lang="en-US" sz="3200" b="1" i="1" dirty="0">
                <a:solidFill>
                  <a:srgbClr val="000000"/>
                </a:solidFill>
                <a:latin typeface="IBM Plex Sans" panose="020B0503050203000203" pitchFamily="34" charset="0"/>
              </a:rPr>
              <a:t>Assessment Workshop</a:t>
            </a:r>
          </a:p>
          <a:p>
            <a:pPr algn="ctr" defTabSz="1214566">
              <a:defRPr/>
            </a:pPr>
            <a:r>
              <a:rPr lang="en-US" sz="2400" b="1" i="1" dirty="0">
                <a:solidFill>
                  <a:srgbClr val="000000"/>
                </a:solidFill>
                <a:latin typeface="IBM Plex Sans" panose="020B0503050203000203" pitchFamily="34" charset="0"/>
              </a:rPr>
              <a:t>(3-5 Days, No Charge)</a:t>
            </a:r>
          </a:p>
          <a:p>
            <a:pPr algn="ctr" defTabSz="1214566">
              <a:defRPr/>
            </a:pPr>
            <a:r>
              <a:rPr lang="en-US" sz="2400" i="1" dirty="0">
                <a:solidFill>
                  <a:srgbClr val="000000"/>
                </a:solidFill>
                <a:latin typeface="IBM Plex Sans" panose="020B0503050203000203" pitchFamily="34" charset="0"/>
              </a:rPr>
              <a:t>Assess existing workloads and plan next steps </a:t>
            </a:r>
            <a:endParaRPr lang="en-US" sz="3200" b="1" i="1" dirty="0">
              <a:solidFill>
                <a:srgbClr val="000000"/>
              </a:solidFill>
              <a:latin typeface="IBM Plex Sans" panose="020B0503050203000203" pitchFamily="34" charset="0"/>
            </a:endParaRPr>
          </a:p>
        </p:txBody>
      </p:sp>
      <p:sp>
        <p:nvSpPr>
          <p:cNvPr id="39" name="Rectangle 38">
            <a:extLst>
              <a:ext uri="{FF2B5EF4-FFF2-40B4-BE49-F238E27FC236}">
                <a16:creationId xmlns:a16="http://schemas.microsoft.com/office/drawing/2014/main" id="{A102422D-E48A-7D4A-BC3F-E530462D83D1}"/>
              </a:ext>
            </a:extLst>
          </p:cNvPr>
          <p:cNvSpPr/>
          <p:nvPr/>
        </p:nvSpPr>
        <p:spPr>
          <a:xfrm>
            <a:off x="9755188" y="4122773"/>
            <a:ext cx="6753790" cy="3421774"/>
          </a:xfrm>
          <a:prstGeom prst="rect">
            <a:avLst/>
          </a:prstGeom>
          <a:solidFill>
            <a:schemeClr val="accent2"/>
          </a:solidFill>
          <a:ln>
            <a:solidFill>
              <a:schemeClr val="tx1"/>
            </a:solidFill>
          </a:ln>
        </p:spPr>
        <p:txBody>
          <a:bodyPr wrap="square" lIns="182880" tIns="182880" rIns="182880" bIns="0" rtlCol="0" anchor="t">
            <a:noAutofit/>
          </a:bodyPr>
          <a:lstStyle/>
          <a:p>
            <a:pPr marL="241300" indent="-241300" defTabSz="1214566">
              <a:spcAft>
                <a:spcPts val="600"/>
              </a:spcAft>
              <a:buFont typeface="Arial" panose="020B0604020202020204" pitchFamily="34" charset="0"/>
              <a:buChar char="•"/>
              <a:defRPr/>
            </a:pPr>
            <a:r>
              <a:rPr lang="en-US" sz="2600" dirty="0">
                <a:solidFill>
                  <a:srgbClr val="FFFFFF"/>
                </a:solidFill>
                <a:latin typeface="IBM Plex Sans Light" panose="020B0403050203000203" pitchFamily="34" charset="0"/>
              </a:rPr>
              <a:t>Installl and configure  OpenShift Container  Platform</a:t>
            </a:r>
          </a:p>
          <a:p>
            <a:pPr marL="241300" indent="-241300" defTabSz="1214566">
              <a:spcAft>
                <a:spcPts val="600"/>
              </a:spcAft>
              <a:buFont typeface="Arial" panose="020B0604020202020204" pitchFamily="34" charset="0"/>
              <a:buChar char="•"/>
              <a:defRPr/>
            </a:pPr>
            <a:r>
              <a:rPr lang="en-US" sz="2600" dirty="0">
                <a:solidFill>
                  <a:srgbClr val="FFFFFF"/>
                </a:solidFill>
                <a:latin typeface="IBM Plex Sans Light" panose="020B0403050203000203" pitchFamily="34" charset="0"/>
              </a:rPr>
              <a:t>Deploy </a:t>
            </a:r>
            <a:r>
              <a:rPr lang="en-US" sz="2600" b="1" dirty="0">
                <a:solidFill>
                  <a:srgbClr val="FFFFFF"/>
                </a:solidFill>
                <a:latin typeface="IBM Plex Sans Light" panose="020B0403050203000203" pitchFamily="34" charset="0"/>
              </a:rPr>
              <a:t>Cloud Pak capabilities with common services required to deploy workloads</a:t>
            </a:r>
            <a:endParaRPr lang="en-US" sz="2600" dirty="0">
              <a:solidFill>
                <a:srgbClr val="FFFFFF"/>
              </a:solidFill>
              <a:latin typeface="IBM Plex Sans Light" panose="020B0403050203000203" pitchFamily="34" charset="0"/>
            </a:endParaRPr>
          </a:p>
          <a:p>
            <a:pPr marL="241300" indent="-241300" defTabSz="1214566">
              <a:spcAft>
                <a:spcPts val="600"/>
              </a:spcAft>
              <a:buFont typeface="Arial" panose="020B0604020202020204" pitchFamily="34" charset="0"/>
              <a:buChar char="•"/>
              <a:defRPr/>
            </a:pPr>
            <a:r>
              <a:rPr lang="en-US" sz="2600" dirty="0">
                <a:solidFill>
                  <a:srgbClr val="FFFFFF"/>
                </a:solidFill>
                <a:latin typeface="IBM Plex Sans Light" panose="020B0403050203000203" pitchFamily="34" charset="0"/>
              </a:rPr>
              <a:t>Validate the environment with an initial sample application</a:t>
            </a:r>
          </a:p>
        </p:txBody>
      </p:sp>
      <p:sp>
        <p:nvSpPr>
          <p:cNvPr id="36" name="Rectangle 35">
            <a:extLst>
              <a:ext uri="{FF2B5EF4-FFF2-40B4-BE49-F238E27FC236}">
                <a16:creationId xmlns:a16="http://schemas.microsoft.com/office/drawing/2014/main" id="{12414620-3AC2-6440-965E-3BC3C15FD1C6}"/>
              </a:ext>
            </a:extLst>
          </p:cNvPr>
          <p:cNvSpPr/>
          <p:nvPr/>
        </p:nvSpPr>
        <p:spPr>
          <a:xfrm>
            <a:off x="17222861" y="4056751"/>
            <a:ext cx="6753788" cy="3421774"/>
          </a:xfrm>
          <a:prstGeom prst="rect">
            <a:avLst/>
          </a:prstGeom>
          <a:solidFill>
            <a:schemeClr val="accent3"/>
          </a:solidFill>
          <a:ln>
            <a:solidFill>
              <a:schemeClr val="tx1"/>
            </a:solidFill>
          </a:ln>
        </p:spPr>
        <p:txBody>
          <a:bodyPr wrap="square" lIns="182880" tIns="182880" rIns="182880" bIns="0" rtlCol="0" anchor="t">
            <a:noAutofit/>
          </a:bodyPr>
          <a:lstStyle/>
          <a:p>
            <a:pPr marL="241300" indent="-241300" defTabSz="1214566">
              <a:spcAft>
                <a:spcPts val="600"/>
              </a:spcAft>
              <a:buFont typeface="Arial" panose="020B0604020202020204" pitchFamily="34" charset="0"/>
              <a:buChar char="•"/>
              <a:defRPr/>
            </a:pPr>
            <a:r>
              <a:rPr lang="en-US" sz="2600" dirty="0">
                <a:solidFill>
                  <a:srgbClr val="FFFFFF"/>
                </a:solidFill>
                <a:latin typeface="IBM Plex Sans Light" panose="020B0403050203000203" pitchFamily="34" charset="0"/>
              </a:rPr>
              <a:t>Build a scalable OpenShift and Cloud Pak infrastructure</a:t>
            </a:r>
          </a:p>
          <a:p>
            <a:pPr marL="241300" indent="-241300" defTabSz="1214566">
              <a:spcAft>
                <a:spcPts val="600"/>
              </a:spcAft>
              <a:buFont typeface="Arial" panose="020B0604020202020204" pitchFamily="34" charset="0"/>
              <a:buChar char="•"/>
              <a:defRPr/>
            </a:pPr>
            <a:r>
              <a:rPr lang="en-US" sz="2600" b="1" dirty="0">
                <a:solidFill>
                  <a:srgbClr val="FFFFFF"/>
                </a:solidFill>
                <a:latin typeface="IBM Plex Sans Light" panose="020B0403050203000203" pitchFamily="34" charset="0"/>
              </a:rPr>
              <a:t>Modernize and deploy 1-2 applications </a:t>
            </a:r>
            <a:r>
              <a:rPr lang="en-US" sz="2600" dirty="0">
                <a:solidFill>
                  <a:srgbClr val="FFFFFF"/>
                </a:solidFill>
                <a:latin typeface="IBM Plex Sans Light" panose="020B0403050203000203" pitchFamily="34" charset="0"/>
              </a:rPr>
              <a:t>to achieve new levels of efficiency</a:t>
            </a:r>
          </a:p>
          <a:p>
            <a:pPr marL="241300" indent="-241300" defTabSz="1214566">
              <a:spcAft>
                <a:spcPts val="600"/>
              </a:spcAft>
              <a:buFont typeface="Arial" panose="020B0604020202020204" pitchFamily="34" charset="0"/>
              <a:buChar char="•"/>
              <a:defRPr/>
            </a:pPr>
            <a:r>
              <a:rPr lang="en-US" sz="2600" dirty="0">
                <a:solidFill>
                  <a:srgbClr val="FFFFFF"/>
                </a:solidFill>
                <a:latin typeface="IBM Plex Sans Light" panose="020B0403050203000203" pitchFamily="34" charset="0"/>
              </a:rPr>
              <a:t>Provide continuous support to stabilize and optimize the solution</a:t>
            </a:r>
          </a:p>
        </p:txBody>
      </p:sp>
      <p:sp>
        <p:nvSpPr>
          <p:cNvPr id="37" name="Rectangle 36">
            <a:extLst>
              <a:ext uri="{FF2B5EF4-FFF2-40B4-BE49-F238E27FC236}">
                <a16:creationId xmlns:a16="http://schemas.microsoft.com/office/drawing/2014/main" id="{9F8161AF-A798-1141-8A4F-4880004AF3E0}"/>
              </a:ext>
            </a:extLst>
          </p:cNvPr>
          <p:cNvSpPr/>
          <p:nvPr/>
        </p:nvSpPr>
        <p:spPr>
          <a:xfrm>
            <a:off x="2243524" y="4123605"/>
            <a:ext cx="6753790" cy="3421774"/>
          </a:xfrm>
          <a:prstGeom prst="rect">
            <a:avLst/>
          </a:prstGeom>
          <a:solidFill>
            <a:schemeClr val="accent1"/>
          </a:solidFill>
          <a:ln>
            <a:solidFill>
              <a:schemeClr val="tx1"/>
            </a:solidFill>
          </a:ln>
        </p:spPr>
        <p:txBody>
          <a:bodyPr wrap="square" lIns="182880" tIns="182880" rIns="182880" bIns="0" rtlCol="0" anchor="t">
            <a:noAutofit/>
          </a:bodyPr>
          <a:lstStyle/>
          <a:p>
            <a:pPr marL="241300" indent="-241300" defTabSz="1214566">
              <a:spcAft>
                <a:spcPts val="600"/>
              </a:spcAft>
              <a:buFont typeface="Arial" panose="020B0604020202020204" pitchFamily="34" charset="0"/>
              <a:buChar char="•"/>
              <a:defRPr/>
            </a:pPr>
            <a:r>
              <a:rPr lang="en-US" sz="2600" dirty="0">
                <a:solidFill>
                  <a:srgbClr val="FFFFFF"/>
                </a:solidFill>
                <a:latin typeface="IBM Plex Sans Light" panose="020B0403050203000203" pitchFamily="34" charset="0"/>
              </a:rPr>
              <a:t>IBM SME led quick assessment to </a:t>
            </a:r>
            <a:r>
              <a:rPr lang="en-US" sz="2600" b="1" dirty="0">
                <a:solidFill>
                  <a:srgbClr val="FFFFFF"/>
                </a:solidFill>
                <a:latin typeface="IBM Plex Sans Light" panose="020B0403050203000203" pitchFamily="34" charset="0"/>
              </a:rPr>
              <a:t>get insights</a:t>
            </a:r>
            <a:r>
              <a:rPr lang="en-US" sz="2600" dirty="0">
                <a:solidFill>
                  <a:srgbClr val="FFFFFF"/>
                </a:solidFill>
                <a:latin typeface="IBM Plex Sans Light" panose="020B0403050203000203" pitchFamily="34" charset="0"/>
              </a:rPr>
              <a:t> of the existing workloads</a:t>
            </a:r>
          </a:p>
          <a:p>
            <a:pPr marL="241300" indent="-241300" defTabSz="1214566">
              <a:spcAft>
                <a:spcPts val="600"/>
              </a:spcAft>
              <a:buFont typeface="Arial" panose="020B0604020202020204" pitchFamily="34" charset="0"/>
              <a:buChar char="•"/>
              <a:defRPr/>
            </a:pPr>
            <a:r>
              <a:rPr lang="en-US" sz="2600" dirty="0">
                <a:solidFill>
                  <a:srgbClr val="FFFFFF"/>
                </a:solidFill>
                <a:latin typeface="IBM Plex Sans Light" panose="020B0403050203000203" pitchFamily="34" charset="0"/>
              </a:rPr>
              <a:t>Identify the </a:t>
            </a:r>
            <a:r>
              <a:rPr lang="en-US" sz="2600" b="1" dirty="0">
                <a:solidFill>
                  <a:srgbClr val="FFFFFF"/>
                </a:solidFill>
                <a:latin typeface="IBM Plex Sans Light" panose="020B0403050203000203" pitchFamily="34" charset="0"/>
              </a:rPr>
              <a:t>best modernization approach </a:t>
            </a:r>
            <a:r>
              <a:rPr lang="en-US" sz="2600" dirty="0">
                <a:solidFill>
                  <a:srgbClr val="FFFFFF"/>
                </a:solidFill>
                <a:latin typeface="IBM Plex Sans Light" panose="020B0403050203000203" pitchFamily="34" charset="0"/>
              </a:rPr>
              <a:t>that will protect existing investment</a:t>
            </a:r>
          </a:p>
          <a:p>
            <a:pPr marL="241300" indent="-241300" defTabSz="1214566">
              <a:spcAft>
                <a:spcPts val="600"/>
              </a:spcAft>
              <a:buFont typeface="Arial" panose="020B0604020202020204" pitchFamily="34" charset="0"/>
              <a:buChar char="•"/>
              <a:defRPr/>
            </a:pPr>
            <a:r>
              <a:rPr lang="en-US" sz="2600" b="1" dirty="0">
                <a:solidFill>
                  <a:srgbClr val="FFFFFF"/>
                </a:solidFill>
                <a:latin typeface="IBM Plex Sans Light" panose="020B0403050203000203" pitchFamily="34" charset="0"/>
              </a:rPr>
              <a:t>Actionable plan </a:t>
            </a:r>
            <a:r>
              <a:rPr lang="en-US" sz="2600" dirty="0">
                <a:solidFill>
                  <a:srgbClr val="FFFFFF"/>
                </a:solidFill>
                <a:latin typeface="IBM Plex Sans Light" panose="020B0403050203000203" pitchFamily="34" charset="0"/>
              </a:rPr>
              <a:t>that will provide  immediate value for the business</a:t>
            </a:r>
          </a:p>
        </p:txBody>
      </p:sp>
      <p:sp>
        <p:nvSpPr>
          <p:cNvPr id="87" name="Rectangle 86">
            <a:extLst>
              <a:ext uri="{FF2B5EF4-FFF2-40B4-BE49-F238E27FC236}">
                <a16:creationId xmlns:a16="http://schemas.microsoft.com/office/drawing/2014/main" id="{6F4EA2DE-6510-2549-952A-3EE5A72283B1}"/>
              </a:ext>
            </a:extLst>
          </p:cNvPr>
          <p:cNvSpPr/>
          <p:nvPr/>
        </p:nvSpPr>
        <p:spPr>
          <a:xfrm>
            <a:off x="2239397" y="7836159"/>
            <a:ext cx="6753788" cy="2308190"/>
          </a:xfrm>
          <a:prstGeom prst="rect">
            <a:avLst/>
          </a:prstGeom>
          <a:solidFill>
            <a:schemeClr val="accent1"/>
          </a:solidFill>
          <a:ln>
            <a:solidFill>
              <a:schemeClr val="tx1"/>
            </a:solidFill>
          </a:ln>
        </p:spPr>
        <p:txBody>
          <a:bodyPr wrap="square" lIns="182880" tIns="182880" rIns="182880" bIns="0" rtlCol="0" anchor="ctr" anchorCtr="0">
            <a:noAutofit/>
          </a:bodyPr>
          <a:lstStyle/>
          <a:p>
            <a:pPr algn="ctr" defTabSz="1214566">
              <a:spcAft>
                <a:spcPts val="600"/>
              </a:spcAft>
              <a:defRPr/>
            </a:pPr>
            <a:r>
              <a:rPr lang="en-US" sz="2600" dirty="0">
                <a:solidFill>
                  <a:srgbClr val="FFFFFF"/>
                </a:solidFill>
                <a:latin typeface="IBM Plex Sans Light" panose="020B0403050203000203" pitchFamily="34" charset="0"/>
              </a:rPr>
              <a:t>Quick assessment to get valuable insights for existing middleware  estate and identify the best modernization approach that will provide quick value to the business</a:t>
            </a:r>
          </a:p>
        </p:txBody>
      </p:sp>
      <p:sp>
        <p:nvSpPr>
          <p:cNvPr id="88" name="Rectangle 87">
            <a:extLst>
              <a:ext uri="{FF2B5EF4-FFF2-40B4-BE49-F238E27FC236}">
                <a16:creationId xmlns:a16="http://schemas.microsoft.com/office/drawing/2014/main" id="{A12FCAF5-6728-464B-B9B4-B4F57CD031AC}"/>
              </a:ext>
            </a:extLst>
          </p:cNvPr>
          <p:cNvSpPr/>
          <p:nvPr/>
        </p:nvSpPr>
        <p:spPr>
          <a:xfrm>
            <a:off x="9757566" y="7801527"/>
            <a:ext cx="6750582" cy="2308190"/>
          </a:xfrm>
          <a:prstGeom prst="rect">
            <a:avLst/>
          </a:prstGeom>
          <a:solidFill>
            <a:schemeClr val="accent2"/>
          </a:solidFill>
          <a:ln>
            <a:solidFill>
              <a:schemeClr val="tx1"/>
            </a:solidFill>
          </a:ln>
        </p:spPr>
        <p:txBody>
          <a:bodyPr wrap="square" lIns="182880" tIns="182880" rIns="182880" bIns="0" rtlCol="0" anchor="ctr" anchorCtr="0">
            <a:noAutofit/>
          </a:bodyPr>
          <a:lstStyle/>
          <a:p>
            <a:pPr algn="ctr" defTabSz="1214566">
              <a:spcAft>
                <a:spcPts val="600"/>
              </a:spcAft>
              <a:defRPr/>
            </a:pPr>
            <a:r>
              <a:rPr lang="en-US" sz="2600" dirty="0">
                <a:solidFill>
                  <a:srgbClr val="FFFFFF"/>
                </a:solidFill>
                <a:latin typeface="IBM Plex Sans Light" panose="020B0403050203000203" pitchFamily="34" charset="0"/>
              </a:rPr>
              <a:t>Quickly build a scalable Cloud Pak environment ready to deploy your critical solutions</a:t>
            </a:r>
          </a:p>
        </p:txBody>
      </p:sp>
      <p:sp>
        <p:nvSpPr>
          <p:cNvPr id="89" name="Rectangle 88">
            <a:extLst>
              <a:ext uri="{FF2B5EF4-FFF2-40B4-BE49-F238E27FC236}">
                <a16:creationId xmlns:a16="http://schemas.microsoft.com/office/drawing/2014/main" id="{2F9468C3-2B38-CC4D-A166-37CD62A5524F}"/>
              </a:ext>
            </a:extLst>
          </p:cNvPr>
          <p:cNvSpPr/>
          <p:nvPr/>
        </p:nvSpPr>
        <p:spPr>
          <a:xfrm>
            <a:off x="300465" y="5028973"/>
            <a:ext cx="2005132" cy="954107"/>
          </a:xfrm>
          <a:prstGeom prst="rect">
            <a:avLst/>
          </a:prstGeom>
        </p:spPr>
        <p:txBody>
          <a:bodyPr wrap="square">
            <a:spAutoFit/>
          </a:bodyPr>
          <a:lstStyle/>
          <a:p>
            <a:pPr defTabSz="1828800">
              <a:defRPr/>
            </a:pPr>
            <a:r>
              <a:rPr lang="en-US" sz="2800" dirty="0">
                <a:latin typeface="IBM Plex Sans Light" panose="020B0403050203000203" pitchFamily="34" charset="0"/>
              </a:rPr>
              <a:t>Services Offer</a:t>
            </a:r>
            <a:endParaRPr lang="en-US" sz="2800" dirty="0">
              <a:latin typeface="IBM Plex Sans"/>
            </a:endParaRPr>
          </a:p>
        </p:txBody>
      </p:sp>
      <p:sp>
        <p:nvSpPr>
          <p:cNvPr id="41" name="Rectangle 40">
            <a:extLst>
              <a:ext uri="{FF2B5EF4-FFF2-40B4-BE49-F238E27FC236}">
                <a16:creationId xmlns:a16="http://schemas.microsoft.com/office/drawing/2014/main" id="{CC005D86-416C-BA42-B7EB-319F7326246C}"/>
              </a:ext>
            </a:extLst>
          </p:cNvPr>
          <p:cNvSpPr/>
          <p:nvPr/>
        </p:nvSpPr>
        <p:spPr>
          <a:xfrm>
            <a:off x="17253578" y="7767551"/>
            <a:ext cx="6750582" cy="2308190"/>
          </a:xfrm>
          <a:prstGeom prst="rect">
            <a:avLst/>
          </a:prstGeom>
          <a:solidFill>
            <a:schemeClr val="accent3"/>
          </a:solidFill>
          <a:ln>
            <a:solidFill>
              <a:schemeClr val="tx1"/>
            </a:solidFill>
          </a:ln>
        </p:spPr>
        <p:txBody>
          <a:bodyPr wrap="square" lIns="182880" tIns="182880" rIns="182880" bIns="0" rtlCol="0" anchor="ctr" anchorCtr="0">
            <a:noAutofit/>
          </a:bodyPr>
          <a:lstStyle/>
          <a:p>
            <a:pPr algn="ctr" defTabSz="1214566">
              <a:spcAft>
                <a:spcPts val="600"/>
              </a:spcAft>
              <a:defRPr/>
            </a:pPr>
            <a:r>
              <a:rPr lang="en-US" sz="2600" dirty="0">
                <a:solidFill>
                  <a:srgbClr val="FFFFFF"/>
                </a:solidFill>
                <a:latin typeface="IBM Plex Sans Light" panose="020B0403050203000203" pitchFamily="34" charset="0"/>
              </a:rPr>
              <a:t>Realize the value of Cloud Pak by deploying and operationalizing your initial solution</a:t>
            </a:r>
          </a:p>
        </p:txBody>
      </p:sp>
      <p:sp>
        <p:nvSpPr>
          <p:cNvPr id="42" name="Rectangle 41">
            <a:extLst>
              <a:ext uri="{FF2B5EF4-FFF2-40B4-BE49-F238E27FC236}">
                <a16:creationId xmlns:a16="http://schemas.microsoft.com/office/drawing/2014/main" id="{F441EEB6-3B6C-F042-BAD0-E394291AC8C4}"/>
              </a:ext>
            </a:extLst>
          </p:cNvPr>
          <p:cNvSpPr/>
          <p:nvPr/>
        </p:nvSpPr>
        <p:spPr>
          <a:xfrm>
            <a:off x="300466" y="8602221"/>
            <a:ext cx="1648742" cy="523220"/>
          </a:xfrm>
          <a:prstGeom prst="rect">
            <a:avLst/>
          </a:prstGeom>
        </p:spPr>
        <p:txBody>
          <a:bodyPr wrap="square">
            <a:spAutoFit/>
          </a:bodyPr>
          <a:lstStyle/>
          <a:p>
            <a:pPr defTabSz="1828800">
              <a:defRPr/>
            </a:pPr>
            <a:r>
              <a:rPr lang="en-US" sz="2800" dirty="0">
                <a:latin typeface="IBM Plex Sans Light" panose="020B0403050203000203" pitchFamily="34" charset="0"/>
              </a:rPr>
              <a:t>Value</a:t>
            </a:r>
            <a:endParaRPr lang="en-US" sz="2800" dirty="0">
              <a:latin typeface="IBM Plex Sans"/>
            </a:endParaRPr>
          </a:p>
        </p:txBody>
      </p:sp>
      <p:sp>
        <p:nvSpPr>
          <p:cNvPr id="43" name="Rectangle 42">
            <a:extLst>
              <a:ext uri="{FF2B5EF4-FFF2-40B4-BE49-F238E27FC236}">
                <a16:creationId xmlns:a16="http://schemas.microsoft.com/office/drawing/2014/main" id="{8B15975F-2D1C-744A-B0CF-04BC8A15B9F6}"/>
              </a:ext>
            </a:extLst>
          </p:cNvPr>
          <p:cNvSpPr/>
          <p:nvPr/>
        </p:nvSpPr>
        <p:spPr>
          <a:xfrm>
            <a:off x="2236466" y="10467600"/>
            <a:ext cx="6753786" cy="1447296"/>
          </a:xfrm>
          <a:prstGeom prst="rect">
            <a:avLst/>
          </a:prstGeom>
          <a:solidFill>
            <a:schemeClr val="accent1"/>
          </a:solidFill>
          <a:ln>
            <a:solidFill>
              <a:schemeClr val="tx1"/>
            </a:solidFill>
          </a:ln>
        </p:spPr>
        <p:txBody>
          <a:bodyPr wrap="square" lIns="182880" tIns="182880" rIns="182880" bIns="0" rtlCol="0" anchor="ctr" anchorCtr="0">
            <a:noAutofit/>
          </a:bodyPr>
          <a:lstStyle/>
          <a:p>
            <a:pPr algn="ctr" defTabSz="1214566">
              <a:spcAft>
                <a:spcPts val="600"/>
              </a:spcAft>
              <a:defRPr/>
            </a:pPr>
            <a:r>
              <a:rPr lang="en-US" sz="2600" dirty="0">
                <a:solidFill>
                  <a:srgbClr val="FFFFFF"/>
                </a:solidFill>
                <a:latin typeface="IBM Plex Sans Light" panose="020B0403050203000203" pitchFamily="34" charset="0"/>
              </a:rPr>
              <a:t>No Charge, sign up with a one click digital  agreement or a commitment letter</a:t>
            </a:r>
          </a:p>
        </p:txBody>
      </p:sp>
      <p:sp>
        <p:nvSpPr>
          <p:cNvPr id="44" name="Rectangle 43">
            <a:extLst>
              <a:ext uri="{FF2B5EF4-FFF2-40B4-BE49-F238E27FC236}">
                <a16:creationId xmlns:a16="http://schemas.microsoft.com/office/drawing/2014/main" id="{1E8C1005-D329-B849-B003-E7B31DB39C2E}"/>
              </a:ext>
            </a:extLst>
          </p:cNvPr>
          <p:cNvSpPr/>
          <p:nvPr/>
        </p:nvSpPr>
        <p:spPr>
          <a:xfrm>
            <a:off x="9754635" y="10432968"/>
            <a:ext cx="6750504" cy="1447296"/>
          </a:xfrm>
          <a:prstGeom prst="rect">
            <a:avLst/>
          </a:prstGeom>
          <a:solidFill>
            <a:schemeClr val="accent2"/>
          </a:solidFill>
          <a:ln>
            <a:solidFill>
              <a:schemeClr val="tx1"/>
            </a:solidFill>
          </a:ln>
        </p:spPr>
        <p:txBody>
          <a:bodyPr wrap="square" lIns="182880" tIns="182880" rIns="182880" bIns="0" rtlCol="0" anchor="ctr" anchorCtr="0">
            <a:noAutofit/>
          </a:bodyPr>
          <a:lstStyle/>
          <a:p>
            <a:pPr algn="ctr" defTabSz="1214566">
              <a:spcAft>
                <a:spcPts val="600"/>
              </a:spcAft>
              <a:defRPr/>
            </a:pPr>
            <a:r>
              <a:rPr lang="en-US" sz="2600" dirty="0">
                <a:solidFill>
                  <a:srgbClr val="FFFFFF"/>
                </a:solidFill>
                <a:latin typeface="IBM Plex Sans Light" panose="020B0403050203000203" pitchFamily="34" charset="0"/>
              </a:rPr>
              <a:t>Paid Services, transact using an IBM statement of  work or part numbers</a:t>
            </a:r>
          </a:p>
        </p:txBody>
      </p:sp>
      <p:sp>
        <p:nvSpPr>
          <p:cNvPr id="48" name="Rectangle 47">
            <a:extLst>
              <a:ext uri="{FF2B5EF4-FFF2-40B4-BE49-F238E27FC236}">
                <a16:creationId xmlns:a16="http://schemas.microsoft.com/office/drawing/2014/main" id="{7C24AF0A-3ECB-2C48-80DC-66E264C379C8}"/>
              </a:ext>
            </a:extLst>
          </p:cNvPr>
          <p:cNvSpPr/>
          <p:nvPr/>
        </p:nvSpPr>
        <p:spPr>
          <a:xfrm>
            <a:off x="17250647" y="10398992"/>
            <a:ext cx="6750504" cy="1447296"/>
          </a:xfrm>
          <a:prstGeom prst="rect">
            <a:avLst/>
          </a:prstGeom>
          <a:solidFill>
            <a:schemeClr val="accent3"/>
          </a:solidFill>
          <a:ln>
            <a:solidFill>
              <a:schemeClr val="tx1"/>
            </a:solidFill>
          </a:ln>
        </p:spPr>
        <p:txBody>
          <a:bodyPr wrap="square" lIns="182880" tIns="182880" rIns="182880" bIns="0" rtlCol="0" anchor="ctr" anchorCtr="0">
            <a:noAutofit/>
          </a:bodyPr>
          <a:lstStyle/>
          <a:p>
            <a:pPr algn="ctr" defTabSz="1214566">
              <a:spcAft>
                <a:spcPts val="600"/>
              </a:spcAft>
              <a:defRPr/>
            </a:pPr>
            <a:r>
              <a:rPr lang="en-US" sz="2600" dirty="0">
                <a:solidFill>
                  <a:srgbClr val="FFFFFF"/>
                </a:solidFill>
                <a:latin typeface="IBM Plex Sans Light" panose="020B0403050203000203" pitchFamily="34" charset="0"/>
              </a:rPr>
              <a:t>Paid Services, transact using an IBM statement of  work or part numbers</a:t>
            </a:r>
          </a:p>
        </p:txBody>
      </p:sp>
      <p:sp>
        <p:nvSpPr>
          <p:cNvPr id="49" name="Rectangle 48">
            <a:extLst>
              <a:ext uri="{FF2B5EF4-FFF2-40B4-BE49-F238E27FC236}">
                <a16:creationId xmlns:a16="http://schemas.microsoft.com/office/drawing/2014/main" id="{95E06C45-8B5E-744E-B735-08C4495413C5}"/>
              </a:ext>
            </a:extLst>
          </p:cNvPr>
          <p:cNvSpPr/>
          <p:nvPr/>
        </p:nvSpPr>
        <p:spPr>
          <a:xfrm>
            <a:off x="189191" y="10687790"/>
            <a:ext cx="2005132" cy="954107"/>
          </a:xfrm>
          <a:prstGeom prst="rect">
            <a:avLst/>
          </a:prstGeom>
        </p:spPr>
        <p:txBody>
          <a:bodyPr wrap="square">
            <a:spAutoFit/>
          </a:bodyPr>
          <a:lstStyle/>
          <a:p>
            <a:pPr defTabSz="1828800">
              <a:defRPr/>
            </a:pPr>
            <a:r>
              <a:rPr lang="en-US" sz="2800" dirty="0">
                <a:latin typeface="IBM Plex Sans Light" panose="020B0403050203000203" pitchFamily="34" charset="0"/>
              </a:rPr>
              <a:t>How to Transact</a:t>
            </a:r>
            <a:endParaRPr lang="en-US" sz="2800" dirty="0">
              <a:latin typeface="IBM Plex Sans"/>
            </a:endParaRPr>
          </a:p>
        </p:txBody>
      </p:sp>
      <p:pic>
        <p:nvPicPr>
          <p:cNvPr id="59" name="Picture 58">
            <a:extLst>
              <a:ext uri="{FF2B5EF4-FFF2-40B4-BE49-F238E27FC236}">
                <a16:creationId xmlns:a16="http://schemas.microsoft.com/office/drawing/2014/main" id="{E25129CE-C0CA-C34C-BB78-DA010BEACAAF}"/>
              </a:ext>
            </a:extLst>
          </p:cNvPr>
          <p:cNvPicPr>
            <a:picLocks noChangeAspect="1"/>
          </p:cNvPicPr>
          <p:nvPr/>
        </p:nvPicPr>
        <p:blipFill>
          <a:blip r:embed="rId3"/>
          <a:stretch>
            <a:fillRect/>
          </a:stretch>
        </p:blipFill>
        <p:spPr>
          <a:xfrm>
            <a:off x="2423828" y="2371867"/>
            <a:ext cx="1313990" cy="1269698"/>
          </a:xfrm>
          <a:prstGeom prst="rect">
            <a:avLst/>
          </a:prstGeom>
        </p:spPr>
      </p:pic>
      <p:pic>
        <p:nvPicPr>
          <p:cNvPr id="61" name="Picture 60">
            <a:extLst>
              <a:ext uri="{FF2B5EF4-FFF2-40B4-BE49-F238E27FC236}">
                <a16:creationId xmlns:a16="http://schemas.microsoft.com/office/drawing/2014/main" id="{6B82FB6A-5F56-FB45-B030-C9B6EC0F23B0}"/>
              </a:ext>
            </a:extLst>
          </p:cNvPr>
          <p:cNvPicPr>
            <a:picLocks noChangeAspect="1"/>
          </p:cNvPicPr>
          <p:nvPr/>
        </p:nvPicPr>
        <p:blipFill>
          <a:blip r:embed="rId4"/>
          <a:stretch>
            <a:fillRect/>
          </a:stretch>
        </p:blipFill>
        <p:spPr>
          <a:xfrm>
            <a:off x="9812839" y="2384986"/>
            <a:ext cx="1449276" cy="1231104"/>
          </a:xfrm>
          <a:prstGeom prst="rect">
            <a:avLst/>
          </a:prstGeom>
        </p:spPr>
      </p:pic>
      <p:pic>
        <p:nvPicPr>
          <p:cNvPr id="63" name="Picture 62">
            <a:extLst>
              <a:ext uri="{FF2B5EF4-FFF2-40B4-BE49-F238E27FC236}">
                <a16:creationId xmlns:a16="http://schemas.microsoft.com/office/drawing/2014/main" id="{FB77D9CA-2F75-FD4E-A4E0-835F5830CC71}"/>
              </a:ext>
            </a:extLst>
          </p:cNvPr>
          <p:cNvPicPr>
            <a:picLocks noChangeAspect="1"/>
          </p:cNvPicPr>
          <p:nvPr/>
        </p:nvPicPr>
        <p:blipFill>
          <a:blip r:embed="rId5"/>
          <a:stretch>
            <a:fillRect/>
          </a:stretch>
        </p:blipFill>
        <p:spPr>
          <a:xfrm>
            <a:off x="17317770" y="2397915"/>
            <a:ext cx="1344242" cy="1248978"/>
          </a:xfrm>
          <a:prstGeom prst="rect">
            <a:avLst/>
          </a:prstGeom>
        </p:spPr>
      </p:pic>
      <p:sp>
        <p:nvSpPr>
          <p:cNvPr id="24" name="Footer Placeholder 1">
            <a:extLst>
              <a:ext uri="{FF2B5EF4-FFF2-40B4-BE49-F238E27FC236}">
                <a16:creationId xmlns:a16="http://schemas.microsoft.com/office/drawing/2014/main" id="{ACA9AFFD-5D96-7D4F-ADF1-BF8CAB084D89}"/>
              </a:ext>
            </a:extLst>
          </p:cNvPr>
          <p:cNvSpPr txBox="1">
            <a:spLocks/>
          </p:cNvSpPr>
          <p:nvPr/>
        </p:nvSpPr>
        <p:spPr>
          <a:xfrm>
            <a:off x="611185" y="13199433"/>
            <a:ext cx="5162312" cy="338598"/>
          </a:xfrm>
          <a:prstGeom prst="rect">
            <a:avLst/>
          </a:prstGeom>
        </p:spPr>
        <p:txBody>
          <a:bodyPr vert="horz" lIns="0" tIns="0" rIns="0" bIns="0" rtlCol="0"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800" b="0" i="0" u="none" strike="noStrike" cap="none" spc="0" normalizeH="0" baseline="0">
                <a:ln>
                  <a:noFill/>
                </a:ln>
                <a:solidFill>
                  <a:schemeClr val="bg2"/>
                </a:solidFill>
                <a:effectLst/>
                <a:uFillTx/>
                <a:latin typeface="+mn-lt"/>
                <a:ea typeface="Arial" charset="0"/>
                <a:cs typeface="Arial" charset="0"/>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a:lstStyle>
          <a:p>
            <a:pPr defTabSz="1828754" hangingPunct="1">
              <a:defRPr/>
            </a:pPr>
            <a:r>
              <a:rPr lang="en-US" sz="1600" dirty="0">
                <a:latin typeface="IBM Plex Sans"/>
              </a:rPr>
              <a:t>IBM Confidential / © 2021 IBM Corporation</a:t>
            </a:r>
          </a:p>
        </p:txBody>
      </p:sp>
      <p:sp>
        <p:nvSpPr>
          <p:cNvPr id="25" name="Slide Number Placeholder 2">
            <a:extLst>
              <a:ext uri="{FF2B5EF4-FFF2-40B4-BE49-F238E27FC236}">
                <a16:creationId xmlns:a16="http://schemas.microsoft.com/office/drawing/2014/main" id="{CF48CC26-A7B2-E446-95CD-3867DCA28859}"/>
              </a:ext>
            </a:extLst>
          </p:cNvPr>
          <p:cNvSpPr>
            <a:spLocks noGrp="1"/>
          </p:cNvSpPr>
          <p:nvPr>
            <p:ph type="sldNum" sz="quarter" idx="4"/>
          </p:nvPr>
        </p:nvSpPr>
        <p:spPr/>
        <p:txBody>
          <a:bodyPr/>
          <a:lstStyle/>
          <a:p>
            <a:pPr defTabSz="1828800" hangingPunct="0">
              <a:defRPr/>
            </a:pPr>
            <a:fld id="{D0BE6F14-FF48-0F4F-A8AA-2E3F25371E4A}" type="slidenum">
              <a:rPr lang="en-US" kern="0">
                <a:solidFill>
                  <a:schemeClr val="bg2"/>
                </a:solidFill>
                <a:latin typeface="IBM Plex Sans"/>
                <a:cs typeface="Arial" charset="0"/>
                <a:sym typeface="Arial"/>
              </a:rPr>
              <a:pPr defTabSz="1828800" hangingPunct="0">
                <a:defRPr/>
              </a:pPr>
              <a:t>45</a:t>
            </a:fld>
            <a:endParaRPr lang="en-US" kern="0">
              <a:solidFill>
                <a:schemeClr val="bg2"/>
              </a:solidFill>
              <a:latin typeface="IBM Plex Sans"/>
              <a:cs typeface="Arial" charset="0"/>
              <a:sym typeface="Arial"/>
            </a:endParaRPr>
          </a:p>
        </p:txBody>
      </p:sp>
    </p:spTree>
    <p:extLst>
      <p:ext uri="{BB962C8B-B14F-4D97-AF65-F5344CB8AC3E}">
        <p14:creationId xmlns:p14="http://schemas.microsoft.com/office/powerpoint/2010/main" val="3338670034"/>
      </p:ext>
    </p:extLst>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a:extLst>
              <a:ext uri="{FF2B5EF4-FFF2-40B4-BE49-F238E27FC236}">
                <a16:creationId xmlns:a16="http://schemas.microsoft.com/office/drawing/2014/main" id="{6B9E6479-4C1B-BE08-5349-9B08A178A50A}"/>
              </a:ext>
            </a:extLst>
          </p:cNvPr>
          <p:cNvSpPr txBox="1"/>
          <p:nvPr/>
        </p:nvSpPr>
        <p:spPr>
          <a:xfrm>
            <a:off x="6913980" y="3625611"/>
            <a:ext cx="3931796" cy="1785108"/>
          </a:xfrm>
          <a:prstGeom prst="rect">
            <a:avLst/>
          </a:prstGeom>
          <a:noFill/>
        </p:spPr>
        <p:txBody>
          <a:bodyPr wrap="square" lIns="0" tIns="0" rIns="0" bIns="0" rtlCol="0">
            <a:spAutoFit/>
          </a:bodyPr>
          <a:lstStyle/>
          <a:p>
            <a:pPr algn="l"/>
            <a:r>
              <a:rPr lang="en-US" sz="2800" dirty="0">
                <a:solidFill>
                  <a:schemeClr val="tx2"/>
                </a:solidFill>
                <a:latin typeface="IBM Plex Sans Medm" panose="020B0503050203000203" pitchFamily="34" charset="0"/>
                <a:ea typeface="IBM Plex Sans" charset="0"/>
                <a:cs typeface="IBM Plex Sans" charset="0"/>
              </a:rPr>
              <a:t>Trials</a:t>
            </a:r>
          </a:p>
          <a:p>
            <a:pPr algn="l"/>
            <a:endParaRPr lang="en-US" sz="2800" kern="0" dirty="0">
              <a:solidFill>
                <a:schemeClr val="accent1"/>
              </a:solidFill>
            </a:endParaRPr>
          </a:p>
          <a:p>
            <a:pPr algn="l"/>
            <a:r>
              <a:rPr lang="en-US" sz="2800" kern="0" dirty="0">
                <a:solidFill>
                  <a:schemeClr val="accent1"/>
                </a:solidFill>
                <a:hlinkClick r:id="rId3"/>
              </a:rPr>
              <a:t>90 day →</a:t>
            </a:r>
            <a:br>
              <a:rPr lang="en-US" sz="2800" dirty="0">
                <a:solidFill>
                  <a:schemeClr val="bg1"/>
                </a:solidFill>
              </a:rPr>
            </a:br>
            <a:r>
              <a:rPr lang="en-US" sz="2800" dirty="0">
                <a:solidFill>
                  <a:srgbClr val="0F62FE"/>
                </a:solidFill>
                <a:hlinkClick r:id="rId4"/>
              </a:rPr>
              <a:t>90 day </a:t>
            </a:r>
            <a:r>
              <a:rPr lang="en-US" sz="2800" kern="0" dirty="0">
                <a:solidFill>
                  <a:schemeClr val="accent1"/>
                </a:solidFill>
                <a:hlinkClick r:id="rId4"/>
              </a:rPr>
              <a:t>→</a:t>
            </a:r>
            <a:endParaRPr lang="en-US" sz="2800" dirty="0">
              <a:solidFill>
                <a:schemeClr val="accent1"/>
              </a:solidFill>
              <a:ea typeface="IBM Plex Sans" charset="0"/>
              <a:cs typeface="IBM Plex Sans" charset="0"/>
            </a:endParaRPr>
          </a:p>
        </p:txBody>
      </p:sp>
      <p:sp>
        <p:nvSpPr>
          <p:cNvPr id="32" name="TextBox 31">
            <a:extLst>
              <a:ext uri="{FF2B5EF4-FFF2-40B4-BE49-F238E27FC236}">
                <a16:creationId xmlns:a16="http://schemas.microsoft.com/office/drawing/2014/main" id="{6A3CBA87-72F4-1F25-B9DB-30EDC6D2792C}"/>
              </a:ext>
            </a:extLst>
          </p:cNvPr>
          <p:cNvSpPr txBox="1"/>
          <p:nvPr/>
        </p:nvSpPr>
        <p:spPr>
          <a:xfrm>
            <a:off x="6288178" y="7853155"/>
            <a:ext cx="7193773" cy="2154436"/>
          </a:xfrm>
          <a:prstGeom prst="rect">
            <a:avLst/>
          </a:prstGeom>
          <a:noFill/>
        </p:spPr>
        <p:txBody>
          <a:bodyPr wrap="square" lIns="0" tIns="0" rIns="0" bIns="0" rtlCol="0">
            <a:spAutoFit/>
          </a:bodyPr>
          <a:lstStyle/>
          <a:p>
            <a:pPr algn="l"/>
            <a:r>
              <a:rPr lang="en-US" sz="2800" dirty="0">
                <a:solidFill>
                  <a:schemeClr val="tx2"/>
                </a:solidFill>
                <a:latin typeface="IBM Plex Sans Medm" panose="020B0503050203000203" pitchFamily="34" charset="0"/>
                <a:ea typeface="IBM Plex Sans" charset="0"/>
                <a:cs typeface="IBM Plex Sans" charset="0"/>
              </a:rPr>
              <a:t>Services: </a:t>
            </a:r>
          </a:p>
          <a:p>
            <a:pPr algn="l"/>
            <a:r>
              <a:rPr lang="en-US" sz="2800" dirty="0">
                <a:solidFill>
                  <a:schemeClr val="accent1"/>
                </a:solidFill>
              </a:rPr>
              <a:t>Main Expert Labs</a:t>
            </a:r>
            <a:r>
              <a:rPr lang="en-US" sz="2800" kern="0" dirty="0">
                <a:solidFill>
                  <a:schemeClr val="accent1"/>
                </a:solidFill>
              </a:rPr>
              <a:t> →</a:t>
            </a:r>
            <a:endParaRPr lang="en-US" sz="2800" dirty="0">
              <a:solidFill>
                <a:schemeClr val="accent1"/>
              </a:solidFill>
            </a:endParaRPr>
          </a:p>
          <a:p>
            <a:pPr algn="l"/>
            <a:r>
              <a:rPr lang="en-US" sz="2800" dirty="0">
                <a:solidFill>
                  <a:schemeClr val="accent1"/>
                </a:solidFill>
              </a:rPr>
              <a:t>Expert Labs Automation </a:t>
            </a:r>
            <a:r>
              <a:rPr lang="en-US" sz="2800" kern="0" dirty="0">
                <a:solidFill>
                  <a:schemeClr val="accent1"/>
                </a:solidFill>
              </a:rPr>
              <a:t>→</a:t>
            </a:r>
          </a:p>
          <a:p>
            <a:pPr algn="l"/>
            <a:r>
              <a:rPr lang="en-US" sz="2800" dirty="0">
                <a:solidFill>
                  <a:schemeClr val="accent1"/>
                </a:solidFill>
              </a:rPr>
              <a:t>Expert Labs WebSphere Hybrid Edition </a:t>
            </a:r>
            <a:r>
              <a:rPr lang="en-US" sz="2800" kern="0" dirty="0">
                <a:solidFill>
                  <a:schemeClr val="accent1"/>
                </a:solidFill>
              </a:rPr>
              <a:t>→</a:t>
            </a:r>
            <a:br>
              <a:rPr lang="en-US" sz="2800" dirty="0">
                <a:solidFill>
                  <a:schemeClr val="bg1"/>
                </a:solidFill>
              </a:rPr>
            </a:br>
            <a:r>
              <a:rPr lang="en-US" sz="2800" dirty="0">
                <a:solidFill>
                  <a:srgbClr val="0F62FE"/>
                </a:solidFill>
              </a:rPr>
              <a:t>Expert Labs Client Training</a:t>
            </a:r>
            <a:r>
              <a:rPr lang="en-US" sz="2800" dirty="0">
                <a:solidFill>
                  <a:schemeClr val="accent1"/>
                </a:solidFill>
              </a:rPr>
              <a:t> -</a:t>
            </a:r>
            <a:r>
              <a:rPr lang="en-US" sz="2800" dirty="0">
                <a:solidFill>
                  <a:srgbClr val="1D1C1D"/>
                </a:solidFill>
              </a:rPr>
              <a:t> </a:t>
            </a:r>
            <a:r>
              <a:rPr lang="en-US" sz="2800" kern="0" dirty="0">
                <a:solidFill>
                  <a:schemeClr val="accent1"/>
                </a:solidFill>
              </a:rPr>
              <a:t> →</a:t>
            </a:r>
            <a:endParaRPr lang="en-US" sz="2800" dirty="0">
              <a:solidFill>
                <a:schemeClr val="accent1"/>
              </a:solidFill>
              <a:ea typeface="IBM Plex Sans" charset="0"/>
              <a:cs typeface="IBM Plex Sans" charset="0"/>
            </a:endParaRPr>
          </a:p>
        </p:txBody>
      </p:sp>
      <p:sp>
        <p:nvSpPr>
          <p:cNvPr id="5" name="TextBox 4">
            <a:extLst>
              <a:ext uri="{FF2B5EF4-FFF2-40B4-BE49-F238E27FC236}">
                <a16:creationId xmlns:a16="http://schemas.microsoft.com/office/drawing/2014/main" id="{1EB059AC-50C4-4597-BDAF-A83843559ACE}"/>
              </a:ext>
            </a:extLst>
          </p:cNvPr>
          <p:cNvSpPr txBox="1"/>
          <p:nvPr/>
        </p:nvSpPr>
        <p:spPr>
          <a:xfrm>
            <a:off x="576072" y="2327939"/>
            <a:ext cx="8576742" cy="9048631"/>
          </a:xfrm>
          <a:prstGeom prst="rect">
            <a:avLst/>
          </a:prstGeom>
          <a:noFill/>
        </p:spPr>
        <p:txBody>
          <a:bodyPr wrap="square" lIns="0" tIns="0" rIns="0" bIns="0" rtlCol="0">
            <a:spAutoFit/>
          </a:bodyPr>
          <a:lstStyle/>
          <a:p>
            <a:pPr algn="l"/>
            <a:r>
              <a:rPr lang="en-US" sz="2800" dirty="0">
                <a:solidFill>
                  <a:schemeClr val="tx2"/>
                </a:solidFill>
                <a:latin typeface="IBM Plex Sans Medm" panose="020B0503050203000203" pitchFamily="34" charset="0"/>
                <a:ea typeface="IBM Plex Sans" charset="0"/>
                <a:cs typeface="IBM Plex Sans" charset="0"/>
              </a:rPr>
              <a:t>Seismic links:</a:t>
            </a:r>
            <a:br>
              <a:rPr lang="en-US" sz="2800" dirty="0">
                <a:solidFill>
                  <a:schemeClr val="bg1"/>
                </a:solidFill>
                <a:ea typeface="IBM Plex Sans" charset="0"/>
                <a:cs typeface="IBM Plex Sans" charset="0"/>
              </a:rPr>
            </a:br>
            <a:r>
              <a:rPr lang="en-US" sz="2800" dirty="0">
                <a:solidFill>
                  <a:schemeClr val="accent1"/>
                </a:solidFill>
                <a:ea typeface="IBM Plex Sans" charset="0"/>
                <a:cs typeface="IBM Plex Sans" charset="0"/>
              </a:rPr>
              <a:t>WebSphere Hybrid Edition Sales Kit </a:t>
            </a:r>
            <a:r>
              <a:rPr lang="en-US" sz="2800" kern="0" dirty="0">
                <a:solidFill>
                  <a:schemeClr val="accent1"/>
                </a:solidFill>
              </a:rPr>
              <a:t>→</a:t>
            </a:r>
            <a:endParaRPr lang="en-US" sz="2800" dirty="0">
              <a:solidFill>
                <a:schemeClr val="accent1"/>
              </a:solidFill>
              <a:ea typeface="IBM Plex Sans" charset="0"/>
              <a:cs typeface="IBM Plex Sans" charset="0"/>
            </a:endParaRPr>
          </a:p>
          <a:p>
            <a:pPr algn="l"/>
            <a:endParaRPr lang="en-US" sz="2800" dirty="0">
              <a:solidFill>
                <a:schemeClr val="bg1"/>
              </a:solidFill>
              <a:ea typeface="IBM Plex Sans" charset="0"/>
              <a:cs typeface="IBM Plex Sans" charset="0"/>
            </a:endParaRPr>
          </a:p>
          <a:p>
            <a:pPr algn="l"/>
            <a:r>
              <a:rPr lang="en-US" sz="2800" b="1" dirty="0">
                <a:solidFill>
                  <a:schemeClr val="tx2"/>
                </a:solidFill>
                <a:latin typeface="IBM Plex Sans SmBld" panose="020B0503050203000203" pitchFamily="34" charset="0"/>
                <a:ea typeface="IBM Plex Sans" charset="0"/>
                <a:cs typeface="IBM Plex Sans" charset="0"/>
              </a:rPr>
              <a:t>Product Pages: </a:t>
            </a:r>
          </a:p>
          <a:p>
            <a:pPr algn="l"/>
            <a:r>
              <a:rPr lang="en-US" sz="2800" dirty="0">
                <a:solidFill>
                  <a:schemeClr val="accent1"/>
                </a:solidFill>
                <a:ea typeface="IBM Plex Sans" charset="0"/>
                <a:cs typeface="IBM Plex Sans" charset="0"/>
              </a:rPr>
              <a:t>WebSphere Hybrid Edition </a:t>
            </a:r>
            <a:r>
              <a:rPr lang="en-US" sz="2800" kern="0" dirty="0">
                <a:solidFill>
                  <a:schemeClr val="accent1"/>
                </a:solidFill>
              </a:rPr>
              <a:t>→</a:t>
            </a:r>
          </a:p>
          <a:p>
            <a:pPr algn="l"/>
            <a:r>
              <a:rPr lang="en-US" sz="2800" dirty="0">
                <a:solidFill>
                  <a:schemeClr val="accent1"/>
                </a:solidFill>
                <a:ea typeface="IBM Plex Sans" charset="0"/>
                <a:cs typeface="IBM Plex Sans" charset="0"/>
              </a:rPr>
              <a:t>IBM Cloud Transformation Advisor</a:t>
            </a:r>
            <a:r>
              <a:rPr lang="en-US" sz="2800" kern="0" dirty="0">
                <a:solidFill>
                  <a:schemeClr val="accent1"/>
                </a:solidFill>
              </a:rPr>
              <a:t> →	</a:t>
            </a:r>
            <a:endParaRPr lang="en-US" sz="2800" dirty="0">
              <a:solidFill>
                <a:schemeClr val="accent1"/>
              </a:solidFill>
              <a:ea typeface="IBM Plex Sans" charset="0"/>
              <a:cs typeface="IBM Plex Sans" charset="0"/>
            </a:endParaRPr>
          </a:p>
          <a:p>
            <a:pPr algn="l"/>
            <a:r>
              <a:rPr lang="en-US" sz="2800" dirty="0">
                <a:solidFill>
                  <a:schemeClr val="accent1"/>
                </a:solidFill>
                <a:ea typeface="IBM Plex Sans" charset="0"/>
                <a:cs typeface="IBM Plex Sans" charset="0"/>
              </a:rPr>
              <a:t>IBM Mono2Micro</a:t>
            </a:r>
            <a:r>
              <a:rPr lang="en-US" sz="2800" kern="0" dirty="0">
                <a:solidFill>
                  <a:schemeClr val="accent1"/>
                </a:solidFill>
              </a:rPr>
              <a:t> →</a:t>
            </a:r>
            <a:endParaRPr lang="en-US" sz="2800" kern="0" dirty="0">
              <a:solidFill>
                <a:schemeClr val="accent1"/>
              </a:solidFill>
              <a:ea typeface="IBM Plex Sans" charset="0"/>
              <a:cs typeface="IBM Plex Sans" charset="0"/>
            </a:endParaRPr>
          </a:p>
          <a:p>
            <a:endParaRPr lang="en-US" sz="2800" kern="0" dirty="0">
              <a:solidFill>
                <a:schemeClr val="accent1"/>
              </a:solidFill>
              <a:ea typeface="IBM Plex Sans" charset="0"/>
              <a:cs typeface="IBM Plex Sans" charset="0"/>
            </a:endParaRPr>
          </a:p>
          <a:p>
            <a:r>
              <a:rPr lang="en-US" sz="2800" b="1" dirty="0">
                <a:solidFill>
                  <a:schemeClr val="tx2"/>
                </a:solidFill>
                <a:latin typeface="IBM Plex Sans SmBld" panose="020B0503050203000203" pitchFamily="34" charset="0"/>
                <a:ea typeface="IBM Plex Sans" charset="0"/>
                <a:cs typeface="IBM Plex Sans" charset="0"/>
              </a:rPr>
              <a:t>Customer Engagement Assets:</a:t>
            </a:r>
            <a:endParaRPr lang="en-US" sz="2800" kern="0" dirty="0">
              <a:solidFill>
                <a:schemeClr val="accent1"/>
              </a:solidFill>
            </a:endParaRPr>
          </a:p>
          <a:p>
            <a:r>
              <a:rPr lang="en-US" sz="2800" kern="0" dirty="0">
                <a:solidFill>
                  <a:schemeClr val="accent1"/>
                </a:solidFill>
              </a:rPr>
              <a:t>CSM Playbook</a:t>
            </a:r>
            <a:r>
              <a:rPr lang="en-US" sz="2800" dirty="0">
                <a:solidFill>
                  <a:schemeClr val="accent1"/>
                </a:solidFill>
              </a:rPr>
              <a:t> </a:t>
            </a:r>
            <a:r>
              <a:rPr lang="en-US" sz="2800" kern="0" dirty="0">
                <a:solidFill>
                  <a:schemeClr val="accent1"/>
                </a:solidFill>
              </a:rPr>
              <a:t>→</a:t>
            </a:r>
          </a:p>
          <a:p>
            <a:r>
              <a:rPr lang="en-US" sz="2800" kern="0" dirty="0">
                <a:solidFill>
                  <a:schemeClr val="accent1"/>
                </a:solidFill>
              </a:rPr>
              <a:t>Workshops / </a:t>
            </a:r>
            <a:r>
              <a:rPr lang="en-US" sz="2800" kern="0" dirty="0" err="1">
                <a:solidFill>
                  <a:schemeClr val="accent1"/>
                </a:solidFill>
              </a:rPr>
              <a:t>PoT</a:t>
            </a:r>
            <a:r>
              <a:rPr lang="en-US" sz="2800" kern="0" dirty="0">
                <a:solidFill>
                  <a:schemeClr val="accent1"/>
                </a:solidFill>
              </a:rPr>
              <a:t> Assets (TechZone)</a:t>
            </a:r>
            <a:r>
              <a:rPr lang="en-US" sz="2800" dirty="0">
                <a:solidFill>
                  <a:schemeClr val="accent1"/>
                </a:solidFill>
              </a:rPr>
              <a:t> </a:t>
            </a:r>
            <a:r>
              <a:rPr lang="en-US" sz="2800" kern="0" dirty="0">
                <a:solidFill>
                  <a:schemeClr val="accent1"/>
                </a:solidFill>
              </a:rPr>
              <a:t>→</a:t>
            </a:r>
          </a:p>
          <a:p>
            <a:endParaRPr lang="en-US" sz="2800" kern="0" dirty="0">
              <a:solidFill>
                <a:schemeClr val="accent1"/>
              </a:solidFill>
            </a:endParaRPr>
          </a:p>
          <a:p>
            <a:r>
              <a:rPr lang="en-US" sz="2800" b="1" dirty="0">
                <a:solidFill>
                  <a:schemeClr val="tx2"/>
                </a:solidFill>
                <a:latin typeface="IBM Plex Sans SmBld" panose="020B0503050203000203" pitchFamily="34" charset="0"/>
                <a:ea typeface="IBM Plex Sans" charset="0"/>
                <a:cs typeface="IBM Plex Sans" charset="0"/>
              </a:rPr>
              <a:t>Enablement</a:t>
            </a:r>
          </a:p>
          <a:p>
            <a:r>
              <a:rPr lang="en-US" sz="2800" kern="0" dirty="0">
                <a:solidFill>
                  <a:schemeClr val="accent1"/>
                </a:solidFill>
                <a:ea typeface="IBM Plex Sans" charset="0"/>
                <a:cs typeface="IBM Plex Sans" charset="0"/>
              </a:rPr>
              <a:t>Application Runtime Talks</a:t>
            </a:r>
            <a:r>
              <a:rPr lang="en-US" sz="2800" kern="0" dirty="0">
                <a:solidFill>
                  <a:schemeClr val="accent1"/>
                </a:solidFill>
              </a:rPr>
              <a:t> →</a:t>
            </a:r>
            <a:endParaRPr lang="en-US" sz="2800" kern="0" dirty="0">
              <a:solidFill>
                <a:schemeClr val="accent1"/>
              </a:solidFill>
              <a:ea typeface="IBM Plex Sans" charset="0"/>
              <a:cs typeface="IBM Plex Sans" charset="0"/>
            </a:endParaRPr>
          </a:p>
          <a:p>
            <a:endParaRPr lang="en-US" sz="2800" b="1" dirty="0">
              <a:solidFill>
                <a:schemeClr val="tx2"/>
              </a:solidFill>
              <a:latin typeface="IBM Plex Sans SmBld" panose="020B0503050203000203" pitchFamily="34" charset="0"/>
              <a:ea typeface="IBM Plex Sans" charset="0"/>
              <a:cs typeface="IBM Plex Sans" charset="0"/>
            </a:endParaRPr>
          </a:p>
          <a:p>
            <a:r>
              <a:rPr lang="en-US" sz="2800" b="1" dirty="0">
                <a:solidFill>
                  <a:schemeClr val="tx2"/>
                </a:solidFill>
                <a:latin typeface="IBM Plex Sans SmBld" panose="020B0503050203000203" pitchFamily="34" charset="0"/>
                <a:ea typeface="IBM Plex Sans" charset="0"/>
                <a:cs typeface="IBM Plex Sans" charset="0"/>
              </a:rPr>
              <a:t>Training</a:t>
            </a:r>
            <a:endParaRPr lang="en-US" sz="2800" kern="0" dirty="0">
              <a:solidFill>
                <a:schemeClr val="accent1"/>
              </a:solidFill>
              <a:ea typeface="IBM Plex Sans" charset="0"/>
              <a:cs typeface="IBM Plex Sans" charset="0"/>
            </a:endParaRPr>
          </a:p>
          <a:p>
            <a:r>
              <a:rPr lang="en-US" sz="2800" kern="0" dirty="0">
                <a:solidFill>
                  <a:schemeClr val="accent1"/>
                </a:solidFill>
                <a:ea typeface="IBM Plex Sans" charset="0"/>
                <a:cs typeface="IBM Plex Sans" charset="0"/>
              </a:rPr>
              <a:t>Instructor Led (WA615)</a:t>
            </a:r>
            <a:r>
              <a:rPr lang="en-US" sz="2800" dirty="0">
                <a:solidFill>
                  <a:srgbClr val="0C61FF"/>
                </a:solidFill>
              </a:rPr>
              <a:t> </a:t>
            </a:r>
            <a:r>
              <a:rPr lang="en-US" sz="2800" kern="0" dirty="0">
                <a:solidFill>
                  <a:schemeClr val="accent1"/>
                </a:solidFill>
              </a:rPr>
              <a:t>→</a:t>
            </a:r>
            <a:endParaRPr lang="en-US" sz="2800" kern="0" dirty="0">
              <a:solidFill>
                <a:schemeClr val="accent1"/>
              </a:solidFill>
              <a:ea typeface="IBM Plex Sans" charset="0"/>
              <a:cs typeface="IBM Plex Sans" charset="0"/>
            </a:endParaRPr>
          </a:p>
          <a:p>
            <a:r>
              <a:rPr lang="en-US" sz="2800" kern="0" dirty="0">
                <a:solidFill>
                  <a:schemeClr val="accent1"/>
                </a:solidFill>
                <a:ea typeface="IBM Plex Sans" charset="0"/>
                <a:cs typeface="IBM Plex Sans" charset="0"/>
              </a:rPr>
              <a:t>Self-paced (ZA616G)</a:t>
            </a:r>
            <a:r>
              <a:rPr lang="en-US" sz="2800" dirty="0">
                <a:solidFill>
                  <a:srgbClr val="0C61FF"/>
                </a:solidFill>
              </a:rPr>
              <a:t> </a:t>
            </a:r>
            <a:r>
              <a:rPr lang="en-US" sz="2800" kern="0" dirty="0">
                <a:solidFill>
                  <a:schemeClr val="accent1"/>
                </a:solidFill>
              </a:rPr>
              <a:t>→</a:t>
            </a:r>
          </a:p>
          <a:p>
            <a:endParaRPr lang="en-US" sz="2800" b="1" dirty="0">
              <a:solidFill>
                <a:schemeClr val="tx2"/>
              </a:solidFill>
              <a:latin typeface="IBM Plex Sans SmBld" panose="020B0503050203000203" pitchFamily="34" charset="0"/>
              <a:ea typeface="IBM Plex Sans" charset="0"/>
              <a:cs typeface="IBM Plex Sans" charset="0"/>
            </a:endParaRPr>
          </a:p>
          <a:p>
            <a:r>
              <a:rPr lang="en-US" sz="2800" b="1" dirty="0">
                <a:solidFill>
                  <a:schemeClr val="tx2"/>
                </a:solidFill>
                <a:latin typeface="IBM Plex Sans SmBld" panose="020B0503050203000203" pitchFamily="34" charset="0"/>
                <a:ea typeface="IBM Plex Sans" charset="0"/>
                <a:cs typeface="IBM Plex Sans" charset="0"/>
              </a:rPr>
              <a:t>Customer Advisory Board:</a:t>
            </a:r>
          </a:p>
          <a:p>
            <a:r>
              <a:rPr lang="en-US" sz="2800" dirty="0">
                <a:solidFill>
                  <a:schemeClr val="accent1"/>
                </a:solidFill>
              </a:rPr>
              <a:t>WebSphere and Liberty CAB </a:t>
            </a:r>
            <a:r>
              <a:rPr lang="en-US" sz="2800" kern="0" dirty="0">
                <a:solidFill>
                  <a:schemeClr val="accent1"/>
                </a:solidFill>
              </a:rPr>
              <a:t>→</a:t>
            </a:r>
          </a:p>
        </p:txBody>
      </p:sp>
      <p:sp>
        <p:nvSpPr>
          <p:cNvPr id="2" name="Title 1">
            <a:extLst>
              <a:ext uri="{FF2B5EF4-FFF2-40B4-BE49-F238E27FC236}">
                <a16:creationId xmlns:a16="http://schemas.microsoft.com/office/drawing/2014/main" id="{95DFECA3-CA2A-4210-B7AD-ADD37C5053F3}"/>
              </a:ext>
            </a:extLst>
          </p:cNvPr>
          <p:cNvSpPr>
            <a:spLocks noGrp="1"/>
          </p:cNvSpPr>
          <p:nvPr>
            <p:ph type="title"/>
          </p:nvPr>
        </p:nvSpPr>
        <p:spPr>
          <a:xfrm>
            <a:off x="576072" y="385200"/>
            <a:ext cx="5997755" cy="1527048"/>
          </a:xfrm>
        </p:spPr>
        <p:txBody>
          <a:bodyPr/>
          <a:lstStyle/>
          <a:p>
            <a:pPr>
              <a:lnSpc>
                <a:spcPct val="100000"/>
              </a:lnSpc>
            </a:pPr>
            <a:r>
              <a:rPr lang="en-US" sz="4400" dirty="0"/>
              <a:t>Resources on the Web </a:t>
            </a:r>
            <a:endParaRPr lang="en-US" sz="4400" dirty="0">
              <a:solidFill>
                <a:srgbClr val="FFFF00"/>
              </a:solidFill>
            </a:endParaRPr>
          </a:p>
        </p:txBody>
      </p:sp>
      <p:sp>
        <p:nvSpPr>
          <p:cNvPr id="3" name="Text Placeholder 2">
            <a:extLst>
              <a:ext uri="{FF2B5EF4-FFF2-40B4-BE49-F238E27FC236}">
                <a16:creationId xmlns:a16="http://schemas.microsoft.com/office/drawing/2014/main" id="{C2EE391D-D2CB-4DF0-8FAF-90BCB7574476}"/>
              </a:ext>
            </a:extLst>
          </p:cNvPr>
          <p:cNvSpPr>
            <a:spLocks noGrp="1"/>
          </p:cNvSpPr>
          <p:nvPr>
            <p:ph type="body" sz="quarter" idx="4294967295"/>
          </p:nvPr>
        </p:nvSpPr>
        <p:spPr>
          <a:xfrm>
            <a:off x="12780963" y="385200"/>
            <a:ext cx="11606212" cy="1174750"/>
          </a:xfrm>
        </p:spPr>
        <p:txBody>
          <a:bodyPr/>
          <a:lstStyle/>
          <a:p>
            <a:pPr>
              <a:lnSpc>
                <a:spcPct val="100000"/>
              </a:lnSpc>
            </a:pPr>
            <a:r>
              <a:rPr lang="en-US" sz="4400" dirty="0"/>
              <a:t>People Resources</a:t>
            </a:r>
          </a:p>
        </p:txBody>
      </p:sp>
      <p:sp>
        <p:nvSpPr>
          <p:cNvPr id="6" name="TextBox 5">
            <a:extLst>
              <a:ext uri="{FF2B5EF4-FFF2-40B4-BE49-F238E27FC236}">
                <a16:creationId xmlns:a16="http://schemas.microsoft.com/office/drawing/2014/main" id="{E4EB2BBE-E7C4-493D-8A96-9789EFC040F8}"/>
              </a:ext>
            </a:extLst>
          </p:cNvPr>
          <p:cNvSpPr txBox="1"/>
          <p:nvPr/>
        </p:nvSpPr>
        <p:spPr>
          <a:xfrm>
            <a:off x="14927131" y="2933396"/>
            <a:ext cx="8883972" cy="8617744"/>
          </a:xfrm>
          <a:prstGeom prst="rect">
            <a:avLst/>
          </a:prstGeom>
          <a:noFill/>
        </p:spPr>
        <p:txBody>
          <a:bodyPr wrap="square" lIns="0" tIns="0" rIns="0" bIns="0" rtlCol="0">
            <a:spAutoFit/>
          </a:bodyPr>
          <a:lstStyle/>
          <a:p>
            <a:pPr algn="l"/>
            <a:r>
              <a:rPr lang="en-US" sz="2800" dirty="0">
                <a:ea typeface="IBM Plex Sans" charset="0"/>
                <a:cs typeface="IBM Plex Sans" charset="0"/>
              </a:rPr>
              <a:t>Product Manager</a:t>
            </a:r>
          </a:p>
          <a:p>
            <a:pPr algn="l"/>
            <a:r>
              <a:rPr lang="en-US" sz="2800" dirty="0">
                <a:ea typeface="IBM Plex Sans" charset="0"/>
                <a:cs typeface="IBM Plex Sans" charset="0"/>
              </a:rPr>
              <a:t>John Buckley, </a:t>
            </a:r>
            <a:r>
              <a:rPr lang="en-US" sz="2800" dirty="0" err="1">
                <a:solidFill>
                  <a:schemeClr val="accent1"/>
                </a:solidFill>
                <a:cs typeface="Arial"/>
              </a:rPr>
              <a:t>john.buckley@ie.ibm.com</a:t>
            </a:r>
            <a:r>
              <a:rPr lang="en-US" sz="2800" kern="0" dirty="0">
                <a:solidFill>
                  <a:schemeClr val="accent1"/>
                </a:solidFill>
              </a:rPr>
              <a:t> →</a:t>
            </a:r>
            <a:endParaRPr lang="en-US" sz="2800" dirty="0">
              <a:solidFill>
                <a:schemeClr val="accent1"/>
              </a:solidFill>
              <a:ea typeface="IBM Plex Sans" charset="0"/>
              <a:cs typeface="IBM Plex Sans" charset="0"/>
            </a:endParaRPr>
          </a:p>
          <a:p>
            <a:pPr algn="l"/>
            <a:endParaRPr lang="en-US" sz="2800" dirty="0">
              <a:solidFill>
                <a:schemeClr val="accent1"/>
              </a:solidFill>
              <a:ea typeface="IBM Plex Sans" charset="0"/>
              <a:cs typeface="IBM Plex Sans" charset="0"/>
            </a:endParaRPr>
          </a:p>
          <a:p>
            <a:pPr algn="l"/>
            <a:r>
              <a:rPr lang="en-US" sz="2800" dirty="0">
                <a:ea typeface="IBM Plex Sans" charset="0"/>
                <a:cs typeface="IBM Plex Sans" charset="0"/>
              </a:rPr>
              <a:t>WW Sales Leader</a:t>
            </a:r>
            <a:r>
              <a:rPr lang="en-US" sz="2800" dirty="0"/>
              <a:t> </a:t>
            </a:r>
          </a:p>
          <a:p>
            <a:pPr algn="l"/>
            <a:r>
              <a:rPr lang="en-US" sz="2800" dirty="0"/>
              <a:t>Gary </a:t>
            </a:r>
            <a:r>
              <a:rPr lang="en-US" sz="2800" dirty="0" err="1"/>
              <a:t>Juvinall</a:t>
            </a:r>
            <a:r>
              <a:rPr lang="en-US" sz="2800" dirty="0"/>
              <a:t>, </a:t>
            </a:r>
            <a:r>
              <a:rPr lang="en-US" sz="2800" dirty="0">
                <a:solidFill>
                  <a:schemeClr val="accent1"/>
                </a:solidFill>
              </a:rPr>
              <a:t>gjuvinall@us.ibm.com</a:t>
            </a:r>
            <a:r>
              <a:rPr lang="en-US" sz="2800" kern="0" dirty="0">
                <a:solidFill>
                  <a:schemeClr val="accent1"/>
                </a:solidFill>
              </a:rPr>
              <a:t> →</a:t>
            </a:r>
            <a:endParaRPr lang="en-US" sz="2800" dirty="0"/>
          </a:p>
          <a:p>
            <a:pPr algn="l"/>
            <a:br>
              <a:rPr lang="en-US" sz="2800" dirty="0"/>
            </a:br>
            <a:r>
              <a:rPr lang="en-US" sz="2800" dirty="0">
                <a:ea typeface="IBM Plex Sans" charset="0"/>
                <a:cs typeface="IBM Plex Sans" charset="0"/>
              </a:rPr>
              <a:t>WW Technical Sales Leader</a:t>
            </a:r>
          </a:p>
          <a:p>
            <a:pPr algn="l"/>
            <a:r>
              <a:rPr lang="en-US" sz="2800" dirty="0"/>
              <a:t>Kevin </a:t>
            </a:r>
            <a:r>
              <a:rPr lang="en-US" sz="2800" dirty="0" err="1"/>
              <a:t>Postreich</a:t>
            </a:r>
            <a:r>
              <a:rPr lang="en-US" sz="2800" dirty="0"/>
              <a:t>, </a:t>
            </a:r>
            <a:r>
              <a:rPr lang="en-US" sz="2800" dirty="0">
                <a:solidFill>
                  <a:schemeClr val="accent1"/>
                </a:solidFill>
              </a:rPr>
              <a:t>kevinlp@us.ibm.com</a:t>
            </a:r>
            <a:r>
              <a:rPr lang="en-US" sz="2800" kern="0" dirty="0">
                <a:solidFill>
                  <a:schemeClr val="accent1"/>
                </a:solidFill>
              </a:rPr>
              <a:t> →</a:t>
            </a:r>
            <a:endParaRPr lang="en-US" sz="2800" dirty="0"/>
          </a:p>
          <a:p>
            <a:pPr algn="l"/>
            <a:endParaRPr lang="en-US" sz="2800" dirty="0">
              <a:ea typeface="IBM Plex Sans" charset="0"/>
              <a:cs typeface="IBM Plex Sans" charset="0"/>
            </a:endParaRPr>
          </a:p>
          <a:p>
            <a:pPr algn="l"/>
            <a:r>
              <a:rPr lang="en-US" sz="2800" dirty="0">
                <a:ea typeface="IBM Plex Sans" charset="0"/>
                <a:cs typeface="IBM Plex Sans" charset="0"/>
              </a:rPr>
              <a:t>Expert Labs WW Practice Leader</a:t>
            </a:r>
          </a:p>
          <a:p>
            <a:pPr algn="l"/>
            <a:r>
              <a:rPr lang="en-US" sz="2800" dirty="0">
                <a:ea typeface="IBM Plex Sans" charset="0"/>
                <a:cs typeface="IBM Plex Sans" charset="0"/>
              </a:rPr>
              <a:t>Hendrik van Run, </a:t>
            </a:r>
            <a:r>
              <a:rPr lang="en-US" sz="2800" dirty="0" err="1">
                <a:solidFill>
                  <a:schemeClr val="accent1"/>
                </a:solidFill>
                <a:ea typeface="IBM Plex Sans" charset="0"/>
                <a:cs typeface="IBM Plex Sans" charset="0"/>
              </a:rPr>
              <a:t>hvanrun@nl.ibm.com</a:t>
            </a:r>
            <a:r>
              <a:rPr lang="en-US" sz="2800" kern="0" dirty="0">
                <a:solidFill>
                  <a:schemeClr val="accent1"/>
                </a:solidFill>
              </a:rPr>
              <a:t> →</a:t>
            </a:r>
            <a:endParaRPr lang="en-US" sz="2800" dirty="0">
              <a:ea typeface="IBM Plex Sans" charset="0"/>
              <a:cs typeface="IBM Plex Sans" charset="0"/>
            </a:endParaRPr>
          </a:p>
          <a:p>
            <a:pPr algn="l"/>
            <a:endParaRPr lang="en-US" sz="2800" dirty="0">
              <a:ea typeface="IBM Plex Sans" charset="0"/>
              <a:cs typeface="IBM Plex Sans" charset="0"/>
            </a:endParaRPr>
          </a:p>
          <a:p>
            <a:pPr algn="l"/>
            <a:r>
              <a:rPr lang="en-US" sz="2800" dirty="0">
                <a:ea typeface="IBM Plex Sans" charset="0"/>
                <a:cs typeface="IBM Plex Sans" charset="0"/>
              </a:rPr>
              <a:t>GTM WW lead, Application Runtimes</a:t>
            </a:r>
          </a:p>
          <a:p>
            <a:pPr algn="l"/>
            <a:r>
              <a:rPr lang="en-US" sz="2800" dirty="0">
                <a:ea typeface="IBM Plex Sans" charset="0"/>
                <a:cs typeface="IBM Plex Sans" charset="0"/>
              </a:rPr>
              <a:t>Jyoti Shrian</a:t>
            </a:r>
            <a:r>
              <a:rPr lang="en-US" sz="2800" u="sng" dirty="0">
                <a:solidFill>
                  <a:srgbClr val="0F62FE"/>
                </a:solidFill>
                <a:ea typeface="IBM Plex Sans" charset="0"/>
                <a:cs typeface="IBM Plex Sans" charset="0"/>
              </a:rPr>
              <a:t>  jshrian@us.ibm.com </a:t>
            </a:r>
            <a:r>
              <a:rPr lang="en-US" sz="2800" kern="0" dirty="0">
                <a:solidFill>
                  <a:schemeClr val="accent1"/>
                </a:solidFill>
              </a:rPr>
              <a:t>→</a:t>
            </a:r>
            <a:endParaRPr lang="en-US" sz="2800" dirty="0">
              <a:ea typeface="IBM Plex Sans" charset="0"/>
              <a:cs typeface="IBM Plex Sans" charset="0"/>
            </a:endParaRPr>
          </a:p>
          <a:p>
            <a:pPr algn="l"/>
            <a:endParaRPr lang="en-US" sz="2800" dirty="0">
              <a:ea typeface="IBM Plex Sans" charset="0"/>
              <a:cs typeface="IBM Plex Sans" charset="0"/>
            </a:endParaRPr>
          </a:p>
          <a:p>
            <a:pPr algn="l"/>
            <a:r>
              <a:rPr lang="en-US" sz="2800" dirty="0">
                <a:ea typeface="IBM Plex Sans" charset="0"/>
                <a:cs typeface="IBM Plex Sans" charset="0"/>
              </a:rPr>
              <a:t>Global Sales Ecosystem</a:t>
            </a:r>
          </a:p>
          <a:p>
            <a:pPr algn="l"/>
            <a:r>
              <a:rPr lang="en-US" sz="2800" dirty="0">
                <a:ea typeface="IBM Plex Sans" charset="0"/>
                <a:cs typeface="IBM Plex Sans" charset="0"/>
              </a:rPr>
              <a:t>Burt Hughes, </a:t>
            </a:r>
            <a:r>
              <a:rPr lang="en-US" sz="2800" dirty="0">
                <a:ea typeface="IBM Plex Sans" charset="0"/>
                <a:cs typeface="IBM Plex Sans" charset="0"/>
                <a:hlinkClick r:id="rId5"/>
              </a:rPr>
              <a:t>buhughes@us.ibm.com</a:t>
            </a:r>
            <a:r>
              <a:rPr lang="en-US" sz="2800" dirty="0">
                <a:ea typeface="IBM Plex Sans" charset="0"/>
                <a:cs typeface="IBM Plex Sans" charset="0"/>
              </a:rPr>
              <a:t> </a:t>
            </a:r>
            <a:r>
              <a:rPr lang="en-US" sz="2800" kern="0" dirty="0">
                <a:solidFill>
                  <a:schemeClr val="accent1"/>
                </a:solidFill>
              </a:rPr>
              <a:t>→</a:t>
            </a:r>
            <a:endParaRPr lang="en-US" sz="2800" dirty="0">
              <a:ea typeface="IBM Plex Sans" charset="0"/>
              <a:cs typeface="IBM Plex Sans" charset="0"/>
            </a:endParaRPr>
          </a:p>
          <a:p>
            <a:pPr algn="l"/>
            <a:endParaRPr lang="en-US" sz="2800" dirty="0">
              <a:ea typeface="IBM Plex Sans" charset="0"/>
              <a:cs typeface="IBM Plex Sans" charset="0"/>
            </a:endParaRPr>
          </a:p>
          <a:p>
            <a:pPr algn="l"/>
            <a:r>
              <a:rPr lang="en-US" sz="2800" dirty="0">
                <a:ea typeface="IBM Plex Sans" charset="0"/>
                <a:cs typeface="IBM Plex Sans" charset="0"/>
              </a:rPr>
              <a:t>Technology Sales Enablement</a:t>
            </a:r>
          </a:p>
          <a:p>
            <a:pPr algn="l"/>
            <a:r>
              <a:rPr lang="en-US" sz="2800" dirty="0">
                <a:ea typeface="IBM Plex Sans" charset="0"/>
                <a:cs typeface="IBM Plex Sans" charset="0"/>
              </a:rPr>
              <a:t>Yi Tang, </a:t>
            </a:r>
            <a:r>
              <a:rPr lang="en-US" sz="2800" dirty="0">
                <a:solidFill>
                  <a:schemeClr val="accent1"/>
                </a:solidFill>
                <a:ea typeface="IBM Plex Sans" charset="0"/>
                <a:cs typeface="IBM Plex Sans" charset="0"/>
              </a:rPr>
              <a:t>yitang@us.ibm.com</a:t>
            </a:r>
            <a:r>
              <a:rPr lang="en-US" sz="2800" kern="0" dirty="0">
                <a:solidFill>
                  <a:schemeClr val="accent1"/>
                </a:solidFill>
              </a:rPr>
              <a:t> →</a:t>
            </a:r>
            <a:endParaRPr lang="en-US" sz="2800" dirty="0">
              <a:ea typeface="IBM Plex Sans" charset="0"/>
              <a:cs typeface="IBM Plex Sans" charset="0"/>
            </a:endParaRPr>
          </a:p>
        </p:txBody>
      </p:sp>
      <p:sp>
        <p:nvSpPr>
          <p:cNvPr id="4" name="TextBox 3">
            <a:extLst>
              <a:ext uri="{FF2B5EF4-FFF2-40B4-BE49-F238E27FC236}">
                <a16:creationId xmlns:a16="http://schemas.microsoft.com/office/drawing/2014/main" id="{357E1B8F-524D-A63A-5ECB-7E7C2AD04D53}"/>
              </a:ext>
            </a:extLst>
          </p:cNvPr>
          <p:cNvSpPr txBox="1"/>
          <p:nvPr/>
        </p:nvSpPr>
        <p:spPr>
          <a:xfrm>
            <a:off x="7829128" y="-3420223"/>
            <a:ext cx="0" cy="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noAutofit/>
          </a:bodyPr>
          <a:lstStyle/>
          <a:p>
            <a:pPr marL="444465" indent="-446749" algn="l" defTabSz="2438400">
              <a:spcBef>
                <a:spcPts val="2900"/>
              </a:spcBef>
              <a:buSzPct val="100000"/>
              <a:buFontTx/>
              <a:buChar char="–"/>
            </a:pPr>
            <a:endParaRPr lang="en-US" kern="0">
              <a:solidFill>
                <a:srgbClr val="000000"/>
              </a:solidFill>
              <a:ea typeface="+mj-ea"/>
              <a:cs typeface="+mj-cs"/>
              <a:sym typeface="IBM Plex Sans Light"/>
            </a:endParaRPr>
          </a:p>
        </p:txBody>
      </p:sp>
      <p:sp>
        <p:nvSpPr>
          <p:cNvPr id="7" name="Rectangle 6">
            <a:hlinkClick r:id="rId6"/>
            <a:extLst>
              <a:ext uri="{FF2B5EF4-FFF2-40B4-BE49-F238E27FC236}">
                <a16:creationId xmlns:a16="http://schemas.microsoft.com/office/drawing/2014/main" id="{DC9D86D3-20A0-7DF8-A586-6057E16D1F99}"/>
              </a:ext>
            </a:extLst>
          </p:cNvPr>
          <p:cNvSpPr/>
          <p:nvPr/>
        </p:nvSpPr>
        <p:spPr bwMode="auto">
          <a:xfrm>
            <a:off x="6281505" y="2733563"/>
            <a:ext cx="536864" cy="499306"/>
          </a:xfrm>
          <a:prstGeom prst="rect">
            <a:avLst/>
          </a:prstGeom>
          <a:no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grpSp>
        <p:nvGrpSpPr>
          <p:cNvPr id="22" name="Group 21">
            <a:extLst>
              <a:ext uri="{FF2B5EF4-FFF2-40B4-BE49-F238E27FC236}">
                <a16:creationId xmlns:a16="http://schemas.microsoft.com/office/drawing/2014/main" id="{309FFF1E-947B-54D6-72F5-0FB21FA66618}"/>
              </a:ext>
            </a:extLst>
          </p:cNvPr>
          <p:cNvGrpSpPr/>
          <p:nvPr/>
        </p:nvGrpSpPr>
        <p:grpSpPr>
          <a:xfrm>
            <a:off x="3281553" y="3919373"/>
            <a:ext cx="5262851" cy="1491346"/>
            <a:chOff x="3306517" y="6845453"/>
            <a:chExt cx="5262851" cy="1491346"/>
          </a:xfrm>
        </p:grpSpPr>
        <p:sp>
          <p:nvSpPr>
            <p:cNvPr id="11" name="Rectangle 10">
              <a:hlinkClick r:id="rId7" tooltip="https://www.ibm.com/cloud/websphere-hybrid-edition?lnk=STW_US_STESCH&amp;lnk2=learn_WebsphereHybrid&amp;pexp=DEF&amp;psrc=NONE&amp;mhsrc=ibmsearch_a&amp;mhq=websphere%20hybrid%20edition"/>
              <a:extLst>
                <a:ext uri="{FF2B5EF4-FFF2-40B4-BE49-F238E27FC236}">
                  <a16:creationId xmlns:a16="http://schemas.microsoft.com/office/drawing/2014/main" id="{91025C95-566E-5AD5-620F-577DB7123533}"/>
                </a:ext>
              </a:extLst>
            </p:cNvPr>
            <p:cNvSpPr/>
            <p:nvPr/>
          </p:nvSpPr>
          <p:spPr bwMode="auto">
            <a:xfrm>
              <a:off x="4631180" y="6845453"/>
              <a:ext cx="536864" cy="499306"/>
            </a:xfrm>
            <a:prstGeom prst="rect">
              <a:avLst/>
            </a:prstGeom>
            <a:no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12" name="Rectangle 11">
              <a:hlinkClick r:id="rId8" tooltip="https://www.ibm.com/garage/method/practices/learn/ibm-transformation-advisor"/>
              <a:extLst>
                <a:ext uri="{FF2B5EF4-FFF2-40B4-BE49-F238E27FC236}">
                  <a16:creationId xmlns:a16="http://schemas.microsoft.com/office/drawing/2014/main" id="{ABB8F1E9-EAAE-54E7-2966-00E545A078AD}"/>
                </a:ext>
              </a:extLst>
            </p:cNvPr>
            <p:cNvSpPr/>
            <p:nvPr/>
          </p:nvSpPr>
          <p:spPr bwMode="auto">
            <a:xfrm>
              <a:off x="5993519" y="7338187"/>
              <a:ext cx="536864" cy="499306"/>
            </a:xfrm>
            <a:prstGeom prst="rect">
              <a:avLst/>
            </a:prstGeom>
            <a:no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13" name="Rectangle 12">
              <a:hlinkClick r:id="rId9" tooltip="https://www.ibm.com/cloud/mono2micro"/>
              <a:extLst>
                <a:ext uri="{FF2B5EF4-FFF2-40B4-BE49-F238E27FC236}">
                  <a16:creationId xmlns:a16="http://schemas.microsoft.com/office/drawing/2014/main" id="{33EACC90-D7D3-BB64-E516-FD06C3EE7B6D}"/>
                </a:ext>
              </a:extLst>
            </p:cNvPr>
            <p:cNvSpPr/>
            <p:nvPr/>
          </p:nvSpPr>
          <p:spPr bwMode="auto">
            <a:xfrm>
              <a:off x="3306517" y="7837493"/>
              <a:ext cx="536864" cy="499306"/>
            </a:xfrm>
            <a:prstGeom prst="rect">
              <a:avLst/>
            </a:prstGeom>
            <a:no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35" name="Rectangle 34">
              <a:hlinkClick r:id="rId10" tooltip="https://www.ibm.com/cloud/mono2micro"/>
              <a:extLst>
                <a:ext uri="{FF2B5EF4-FFF2-40B4-BE49-F238E27FC236}">
                  <a16:creationId xmlns:a16="http://schemas.microsoft.com/office/drawing/2014/main" id="{EF47383D-AC4E-0777-B22F-066C5C0D0F64}"/>
                </a:ext>
              </a:extLst>
            </p:cNvPr>
            <p:cNvSpPr/>
            <p:nvPr/>
          </p:nvSpPr>
          <p:spPr bwMode="auto">
            <a:xfrm>
              <a:off x="8032504" y="7775934"/>
              <a:ext cx="536864" cy="499306"/>
            </a:xfrm>
            <a:prstGeom prst="rect">
              <a:avLst/>
            </a:prstGeom>
            <a:no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36" name="Rectangle 35">
              <a:hlinkClick r:id="rId11" tooltip="https://www.ibm.com/cloud/mono2micro"/>
              <a:extLst>
                <a:ext uri="{FF2B5EF4-FFF2-40B4-BE49-F238E27FC236}">
                  <a16:creationId xmlns:a16="http://schemas.microsoft.com/office/drawing/2014/main" id="{4D569D12-C3C0-7377-5B20-4E6F43CA8BA9}"/>
                </a:ext>
              </a:extLst>
            </p:cNvPr>
            <p:cNvSpPr/>
            <p:nvPr/>
          </p:nvSpPr>
          <p:spPr bwMode="auto">
            <a:xfrm>
              <a:off x="8007540" y="7276628"/>
              <a:ext cx="418979" cy="311212"/>
            </a:xfrm>
            <a:prstGeom prst="rect">
              <a:avLst/>
            </a:prstGeom>
            <a:no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grpSp>
      <p:sp>
        <p:nvSpPr>
          <p:cNvPr id="14" name="Rectangle 13">
            <a:hlinkClick r:id="rId12" tooltip="john.buckley@ie.ibm.com"/>
            <a:extLst>
              <a:ext uri="{FF2B5EF4-FFF2-40B4-BE49-F238E27FC236}">
                <a16:creationId xmlns:a16="http://schemas.microsoft.com/office/drawing/2014/main" id="{50514E3C-2651-9979-EF66-C6B18943ECF3}"/>
              </a:ext>
            </a:extLst>
          </p:cNvPr>
          <p:cNvSpPr/>
          <p:nvPr/>
        </p:nvSpPr>
        <p:spPr bwMode="auto">
          <a:xfrm>
            <a:off x="21178000" y="3232869"/>
            <a:ext cx="548173" cy="614183"/>
          </a:xfrm>
          <a:prstGeom prst="rect">
            <a:avLst/>
          </a:prstGeom>
          <a:no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15" name="Rectangle 14">
            <a:hlinkClick r:id="rId13" tooltip="gjuvinall@us.ibm.com"/>
            <a:extLst>
              <a:ext uri="{FF2B5EF4-FFF2-40B4-BE49-F238E27FC236}">
                <a16:creationId xmlns:a16="http://schemas.microsoft.com/office/drawing/2014/main" id="{943C9D38-B132-0C3F-ACB2-A1874D94F8B2}"/>
              </a:ext>
            </a:extLst>
          </p:cNvPr>
          <p:cNvSpPr/>
          <p:nvPr/>
        </p:nvSpPr>
        <p:spPr bwMode="auto">
          <a:xfrm>
            <a:off x="20629827" y="4479999"/>
            <a:ext cx="548173" cy="614183"/>
          </a:xfrm>
          <a:prstGeom prst="rect">
            <a:avLst/>
          </a:prstGeom>
          <a:no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16" name="Rectangle 15">
            <a:hlinkClick r:id="rId14" tooltip="kevinlp@us.ibm.com"/>
            <a:extLst>
              <a:ext uri="{FF2B5EF4-FFF2-40B4-BE49-F238E27FC236}">
                <a16:creationId xmlns:a16="http://schemas.microsoft.com/office/drawing/2014/main" id="{A14ED334-5C7B-CD9A-387D-E2A90549A47F}"/>
              </a:ext>
            </a:extLst>
          </p:cNvPr>
          <p:cNvSpPr/>
          <p:nvPr/>
        </p:nvSpPr>
        <p:spPr bwMode="auto">
          <a:xfrm>
            <a:off x="20745525" y="5866220"/>
            <a:ext cx="548173" cy="614183"/>
          </a:xfrm>
          <a:prstGeom prst="rect">
            <a:avLst/>
          </a:prstGeom>
          <a:no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17" name="Rectangle 16">
            <a:hlinkClick r:id="rId15" tooltip="urs.schwarzenbach@us.ibm.com"/>
            <a:extLst>
              <a:ext uri="{FF2B5EF4-FFF2-40B4-BE49-F238E27FC236}">
                <a16:creationId xmlns:a16="http://schemas.microsoft.com/office/drawing/2014/main" id="{5ACB3EAB-9AC8-53C3-9D98-1965B0D84EF6}"/>
              </a:ext>
            </a:extLst>
          </p:cNvPr>
          <p:cNvSpPr/>
          <p:nvPr/>
        </p:nvSpPr>
        <p:spPr bwMode="auto">
          <a:xfrm>
            <a:off x="20197352" y="7869150"/>
            <a:ext cx="548173" cy="614183"/>
          </a:xfrm>
          <a:prstGeom prst="rect">
            <a:avLst/>
          </a:prstGeom>
          <a:no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18" name="Rectangle 17">
            <a:hlinkClick r:id="rId5"/>
            <a:extLst>
              <a:ext uri="{FF2B5EF4-FFF2-40B4-BE49-F238E27FC236}">
                <a16:creationId xmlns:a16="http://schemas.microsoft.com/office/drawing/2014/main" id="{28F88A9B-D1FC-3272-9288-4984EAF69611}"/>
              </a:ext>
            </a:extLst>
          </p:cNvPr>
          <p:cNvSpPr/>
          <p:nvPr/>
        </p:nvSpPr>
        <p:spPr bwMode="auto">
          <a:xfrm>
            <a:off x="20745524" y="8379511"/>
            <a:ext cx="548173" cy="614183"/>
          </a:xfrm>
          <a:prstGeom prst="rect">
            <a:avLst/>
          </a:prstGeom>
          <a:no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19" name="Rectangle 18">
            <a:hlinkClick r:id="rId16"/>
            <a:extLst>
              <a:ext uri="{FF2B5EF4-FFF2-40B4-BE49-F238E27FC236}">
                <a16:creationId xmlns:a16="http://schemas.microsoft.com/office/drawing/2014/main" id="{F04C80D8-5106-1686-F817-FD7BF34303EF}"/>
              </a:ext>
            </a:extLst>
          </p:cNvPr>
          <p:cNvSpPr/>
          <p:nvPr/>
        </p:nvSpPr>
        <p:spPr bwMode="auto">
          <a:xfrm>
            <a:off x="19682844" y="10032667"/>
            <a:ext cx="548173" cy="614183"/>
          </a:xfrm>
          <a:prstGeom prst="rect">
            <a:avLst/>
          </a:prstGeom>
          <a:no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20" name="Rectangle 19">
            <a:hlinkClick r:id="rId17"/>
            <a:extLst>
              <a:ext uri="{FF2B5EF4-FFF2-40B4-BE49-F238E27FC236}">
                <a16:creationId xmlns:a16="http://schemas.microsoft.com/office/drawing/2014/main" id="{6D68AB72-9571-2C60-05DC-1AFC60642A12}"/>
              </a:ext>
            </a:extLst>
          </p:cNvPr>
          <p:cNvSpPr/>
          <p:nvPr/>
        </p:nvSpPr>
        <p:spPr bwMode="auto">
          <a:xfrm>
            <a:off x="21077064" y="7122865"/>
            <a:ext cx="548173" cy="614183"/>
          </a:xfrm>
          <a:prstGeom prst="rect">
            <a:avLst/>
          </a:prstGeom>
          <a:no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23" name="Rectangle 22">
            <a:hlinkClick r:id="rId18" tooltip="https://www.ibm.com/garage/method/practices/learn/ibm-transformation-advisor"/>
            <a:extLst>
              <a:ext uri="{FF2B5EF4-FFF2-40B4-BE49-F238E27FC236}">
                <a16:creationId xmlns:a16="http://schemas.microsoft.com/office/drawing/2014/main" id="{6D189354-46AE-C205-A10F-E47414B971C2}"/>
              </a:ext>
            </a:extLst>
          </p:cNvPr>
          <p:cNvSpPr/>
          <p:nvPr/>
        </p:nvSpPr>
        <p:spPr bwMode="auto">
          <a:xfrm>
            <a:off x="5004116" y="10770011"/>
            <a:ext cx="536864" cy="499306"/>
          </a:xfrm>
          <a:prstGeom prst="rect">
            <a:avLst/>
          </a:prstGeom>
          <a:no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r>
              <a:rPr kumimoji="0" lang="en-US" sz="1400" b="0" i="0" u="none" strike="noStrike" cap="none" normalizeH="0" baseline="0" dirty="0">
                <a:ln>
                  <a:noFill/>
                </a:ln>
                <a:solidFill>
                  <a:schemeClr val="bg1"/>
                </a:solidFill>
                <a:effectLst/>
                <a:latin typeface="+mn-lt"/>
              </a:rPr>
              <a:t>a</a:t>
            </a:r>
          </a:p>
        </p:txBody>
      </p:sp>
      <p:grpSp>
        <p:nvGrpSpPr>
          <p:cNvPr id="21" name="Group 20">
            <a:extLst>
              <a:ext uri="{FF2B5EF4-FFF2-40B4-BE49-F238E27FC236}">
                <a16:creationId xmlns:a16="http://schemas.microsoft.com/office/drawing/2014/main" id="{0C3F8DF4-75B3-A724-3840-D8A3F4D2BE87}"/>
              </a:ext>
            </a:extLst>
          </p:cNvPr>
          <p:cNvGrpSpPr/>
          <p:nvPr/>
        </p:nvGrpSpPr>
        <p:grpSpPr>
          <a:xfrm>
            <a:off x="9102886" y="8237408"/>
            <a:ext cx="3848949" cy="1741732"/>
            <a:chOff x="3360966" y="4019610"/>
            <a:chExt cx="3848949" cy="1741732"/>
          </a:xfrm>
        </p:grpSpPr>
        <p:sp>
          <p:nvSpPr>
            <p:cNvPr id="8" name="Rectangle 7">
              <a:hlinkClick r:id="rId19"/>
              <a:extLst>
                <a:ext uri="{FF2B5EF4-FFF2-40B4-BE49-F238E27FC236}">
                  <a16:creationId xmlns:a16="http://schemas.microsoft.com/office/drawing/2014/main" id="{05EAF138-E5B0-0583-0931-77BF184B2909}"/>
                </a:ext>
              </a:extLst>
            </p:cNvPr>
            <p:cNvSpPr/>
            <p:nvPr/>
          </p:nvSpPr>
          <p:spPr bwMode="auto">
            <a:xfrm>
              <a:off x="3360966" y="4019610"/>
              <a:ext cx="536864" cy="499306"/>
            </a:xfrm>
            <a:prstGeom prst="rect">
              <a:avLst/>
            </a:prstGeom>
            <a:no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9" name="Rectangle 8">
              <a:hlinkClick r:id="rId20"/>
              <a:extLst>
                <a:ext uri="{FF2B5EF4-FFF2-40B4-BE49-F238E27FC236}">
                  <a16:creationId xmlns:a16="http://schemas.microsoft.com/office/drawing/2014/main" id="{27FD080D-6FC8-40EB-150B-0AAC29402B45}"/>
                </a:ext>
              </a:extLst>
            </p:cNvPr>
            <p:cNvSpPr/>
            <p:nvPr/>
          </p:nvSpPr>
          <p:spPr bwMode="auto">
            <a:xfrm>
              <a:off x="4327579" y="4427729"/>
              <a:ext cx="536864" cy="499306"/>
            </a:xfrm>
            <a:prstGeom prst="rect">
              <a:avLst/>
            </a:prstGeom>
            <a:no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10" name="Rectangle 9">
              <a:hlinkClick r:id="rId21" tooltip="http://ibm.biz/ellearn"/>
              <a:extLst>
                <a:ext uri="{FF2B5EF4-FFF2-40B4-BE49-F238E27FC236}">
                  <a16:creationId xmlns:a16="http://schemas.microsoft.com/office/drawing/2014/main" id="{93BD21CA-8EB3-02BC-AB77-67F8A4EC8FB8}"/>
                </a:ext>
              </a:extLst>
            </p:cNvPr>
            <p:cNvSpPr/>
            <p:nvPr/>
          </p:nvSpPr>
          <p:spPr bwMode="auto">
            <a:xfrm>
              <a:off x="4978386" y="5262036"/>
              <a:ext cx="536864" cy="499306"/>
            </a:xfrm>
            <a:prstGeom prst="rect">
              <a:avLst/>
            </a:prstGeom>
            <a:no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25" name="Rectangle 24">
              <a:hlinkClick r:id="rId22" tooltip="http://ibm.biz/ellearn"/>
              <a:extLst>
                <a:ext uri="{FF2B5EF4-FFF2-40B4-BE49-F238E27FC236}">
                  <a16:creationId xmlns:a16="http://schemas.microsoft.com/office/drawing/2014/main" id="{3E8A4697-8834-2019-73F9-C72C606DD11C}"/>
                </a:ext>
              </a:extLst>
            </p:cNvPr>
            <p:cNvSpPr/>
            <p:nvPr/>
          </p:nvSpPr>
          <p:spPr bwMode="auto">
            <a:xfrm>
              <a:off x="6673051" y="4762730"/>
              <a:ext cx="536864" cy="499306"/>
            </a:xfrm>
            <a:prstGeom prst="rect">
              <a:avLst/>
            </a:prstGeom>
            <a:no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grpSp>
      <p:grpSp>
        <p:nvGrpSpPr>
          <p:cNvPr id="34" name="Group 33">
            <a:extLst>
              <a:ext uri="{FF2B5EF4-FFF2-40B4-BE49-F238E27FC236}">
                <a16:creationId xmlns:a16="http://schemas.microsoft.com/office/drawing/2014/main" id="{80710A5F-7852-BCEE-3257-E80231F68112}"/>
              </a:ext>
            </a:extLst>
          </p:cNvPr>
          <p:cNvGrpSpPr/>
          <p:nvPr/>
        </p:nvGrpSpPr>
        <p:grpSpPr>
          <a:xfrm>
            <a:off x="3843381" y="9108274"/>
            <a:ext cx="893964" cy="973536"/>
            <a:chOff x="3957272" y="9533361"/>
            <a:chExt cx="893964" cy="973536"/>
          </a:xfrm>
        </p:grpSpPr>
        <p:sp>
          <p:nvSpPr>
            <p:cNvPr id="28" name="Rectangle 27">
              <a:hlinkClick r:id="rId23" tooltip="https://www.ibm.com/garage/method/practices/learn/ibm-transformation-advisor"/>
              <a:extLst>
                <a:ext uri="{FF2B5EF4-FFF2-40B4-BE49-F238E27FC236}">
                  <a16:creationId xmlns:a16="http://schemas.microsoft.com/office/drawing/2014/main" id="{49967600-9410-8CAC-14D1-0B1D3B2A9281}"/>
                </a:ext>
              </a:extLst>
            </p:cNvPr>
            <p:cNvSpPr/>
            <p:nvPr/>
          </p:nvSpPr>
          <p:spPr bwMode="auto">
            <a:xfrm>
              <a:off x="4314372" y="9533361"/>
              <a:ext cx="536864" cy="499306"/>
            </a:xfrm>
            <a:prstGeom prst="rect">
              <a:avLst/>
            </a:prstGeom>
            <a:no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29" name="Rectangle 28">
              <a:hlinkClick r:id="rId24" tooltip="https://www.ibm.com/garage/method/practices/learn/ibm-transformation-advisor"/>
              <a:extLst>
                <a:ext uri="{FF2B5EF4-FFF2-40B4-BE49-F238E27FC236}">
                  <a16:creationId xmlns:a16="http://schemas.microsoft.com/office/drawing/2014/main" id="{D4949D02-455E-4E02-54FE-5041FCD0E2E5}"/>
                </a:ext>
              </a:extLst>
            </p:cNvPr>
            <p:cNvSpPr/>
            <p:nvPr/>
          </p:nvSpPr>
          <p:spPr bwMode="auto">
            <a:xfrm>
              <a:off x="3957272" y="10007591"/>
              <a:ext cx="536864" cy="499306"/>
            </a:xfrm>
            <a:prstGeom prst="rect">
              <a:avLst/>
            </a:prstGeom>
            <a:no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grpSp>
      <p:grpSp>
        <p:nvGrpSpPr>
          <p:cNvPr id="24" name="Group 23">
            <a:extLst>
              <a:ext uri="{FF2B5EF4-FFF2-40B4-BE49-F238E27FC236}">
                <a16:creationId xmlns:a16="http://schemas.microsoft.com/office/drawing/2014/main" id="{E93EF7E9-09DF-786E-D44D-4D97B18913A7}"/>
              </a:ext>
            </a:extLst>
          </p:cNvPr>
          <p:cNvGrpSpPr/>
          <p:nvPr/>
        </p:nvGrpSpPr>
        <p:grpSpPr>
          <a:xfrm>
            <a:off x="2781356" y="6129908"/>
            <a:ext cx="3918266" cy="911176"/>
            <a:chOff x="2769653" y="12588450"/>
            <a:chExt cx="3918266" cy="911176"/>
          </a:xfrm>
        </p:grpSpPr>
        <p:sp>
          <p:nvSpPr>
            <p:cNvPr id="30" name="Rectangle 29">
              <a:hlinkClick r:id="rId25" tooltip="https://www.ibm.com/garage/method/practices/learn/ibm-transformation-advisor"/>
              <a:extLst>
                <a:ext uri="{FF2B5EF4-FFF2-40B4-BE49-F238E27FC236}">
                  <a16:creationId xmlns:a16="http://schemas.microsoft.com/office/drawing/2014/main" id="{783CB799-128C-7BEA-9B20-FBD195ECBE25}"/>
                </a:ext>
              </a:extLst>
            </p:cNvPr>
            <p:cNvSpPr/>
            <p:nvPr/>
          </p:nvSpPr>
          <p:spPr bwMode="auto">
            <a:xfrm>
              <a:off x="2769653" y="12588450"/>
              <a:ext cx="536864" cy="499306"/>
            </a:xfrm>
            <a:prstGeom prst="rect">
              <a:avLst/>
            </a:prstGeom>
            <a:no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31" name="Rectangle 30">
              <a:hlinkClick r:id="rId26" tooltip="https://www.ibm.com/garage/method/practices/learn/ibm-transformation-advisor"/>
              <a:extLst>
                <a:ext uri="{FF2B5EF4-FFF2-40B4-BE49-F238E27FC236}">
                  <a16:creationId xmlns:a16="http://schemas.microsoft.com/office/drawing/2014/main" id="{0FED96A9-C787-64F0-5A20-51161D7467AB}"/>
                </a:ext>
              </a:extLst>
            </p:cNvPr>
            <p:cNvSpPr/>
            <p:nvPr/>
          </p:nvSpPr>
          <p:spPr bwMode="auto">
            <a:xfrm>
              <a:off x="6151055" y="13000320"/>
              <a:ext cx="536864" cy="499306"/>
            </a:xfrm>
            <a:prstGeom prst="rect">
              <a:avLst/>
            </a:prstGeom>
            <a:no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grpSp>
      <p:sp>
        <p:nvSpPr>
          <p:cNvPr id="26" name="Rectangle 25">
            <a:hlinkClick r:id="rId27"/>
            <a:extLst>
              <a:ext uri="{FF2B5EF4-FFF2-40B4-BE49-F238E27FC236}">
                <a16:creationId xmlns:a16="http://schemas.microsoft.com/office/drawing/2014/main" id="{160F7843-50EC-8C97-6132-0987EBD36448}"/>
              </a:ext>
            </a:extLst>
          </p:cNvPr>
          <p:cNvSpPr/>
          <p:nvPr/>
        </p:nvSpPr>
        <p:spPr bwMode="auto">
          <a:xfrm>
            <a:off x="4707466" y="7788632"/>
            <a:ext cx="536864" cy="499306"/>
          </a:xfrm>
          <a:prstGeom prst="rect">
            <a:avLst/>
          </a:prstGeom>
          <a:no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27" name="Rectangle 26">
            <a:hlinkClick r:id="rId28"/>
            <a:extLst>
              <a:ext uri="{FF2B5EF4-FFF2-40B4-BE49-F238E27FC236}">
                <a16:creationId xmlns:a16="http://schemas.microsoft.com/office/drawing/2014/main" id="{7E0A4505-B9AD-217E-2FA1-67DF1184988D}"/>
              </a:ext>
            </a:extLst>
          </p:cNvPr>
          <p:cNvSpPr/>
          <p:nvPr/>
        </p:nvSpPr>
        <p:spPr bwMode="auto">
          <a:xfrm>
            <a:off x="20081654" y="8801183"/>
            <a:ext cx="548173" cy="614183"/>
          </a:xfrm>
          <a:prstGeom prst="rect">
            <a:avLst/>
          </a:prstGeom>
          <a:no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Tree>
    <p:extLst>
      <p:ext uri="{BB962C8B-B14F-4D97-AF65-F5344CB8AC3E}">
        <p14:creationId xmlns:p14="http://schemas.microsoft.com/office/powerpoint/2010/main" val="658835914"/>
      </p:ext>
    </p:extLst>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75666948"/>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05B98E6-5216-EF4B-9F33-6A356FD828AB}"/>
              </a:ext>
            </a:extLst>
          </p:cNvPr>
          <p:cNvSpPr/>
          <p:nvPr/>
        </p:nvSpPr>
        <p:spPr>
          <a:xfrm>
            <a:off x="-10861" y="4460240"/>
            <a:ext cx="24384000" cy="9255760"/>
          </a:xfrm>
          <a:prstGeom prst="rect">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66" dirty="0"/>
          </a:p>
        </p:txBody>
      </p:sp>
      <p:sp>
        <p:nvSpPr>
          <p:cNvPr id="2" name="Title 1">
            <a:extLst>
              <a:ext uri="{FF2B5EF4-FFF2-40B4-BE49-F238E27FC236}">
                <a16:creationId xmlns:a16="http://schemas.microsoft.com/office/drawing/2014/main" id="{8E1003BE-FE7A-4A44-9C76-8A67DBF30B7C}"/>
              </a:ext>
            </a:extLst>
          </p:cNvPr>
          <p:cNvSpPr>
            <a:spLocks noGrp="1"/>
          </p:cNvSpPr>
          <p:nvPr>
            <p:ph type="title"/>
          </p:nvPr>
        </p:nvSpPr>
        <p:spPr>
          <a:xfrm>
            <a:off x="576072" y="385200"/>
            <a:ext cx="8305796" cy="1527048"/>
          </a:xfrm>
        </p:spPr>
        <p:txBody>
          <a:bodyPr>
            <a:normAutofit/>
          </a:bodyPr>
          <a:lstStyle/>
          <a:p>
            <a:r>
              <a:rPr lang="en-US" dirty="0"/>
              <a:t>Modernization Benefits</a:t>
            </a:r>
          </a:p>
        </p:txBody>
      </p:sp>
      <p:sp>
        <p:nvSpPr>
          <p:cNvPr id="5" name="Content Placeholder 4">
            <a:extLst>
              <a:ext uri="{FF2B5EF4-FFF2-40B4-BE49-F238E27FC236}">
                <a16:creationId xmlns:a16="http://schemas.microsoft.com/office/drawing/2014/main" id="{8CF2458A-5D37-5A45-8FAB-1F3B3D58532A}"/>
              </a:ext>
            </a:extLst>
          </p:cNvPr>
          <p:cNvSpPr>
            <a:spLocks noGrp="1"/>
          </p:cNvSpPr>
          <p:nvPr>
            <p:ph type="body" sz="quarter" idx="4294967295"/>
          </p:nvPr>
        </p:nvSpPr>
        <p:spPr>
          <a:xfrm>
            <a:off x="7890670" y="2379662"/>
            <a:ext cx="8305800" cy="8670925"/>
          </a:xfrm>
        </p:spPr>
        <p:txBody>
          <a:bodyPr anchor="t">
            <a:noAutofit/>
          </a:bodyPr>
          <a:lstStyle/>
          <a:p>
            <a:pPr algn="ctr"/>
            <a:r>
              <a:rPr lang="en-US" sz="6400" dirty="0"/>
              <a:t>Operational Modernization</a:t>
            </a:r>
            <a:br>
              <a:rPr lang="en-US" sz="6400" dirty="0"/>
            </a:br>
            <a:endParaRPr lang="en-US" sz="6400" dirty="0"/>
          </a:p>
          <a:p>
            <a:pPr algn="ctr"/>
            <a:r>
              <a:rPr lang="en-US" sz="4800" i="1" dirty="0">
                <a:solidFill>
                  <a:schemeClr val="tx1"/>
                </a:solidFill>
                <a:latin typeface="+mj-lt"/>
              </a:rPr>
              <a:t>Adopt on-demand compute and immutable infrastructure </a:t>
            </a:r>
          </a:p>
          <a:p>
            <a:pPr algn="ctr"/>
            <a:endParaRPr lang="en-US" sz="4800" dirty="0">
              <a:solidFill>
                <a:schemeClr val="tx1"/>
              </a:solidFill>
              <a:latin typeface="+mj-lt"/>
            </a:endParaRPr>
          </a:p>
          <a:p>
            <a:pPr algn="ctr"/>
            <a:r>
              <a:rPr lang="en-US" sz="4800" dirty="0">
                <a:solidFill>
                  <a:schemeClr val="tx1"/>
                </a:solidFill>
                <a:latin typeface="+mj-lt"/>
              </a:rPr>
              <a:t>Easier automation</a:t>
            </a:r>
          </a:p>
          <a:p>
            <a:pPr algn="ctr"/>
            <a:r>
              <a:rPr lang="en-US" sz="4800" dirty="0">
                <a:solidFill>
                  <a:schemeClr val="tx1"/>
                </a:solidFill>
                <a:latin typeface="+mj-lt"/>
              </a:rPr>
              <a:t>Increased density</a:t>
            </a:r>
          </a:p>
        </p:txBody>
      </p:sp>
      <p:sp>
        <p:nvSpPr>
          <p:cNvPr id="4" name="Content Placeholder 3">
            <a:extLst>
              <a:ext uri="{FF2B5EF4-FFF2-40B4-BE49-F238E27FC236}">
                <a16:creationId xmlns:a16="http://schemas.microsoft.com/office/drawing/2014/main" id="{C02B67D8-CA82-6541-8EB5-D5BE041E16F3}"/>
              </a:ext>
            </a:extLst>
          </p:cNvPr>
          <p:cNvSpPr>
            <a:spLocks noGrp="1"/>
          </p:cNvSpPr>
          <p:nvPr>
            <p:ph type="body" sz="quarter" idx="4294967295"/>
          </p:nvPr>
        </p:nvSpPr>
        <p:spPr>
          <a:xfrm>
            <a:off x="0" y="2271713"/>
            <a:ext cx="7129463" cy="8670925"/>
          </a:xfrm>
        </p:spPr>
        <p:txBody>
          <a:bodyPr anchor="t">
            <a:noAutofit/>
          </a:bodyPr>
          <a:lstStyle/>
          <a:p>
            <a:pPr algn="ctr"/>
            <a:r>
              <a:rPr lang="en-US" sz="6400" dirty="0"/>
              <a:t>Runtime</a:t>
            </a:r>
            <a:br>
              <a:rPr lang="en-US" sz="6400" dirty="0"/>
            </a:br>
            <a:r>
              <a:rPr lang="en-US" sz="6400" dirty="0"/>
              <a:t>Modernization</a:t>
            </a:r>
            <a:br>
              <a:rPr lang="en-US" sz="6400" dirty="0"/>
            </a:br>
            <a:endParaRPr lang="en-US" sz="6400" dirty="0"/>
          </a:p>
          <a:p>
            <a:pPr algn="ctr"/>
            <a:r>
              <a:rPr lang="en-US" sz="4800" i="1" dirty="0">
                <a:solidFill>
                  <a:schemeClr val="tx1"/>
                </a:solidFill>
                <a:latin typeface="+mj-lt"/>
              </a:rPr>
              <a:t>Align Application Development to modern Java standards</a:t>
            </a:r>
          </a:p>
          <a:p>
            <a:pPr algn="ctr"/>
            <a:endParaRPr lang="en-US" sz="4800" dirty="0">
              <a:solidFill>
                <a:schemeClr val="tx1"/>
              </a:solidFill>
              <a:latin typeface="+mj-lt"/>
            </a:endParaRPr>
          </a:p>
          <a:p>
            <a:pPr algn="ctr"/>
            <a:r>
              <a:rPr lang="en-US" sz="4800" dirty="0">
                <a:solidFill>
                  <a:schemeClr val="tx1"/>
                </a:solidFill>
                <a:latin typeface="+mj-lt"/>
              </a:rPr>
              <a:t>Right-sized runtime</a:t>
            </a:r>
          </a:p>
          <a:p>
            <a:pPr algn="ctr"/>
            <a:r>
              <a:rPr lang="en-US" sz="4800" dirty="0">
                <a:solidFill>
                  <a:schemeClr val="tx1"/>
                </a:solidFill>
                <a:latin typeface="+mj-lt"/>
              </a:rPr>
              <a:t>Reduced tech debt</a:t>
            </a:r>
          </a:p>
          <a:p>
            <a:pPr algn="ctr"/>
            <a:r>
              <a:rPr lang="en-US" sz="4800" dirty="0">
                <a:solidFill>
                  <a:schemeClr val="tx1"/>
                </a:solidFill>
                <a:latin typeface="+mj-lt"/>
              </a:rPr>
              <a:t>Leverage new capabilities</a:t>
            </a:r>
          </a:p>
        </p:txBody>
      </p:sp>
      <p:sp>
        <p:nvSpPr>
          <p:cNvPr id="3" name="Content Placeholder 2">
            <a:extLst>
              <a:ext uri="{FF2B5EF4-FFF2-40B4-BE49-F238E27FC236}">
                <a16:creationId xmlns:a16="http://schemas.microsoft.com/office/drawing/2014/main" id="{523B88E9-F362-244B-8D90-2B9728759B90}"/>
              </a:ext>
            </a:extLst>
          </p:cNvPr>
          <p:cNvSpPr>
            <a:spLocks noGrp="1"/>
          </p:cNvSpPr>
          <p:nvPr>
            <p:ph type="body" sz="quarter" idx="4294967295"/>
          </p:nvPr>
        </p:nvSpPr>
        <p:spPr>
          <a:xfrm>
            <a:off x="17875250" y="2270125"/>
            <a:ext cx="6511925" cy="8670925"/>
          </a:xfrm>
        </p:spPr>
        <p:txBody>
          <a:bodyPr anchor="t">
            <a:noAutofit/>
          </a:bodyPr>
          <a:lstStyle/>
          <a:p>
            <a:pPr algn="ctr"/>
            <a:r>
              <a:rPr lang="en-US" sz="6400" dirty="0"/>
              <a:t>Architectural Modernization</a:t>
            </a:r>
            <a:br>
              <a:rPr lang="en-US" sz="6400" dirty="0"/>
            </a:br>
            <a:endParaRPr lang="en-US" sz="6400" dirty="0"/>
          </a:p>
          <a:p>
            <a:pPr algn="ctr"/>
            <a:r>
              <a:rPr lang="en-US" sz="4800" i="1" dirty="0">
                <a:solidFill>
                  <a:schemeClr val="tx1"/>
                </a:solidFill>
                <a:latin typeface="+mj-lt"/>
              </a:rPr>
              <a:t>Align Application Delivery to business change dynamics</a:t>
            </a:r>
          </a:p>
          <a:p>
            <a:pPr algn="ctr"/>
            <a:endParaRPr lang="en-US" sz="4800" dirty="0">
              <a:solidFill>
                <a:schemeClr val="tx1"/>
              </a:solidFill>
              <a:latin typeface="+mj-lt"/>
            </a:endParaRPr>
          </a:p>
          <a:p>
            <a:pPr algn="ctr"/>
            <a:r>
              <a:rPr lang="en-US" sz="4800" dirty="0">
                <a:solidFill>
                  <a:schemeClr val="tx1"/>
                </a:solidFill>
                <a:latin typeface="+mj-lt"/>
              </a:rPr>
              <a:t>Increased Agility</a:t>
            </a:r>
          </a:p>
          <a:p>
            <a:pPr algn="ctr"/>
            <a:r>
              <a:rPr lang="en-US" sz="4800" dirty="0">
                <a:solidFill>
                  <a:schemeClr val="tx1"/>
                </a:solidFill>
                <a:latin typeface="+mj-lt"/>
              </a:rPr>
              <a:t> Rapid Innovation</a:t>
            </a:r>
          </a:p>
          <a:p>
            <a:pPr algn="ctr"/>
            <a:endParaRPr lang="en-US" sz="6400" dirty="0"/>
          </a:p>
        </p:txBody>
      </p:sp>
      <p:cxnSp>
        <p:nvCxnSpPr>
          <p:cNvPr id="8" name="Straight Connector 7">
            <a:extLst>
              <a:ext uri="{FF2B5EF4-FFF2-40B4-BE49-F238E27FC236}">
                <a16:creationId xmlns:a16="http://schemas.microsoft.com/office/drawing/2014/main" id="{B57F3228-859A-835C-17EC-76823EF5237C}"/>
              </a:ext>
            </a:extLst>
          </p:cNvPr>
          <p:cNvCxnSpPr>
            <a:cxnSpLocks/>
          </p:cNvCxnSpPr>
          <p:nvPr/>
        </p:nvCxnSpPr>
        <p:spPr bwMode="auto">
          <a:xfrm flipV="1">
            <a:off x="7802627" y="2314450"/>
            <a:ext cx="0" cy="11061192"/>
          </a:xfrm>
          <a:prstGeom prst="line">
            <a:avLst/>
          </a:prstGeom>
          <a:ln w="1905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827CF27A-64C4-3DA3-2AD8-C09B0F9DC127}"/>
              </a:ext>
            </a:extLst>
          </p:cNvPr>
          <p:cNvCxnSpPr>
            <a:cxnSpLocks/>
          </p:cNvCxnSpPr>
          <p:nvPr/>
        </p:nvCxnSpPr>
        <p:spPr bwMode="auto">
          <a:xfrm flipV="1">
            <a:off x="16390644" y="2271532"/>
            <a:ext cx="0" cy="11061192"/>
          </a:xfrm>
          <a:prstGeom prst="line">
            <a:avLst/>
          </a:prstGeom>
          <a:ln w="1905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782375276"/>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FDDA40-AACC-4A4F-89ED-568F22F43BBD}"/>
              </a:ext>
            </a:extLst>
          </p:cNvPr>
          <p:cNvSpPr>
            <a:spLocks noGrp="1"/>
          </p:cNvSpPr>
          <p:nvPr>
            <p:ph type="title"/>
          </p:nvPr>
        </p:nvSpPr>
        <p:spPr>
          <a:xfrm>
            <a:off x="576072" y="385200"/>
            <a:ext cx="10866284" cy="1527048"/>
          </a:xfrm>
          <a:solidFill>
            <a:schemeClr val="bg1"/>
          </a:solidFill>
        </p:spPr>
        <p:txBody>
          <a:bodyPr/>
          <a:lstStyle/>
          <a:p>
            <a:r>
              <a:rPr lang="en-US" dirty="0">
                <a:solidFill>
                  <a:schemeClr val="tx1"/>
                </a:solidFill>
              </a:rPr>
              <a:t>Addressing </a:t>
            </a:r>
            <a:r>
              <a:rPr lang="en-US" b="1" dirty="0">
                <a:solidFill>
                  <a:schemeClr val="tx1"/>
                </a:solidFill>
              </a:rPr>
              <a:t>Technical Debt</a:t>
            </a:r>
            <a:br>
              <a:rPr lang="en-US" b="1" dirty="0">
                <a:solidFill>
                  <a:schemeClr val="tx1"/>
                </a:solidFill>
              </a:rPr>
            </a:br>
            <a:r>
              <a:rPr lang="en-US" sz="4800" b="1" dirty="0">
                <a:solidFill>
                  <a:schemeClr val="tx1"/>
                </a:solidFill>
              </a:rPr>
              <a:t>From Vicious Cycle to Virtuous Cycle</a:t>
            </a:r>
            <a:endParaRPr lang="en-US" b="1" dirty="0">
              <a:solidFill>
                <a:schemeClr val="tx1"/>
              </a:solidFill>
            </a:endParaRPr>
          </a:p>
        </p:txBody>
      </p:sp>
      <p:graphicFrame>
        <p:nvGraphicFramePr>
          <p:cNvPr id="5" name="Diagram 4">
            <a:extLst>
              <a:ext uri="{FF2B5EF4-FFF2-40B4-BE49-F238E27FC236}">
                <a16:creationId xmlns:a16="http://schemas.microsoft.com/office/drawing/2014/main" id="{E3AF9A5F-09A1-1B46-8404-F1D916A42D75}"/>
              </a:ext>
            </a:extLst>
          </p:cNvPr>
          <p:cNvGraphicFramePr/>
          <p:nvPr/>
        </p:nvGraphicFramePr>
        <p:xfrm>
          <a:off x="4065582" y="1720851"/>
          <a:ext cx="16256000" cy="1083733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extBox 5">
            <a:extLst>
              <a:ext uri="{FF2B5EF4-FFF2-40B4-BE49-F238E27FC236}">
                <a16:creationId xmlns:a16="http://schemas.microsoft.com/office/drawing/2014/main" id="{6FF23D73-2058-2842-8342-8654D3403791}"/>
              </a:ext>
            </a:extLst>
          </p:cNvPr>
          <p:cNvSpPr txBox="1"/>
          <p:nvPr/>
        </p:nvSpPr>
        <p:spPr>
          <a:xfrm>
            <a:off x="805804" y="8857790"/>
            <a:ext cx="6700575" cy="2308324"/>
          </a:xfrm>
          <a:prstGeom prst="rect">
            <a:avLst/>
          </a:prstGeom>
          <a:noFill/>
        </p:spPr>
        <p:txBody>
          <a:bodyPr wrap="square" rtlCol="0">
            <a:spAutoFit/>
          </a:bodyPr>
          <a:lstStyle/>
          <a:p>
            <a:pPr lvl="0" defTabSz="1828823">
              <a:defRPr/>
            </a:pPr>
            <a:r>
              <a:rPr lang="en-US" sz="4800" dirty="0">
                <a:solidFill>
                  <a:srgbClr val="000000"/>
                </a:solidFill>
                <a:latin typeface="IBM Plex Sans Light"/>
                <a:cs typeface="Arial"/>
                <a:sym typeface="Arial"/>
              </a:rPr>
              <a:t>1</a:t>
            </a:r>
            <a:r>
              <a:rPr lang="en-US" sz="4800" dirty="0">
                <a:solidFill>
                  <a:srgbClr val="000000"/>
                </a:solidFill>
                <a:cs typeface="Arial"/>
                <a:sym typeface="Arial"/>
              </a:rPr>
              <a:t>. Adopt modern lightweight  runtime for app</a:t>
            </a:r>
          </a:p>
        </p:txBody>
      </p:sp>
      <p:sp>
        <p:nvSpPr>
          <p:cNvPr id="7" name="TextBox 6">
            <a:extLst>
              <a:ext uri="{FF2B5EF4-FFF2-40B4-BE49-F238E27FC236}">
                <a16:creationId xmlns:a16="http://schemas.microsoft.com/office/drawing/2014/main" id="{AAA98396-2519-994C-86A3-8B904D2566A0}"/>
              </a:ext>
            </a:extLst>
          </p:cNvPr>
          <p:cNvSpPr txBox="1"/>
          <p:nvPr/>
        </p:nvSpPr>
        <p:spPr>
          <a:xfrm>
            <a:off x="16880796" y="9217408"/>
            <a:ext cx="6896524" cy="2308324"/>
          </a:xfrm>
          <a:prstGeom prst="rect">
            <a:avLst/>
          </a:prstGeom>
          <a:noFill/>
        </p:spPr>
        <p:txBody>
          <a:bodyPr wrap="square" rtlCol="0">
            <a:spAutoFit/>
          </a:bodyPr>
          <a:lstStyle/>
          <a:p>
            <a:pPr marL="0" marR="0" lvl="0" indent="0" algn="l" defTabSz="1828823" rtl="0" eaLnBrk="1" fontAlgn="auto" latinLnBrk="0" hangingPunct="1">
              <a:lnSpc>
                <a:spcPct val="100000"/>
              </a:lnSpc>
              <a:spcBef>
                <a:spcPts val="0"/>
              </a:spcBef>
              <a:spcAft>
                <a:spcPts val="0"/>
              </a:spcAft>
              <a:buClrTx/>
              <a:buSzTx/>
              <a:buFont typeface="Arial"/>
              <a:buNone/>
              <a:tabLst/>
              <a:defRPr/>
            </a:pPr>
            <a:r>
              <a:rPr lang="en-US" sz="4800" dirty="0">
                <a:solidFill>
                  <a:srgbClr val="000000"/>
                </a:solidFill>
                <a:latin typeface="IBM Plex Sans Light"/>
                <a:cs typeface="Arial"/>
                <a:sym typeface="Arial"/>
              </a:rPr>
              <a:t>4</a:t>
            </a:r>
            <a:r>
              <a:rPr kumimoji="0" lang="en-US" sz="4800" b="0" i="0" u="none" strike="noStrike" kern="1200" cap="none" spc="0" normalizeH="0" baseline="0" noProof="0" dirty="0">
                <a:ln>
                  <a:noFill/>
                </a:ln>
                <a:solidFill>
                  <a:srgbClr val="000000"/>
                </a:solidFill>
                <a:effectLst/>
                <a:uLnTx/>
                <a:uFillTx/>
                <a:latin typeface="IBM Plex Sans Light"/>
                <a:ea typeface="+mn-ea"/>
                <a:cs typeface="Arial"/>
                <a:sym typeface="Arial"/>
              </a:rPr>
              <a:t>. Balance paying down debt and new function in each Dev cycle</a:t>
            </a:r>
          </a:p>
        </p:txBody>
      </p:sp>
      <p:sp>
        <p:nvSpPr>
          <p:cNvPr id="8" name="TextBox 7">
            <a:extLst>
              <a:ext uri="{FF2B5EF4-FFF2-40B4-BE49-F238E27FC236}">
                <a16:creationId xmlns:a16="http://schemas.microsoft.com/office/drawing/2014/main" id="{C6479BE1-780F-384E-B431-75A47EC0BC38}"/>
              </a:ext>
            </a:extLst>
          </p:cNvPr>
          <p:cNvSpPr txBox="1"/>
          <p:nvPr/>
        </p:nvSpPr>
        <p:spPr>
          <a:xfrm>
            <a:off x="1819244" y="2571512"/>
            <a:ext cx="7777723" cy="1569660"/>
          </a:xfrm>
          <a:prstGeom prst="rect">
            <a:avLst/>
          </a:prstGeom>
          <a:noFill/>
        </p:spPr>
        <p:txBody>
          <a:bodyPr wrap="square" rtlCol="0">
            <a:spAutoFit/>
          </a:bodyPr>
          <a:lstStyle/>
          <a:p>
            <a:pPr marL="0" marR="0" lvl="0" indent="0" algn="l" defTabSz="1828823" rtl="0" eaLnBrk="1" fontAlgn="auto" latinLnBrk="0" hangingPunct="1">
              <a:lnSpc>
                <a:spcPct val="100000"/>
              </a:lnSpc>
              <a:spcBef>
                <a:spcPts val="0"/>
              </a:spcBef>
              <a:spcAft>
                <a:spcPts val="0"/>
              </a:spcAft>
              <a:buClrTx/>
              <a:buSzTx/>
              <a:buFont typeface="Arial"/>
              <a:buNone/>
              <a:tabLst/>
              <a:defRPr/>
            </a:pPr>
            <a:r>
              <a:rPr lang="en-US" sz="4800" dirty="0">
                <a:solidFill>
                  <a:srgbClr val="000000"/>
                </a:solidFill>
                <a:latin typeface="IBM Plex Sans Light"/>
                <a:cs typeface="Arial"/>
                <a:sym typeface="Arial"/>
              </a:rPr>
              <a:t>2</a:t>
            </a:r>
            <a:r>
              <a:rPr kumimoji="0" lang="en-US" sz="4800" b="0" i="0" u="none" strike="noStrike" kern="1200" cap="none" spc="0" normalizeH="0" baseline="0" noProof="0" dirty="0">
                <a:ln>
                  <a:noFill/>
                </a:ln>
                <a:solidFill>
                  <a:srgbClr val="000000"/>
                </a:solidFill>
                <a:effectLst/>
                <a:uLnTx/>
                <a:uFillTx/>
                <a:latin typeface="IBM Plex Sans Light"/>
                <a:ea typeface="+mn-ea"/>
                <a:cs typeface="Arial"/>
                <a:sym typeface="Arial"/>
              </a:rPr>
              <a:t>. Adopt Independent Immutable Deployments</a:t>
            </a:r>
          </a:p>
        </p:txBody>
      </p:sp>
      <p:sp>
        <p:nvSpPr>
          <p:cNvPr id="9" name="TextBox 8">
            <a:extLst>
              <a:ext uri="{FF2B5EF4-FFF2-40B4-BE49-F238E27FC236}">
                <a16:creationId xmlns:a16="http://schemas.microsoft.com/office/drawing/2014/main" id="{32688E8A-61FF-E340-86B0-9D9C735B4935}"/>
              </a:ext>
            </a:extLst>
          </p:cNvPr>
          <p:cNvSpPr txBox="1"/>
          <p:nvPr/>
        </p:nvSpPr>
        <p:spPr>
          <a:xfrm>
            <a:off x="15517825" y="2461141"/>
            <a:ext cx="6153455" cy="1569660"/>
          </a:xfrm>
          <a:prstGeom prst="rect">
            <a:avLst/>
          </a:prstGeom>
          <a:noFill/>
        </p:spPr>
        <p:txBody>
          <a:bodyPr wrap="square" rtlCol="0">
            <a:spAutoFit/>
          </a:bodyPr>
          <a:lstStyle/>
          <a:p>
            <a:pPr marL="0" marR="0" lvl="0" indent="0" algn="l" defTabSz="1828823" rtl="0" eaLnBrk="1" fontAlgn="auto" latinLnBrk="0" hangingPunct="1">
              <a:lnSpc>
                <a:spcPct val="100000"/>
              </a:lnSpc>
              <a:spcBef>
                <a:spcPts val="0"/>
              </a:spcBef>
              <a:spcAft>
                <a:spcPts val="0"/>
              </a:spcAft>
              <a:buClrTx/>
              <a:buSzTx/>
              <a:buFont typeface="Arial"/>
              <a:buNone/>
              <a:tabLst/>
              <a:defRPr/>
            </a:pPr>
            <a:r>
              <a:rPr lang="en-US" sz="4800" dirty="0">
                <a:solidFill>
                  <a:srgbClr val="000000"/>
                </a:solidFill>
                <a:latin typeface="IBM Plex Sans Light"/>
                <a:cs typeface="Arial"/>
                <a:sym typeface="Arial"/>
              </a:rPr>
              <a:t>3</a:t>
            </a:r>
            <a:r>
              <a:rPr kumimoji="0" lang="en-US" sz="4800" b="0" i="0" u="none" strike="noStrike" kern="1200" cap="none" spc="0" normalizeH="0" baseline="0" noProof="0" dirty="0">
                <a:ln>
                  <a:noFill/>
                </a:ln>
                <a:solidFill>
                  <a:srgbClr val="000000"/>
                </a:solidFill>
                <a:effectLst/>
                <a:uLnTx/>
                <a:uFillTx/>
                <a:latin typeface="IBM Plex Sans Light"/>
                <a:ea typeface="+mn-ea"/>
                <a:cs typeface="Arial"/>
                <a:sym typeface="Arial"/>
              </a:rPr>
              <a:t>. Adopt Automation for DevOps</a:t>
            </a:r>
          </a:p>
        </p:txBody>
      </p:sp>
      <p:grpSp>
        <p:nvGrpSpPr>
          <p:cNvPr id="12" name="Group 11">
            <a:extLst>
              <a:ext uri="{FF2B5EF4-FFF2-40B4-BE49-F238E27FC236}">
                <a16:creationId xmlns:a16="http://schemas.microsoft.com/office/drawing/2014/main" id="{469F3465-643E-A67D-F35A-2E29C73E2E4F}"/>
              </a:ext>
            </a:extLst>
          </p:cNvPr>
          <p:cNvGrpSpPr/>
          <p:nvPr/>
        </p:nvGrpSpPr>
        <p:grpSpPr>
          <a:xfrm>
            <a:off x="11442356" y="6326659"/>
            <a:ext cx="2001795" cy="2298357"/>
            <a:chOff x="11442356" y="6326659"/>
            <a:chExt cx="2001795" cy="2298357"/>
          </a:xfrm>
        </p:grpSpPr>
        <p:sp>
          <p:nvSpPr>
            <p:cNvPr id="10" name="Circular Arrow 9">
              <a:extLst>
                <a:ext uri="{FF2B5EF4-FFF2-40B4-BE49-F238E27FC236}">
                  <a16:creationId xmlns:a16="http://schemas.microsoft.com/office/drawing/2014/main" id="{8CC308BB-BDB1-9641-1B24-677B08D4FC25}"/>
                </a:ext>
              </a:extLst>
            </p:cNvPr>
            <p:cNvSpPr/>
            <p:nvPr/>
          </p:nvSpPr>
          <p:spPr bwMode="auto">
            <a:xfrm>
              <a:off x="11565924" y="6326659"/>
              <a:ext cx="1754660" cy="1655806"/>
            </a:xfrm>
            <a:prstGeom prst="circularArrow">
              <a:avLst>
                <a:gd name="adj1" fmla="val 12500"/>
                <a:gd name="adj2" fmla="val 1142319"/>
                <a:gd name="adj3" fmla="val 20457681"/>
                <a:gd name="adj4" fmla="val 2546174"/>
                <a:gd name="adj5" fmla="val 12500"/>
              </a:avLst>
            </a:prstGeom>
            <a:solidFill>
              <a:schemeClr val="bg1">
                <a:lumMod val="50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11" name="TextBox 10">
              <a:extLst>
                <a:ext uri="{FF2B5EF4-FFF2-40B4-BE49-F238E27FC236}">
                  <a16:creationId xmlns:a16="http://schemas.microsoft.com/office/drawing/2014/main" id="{F64346B7-3ED3-8D10-4E21-ECE96543B37B}"/>
                </a:ext>
              </a:extLst>
            </p:cNvPr>
            <p:cNvSpPr txBox="1"/>
            <p:nvPr/>
          </p:nvSpPr>
          <p:spPr>
            <a:xfrm>
              <a:off x="11442356" y="7982465"/>
              <a:ext cx="2001795" cy="642551"/>
            </a:xfrm>
            <a:prstGeom prst="rect">
              <a:avLst/>
            </a:prstGeom>
            <a:ln w="12700">
              <a:no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noAutofit/>
            </a:bodyPr>
            <a:lstStyle/>
            <a:p>
              <a:pPr algn="ctr" defTabSz="2438400">
                <a:spcBef>
                  <a:spcPts val="2900"/>
                </a:spcBef>
                <a:buSzPct val="100000"/>
              </a:pPr>
              <a:r>
                <a:rPr lang="en-US" sz="3200" kern="0" dirty="0">
                  <a:solidFill>
                    <a:srgbClr val="000000"/>
                  </a:solidFill>
                  <a:ea typeface="+mj-ea"/>
                  <a:cs typeface="+mj-cs"/>
                  <a:sym typeface="IBM Plex Sans Light"/>
                </a:rPr>
                <a:t>Vicious Cycle</a:t>
              </a:r>
            </a:p>
          </p:txBody>
        </p:sp>
      </p:grpSp>
      <p:sp>
        <p:nvSpPr>
          <p:cNvPr id="14" name="TextBox 13">
            <a:extLst>
              <a:ext uri="{FF2B5EF4-FFF2-40B4-BE49-F238E27FC236}">
                <a16:creationId xmlns:a16="http://schemas.microsoft.com/office/drawing/2014/main" id="{239B1619-9224-38D7-70A6-245C7B9B7717}"/>
              </a:ext>
            </a:extLst>
          </p:cNvPr>
          <p:cNvSpPr txBox="1"/>
          <p:nvPr/>
        </p:nvSpPr>
        <p:spPr>
          <a:xfrm>
            <a:off x="1764464" y="11166114"/>
            <a:ext cx="4602236" cy="1200329"/>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a:spAutoFit/>
          </a:bodyPr>
          <a:lstStyle/>
          <a:p>
            <a:pPr lvl="0" defTabSz="1828823">
              <a:defRPr/>
            </a:pPr>
            <a:r>
              <a:rPr lang="en-US" sz="3600" dirty="0">
                <a:solidFill>
                  <a:srgbClr val="000000"/>
                </a:solidFill>
                <a:cs typeface="Arial"/>
                <a:sym typeface="Arial"/>
              </a:rPr>
              <a:t>(or next piece of app - strangler pattern)</a:t>
            </a:r>
          </a:p>
        </p:txBody>
      </p:sp>
    </p:spTree>
    <p:extLst>
      <p:ext uri="{BB962C8B-B14F-4D97-AF65-F5344CB8AC3E}">
        <p14:creationId xmlns:p14="http://schemas.microsoft.com/office/powerpoint/2010/main" val="352920153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dissolv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dissolv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dissolv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dissolve">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dissolve">
                                      <p:cBhvr>
                                        <p:cTn id="32" dur="500"/>
                                        <p:tgtEl>
                                          <p:spTgt spid="7"/>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dissolve">
                                      <p:cBhvr>
                                        <p:cTn id="3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P spid="6" grpId="0"/>
      <p:bldP spid="7" grpId="0"/>
      <p:bldP spid="8" grpId="0"/>
      <p:bldP spid="9" grpId="0"/>
      <p:bldP spid="1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911C19F-1BAC-0F28-42B1-90DF8CF97C26}"/>
              </a:ext>
            </a:extLst>
          </p:cNvPr>
          <p:cNvSpPr/>
          <p:nvPr/>
        </p:nvSpPr>
        <p:spPr bwMode="auto">
          <a:xfrm>
            <a:off x="779756" y="6199138"/>
            <a:ext cx="23350244" cy="3485640"/>
          </a:xfrm>
          <a:prstGeom prst="rect">
            <a:avLst/>
          </a:prstGeom>
          <a:solidFill>
            <a:schemeClr val="accent1">
              <a:lumMod val="20000"/>
              <a:lumOff val="80000"/>
            </a:schemeClr>
          </a:solidFill>
          <a:ln w="19050">
            <a:solidFill>
              <a:schemeClr val="bg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lvl="0" indent="0" algn="l" defTabSz="685983"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ea typeface="IBM Plex Sans" charset="0"/>
              <a:cs typeface="IBM Plex Sans" charset="0"/>
              <a:sym typeface="Arial"/>
            </a:endParaRPr>
          </a:p>
        </p:txBody>
      </p:sp>
      <p:sp>
        <p:nvSpPr>
          <p:cNvPr id="10" name="Rectangle 9">
            <a:extLst>
              <a:ext uri="{FF2B5EF4-FFF2-40B4-BE49-F238E27FC236}">
                <a16:creationId xmlns:a16="http://schemas.microsoft.com/office/drawing/2014/main" id="{5B9EF40A-072B-26C6-8326-BBF2874C3F8A}"/>
              </a:ext>
            </a:extLst>
          </p:cNvPr>
          <p:cNvSpPr/>
          <p:nvPr/>
        </p:nvSpPr>
        <p:spPr bwMode="auto">
          <a:xfrm>
            <a:off x="779756" y="9832343"/>
            <a:ext cx="23350244" cy="3485640"/>
          </a:xfrm>
          <a:prstGeom prst="rect">
            <a:avLst/>
          </a:prstGeom>
          <a:solidFill>
            <a:schemeClr val="accent1">
              <a:lumMod val="20000"/>
              <a:lumOff val="80000"/>
            </a:schemeClr>
          </a:solidFill>
          <a:ln w="19050">
            <a:solidFill>
              <a:schemeClr val="bg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lvl="0" indent="0" algn="l" defTabSz="685983"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ea typeface="IBM Plex Sans" charset="0"/>
              <a:cs typeface="IBM Plex Sans" charset="0"/>
              <a:sym typeface="Arial"/>
            </a:endParaRPr>
          </a:p>
        </p:txBody>
      </p:sp>
      <p:sp>
        <p:nvSpPr>
          <p:cNvPr id="8" name="Rectangle 7">
            <a:extLst>
              <a:ext uri="{FF2B5EF4-FFF2-40B4-BE49-F238E27FC236}">
                <a16:creationId xmlns:a16="http://schemas.microsoft.com/office/drawing/2014/main" id="{5B42FCB6-1368-87D0-2255-1892E1BA218A}"/>
              </a:ext>
            </a:extLst>
          </p:cNvPr>
          <p:cNvSpPr/>
          <p:nvPr/>
        </p:nvSpPr>
        <p:spPr bwMode="auto">
          <a:xfrm>
            <a:off x="779756" y="2516153"/>
            <a:ext cx="23350244" cy="3485640"/>
          </a:xfrm>
          <a:prstGeom prst="rect">
            <a:avLst/>
          </a:prstGeom>
          <a:solidFill>
            <a:schemeClr val="accent1">
              <a:lumMod val="20000"/>
              <a:lumOff val="80000"/>
            </a:schemeClr>
          </a:solidFill>
          <a:ln w="19050">
            <a:solidFill>
              <a:schemeClr val="bg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lvl="0" indent="0" algn="l" defTabSz="685983"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ea typeface="IBM Plex Sans" charset="0"/>
              <a:cs typeface="IBM Plex Sans" charset="0"/>
              <a:sym typeface="Arial"/>
            </a:endParaRPr>
          </a:p>
        </p:txBody>
      </p:sp>
      <p:sp>
        <p:nvSpPr>
          <p:cNvPr id="2" name="Title 1">
            <a:extLst>
              <a:ext uri="{FF2B5EF4-FFF2-40B4-BE49-F238E27FC236}">
                <a16:creationId xmlns:a16="http://schemas.microsoft.com/office/drawing/2014/main" id="{500826D8-CAD6-9E48-BC5E-3C082E6FA91E}"/>
              </a:ext>
            </a:extLst>
          </p:cNvPr>
          <p:cNvSpPr>
            <a:spLocks noGrp="1"/>
          </p:cNvSpPr>
          <p:nvPr>
            <p:ph type="title"/>
          </p:nvPr>
        </p:nvSpPr>
        <p:spPr>
          <a:xfrm>
            <a:off x="576072" y="385200"/>
            <a:ext cx="22969728" cy="1525588"/>
          </a:xfrm>
        </p:spPr>
        <p:txBody>
          <a:bodyPr/>
          <a:lstStyle/>
          <a:p>
            <a:r>
              <a:rPr lang="en-US" dirty="0">
                <a:solidFill>
                  <a:schemeClr val="tx1"/>
                </a:solidFill>
              </a:rPr>
              <a:t>Modernizing your Runtime to Liberty</a:t>
            </a:r>
            <a:r>
              <a:rPr lang="en-US" i="1" dirty="0">
                <a:solidFill>
                  <a:schemeClr val="tx1"/>
                </a:solidFill>
              </a:rPr>
              <a:t> removes technical debt!</a:t>
            </a:r>
            <a:endParaRPr lang="en-US" dirty="0">
              <a:solidFill>
                <a:schemeClr val="tx1"/>
              </a:solidFill>
            </a:endParaRPr>
          </a:p>
        </p:txBody>
      </p:sp>
      <p:sp>
        <p:nvSpPr>
          <p:cNvPr id="3" name="TextBox 2">
            <a:extLst>
              <a:ext uri="{FF2B5EF4-FFF2-40B4-BE49-F238E27FC236}">
                <a16:creationId xmlns:a16="http://schemas.microsoft.com/office/drawing/2014/main" id="{D6EB2882-190B-F642-A168-3821FAE2ED40}"/>
              </a:ext>
            </a:extLst>
          </p:cNvPr>
          <p:cNvSpPr txBox="1"/>
          <p:nvPr/>
        </p:nvSpPr>
        <p:spPr>
          <a:xfrm>
            <a:off x="562419" y="1681428"/>
            <a:ext cx="18067767" cy="584327"/>
          </a:xfrm>
          <a:prstGeom prst="rect">
            <a:avLst/>
          </a:prstGeom>
          <a:noFill/>
        </p:spPr>
        <p:txBody>
          <a:bodyPr wrap="none" rtlCol="0">
            <a:spAutoFit/>
          </a:bodyPr>
          <a:lstStyle/>
          <a:p>
            <a:pPr marL="0" marR="0" lvl="0" indent="0" algn="l" defTabSz="1829266" rtl="0" eaLnBrk="1" fontAlgn="auto" latinLnBrk="0" hangingPunct="1">
              <a:lnSpc>
                <a:spcPct val="105000"/>
              </a:lnSpc>
              <a:spcBef>
                <a:spcPts val="2667"/>
              </a:spcBef>
              <a:spcAft>
                <a:spcPts val="0"/>
              </a:spcAft>
              <a:buClrTx/>
              <a:buSzTx/>
              <a:buFont typeface="Arial"/>
              <a:buNone/>
              <a:tabLst/>
              <a:defRPr/>
            </a:pPr>
            <a:r>
              <a:rPr kumimoji="0" lang="en-US" sz="3200" i="1" u="none" strike="noStrike" kern="1200" cap="none" spc="0" normalizeH="0" baseline="0" noProof="0" dirty="0">
                <a:ln>
                  <a:noFill/>
                </a:ln>
                <a:solidFill>
                  <a:schemeClr val="tx1"/>
                </a:solidFill>
                <a:effectLst/>
                <a:uLnTx/>
                <a:uFillTx/>
                <a:latin typeface="IBM Plex Sans" panose="020B0503050203000203" pitchFamily="34" charset="0"/>
                <a:ea typeface="IBM Plex Sans" charset="0"/>
                <a:cs typeface="Arial" panose="020B0604020202020204" pitchFamily="34" charset="0"/>
                <a:sym typeface="Arial"/>
              </a:rPr>
              <a:t>- Supports Java EE, Jakarta EE, MicroProfile, great for monoliths, </a:t>
            </a:r>
            <a:r>
              <a:rPr kumimoji="0" lang="en-US" sz="3200" i="1" u="none" strike="noStrike" kern="1200" cap="none" spc="0" normalizeH="0" baseline="0" noProof="0" dirty="0" err="1">
                <a:ln>
                  <a:noFill/>
                </a:ln>
                <a:solidFill>
                  <a:schemeClr val="tx1"/>
                </a:solidFill>
                <a:effectLst/>
                <a:uLnTx/>
                <a:uFillTx/>
                <a:latin typeface="IBM Plex Sans" panose="020B0503050203000203" pitchFamily="34" charset="0"/>
                <a:ea typeface="IBM Plex Sans" charset="0"/>
                <a:cs typeface="Arial" panose="020B0604020202020204" pitchFamily="34" charset="0"/>
                <a:sym typeface="Arial"/>
              </a:rPr>
              <a:t>macroservices</a:t>
            </a:r>
            <a:r>
              <a:rPr lang="en-US" sz="3200" i="1" dirty="0">
                <a:latin typeface="IBM Plex Sans" panose="020B0503050203000203" pitchFamily="34" charset="0"/>
                <a:ea typeface="IBM Plex Sans" charset="0"/>
                <a:cs typeface="Arial" panose="020B0604020202020204" pitchFamily="34" charset="0"/>
                <a:sym typeface="Arial"/>
              </a:rPr>
              <a:t> and</a:t>
            </a:r>
            <a:r>
              <a:rPr kumimoji="0" lang="en-US" sz="3200" i="1" u="none" strike="noStrike" kern="1200" cap="none" spc="0" normalizeH="0" baseline="0" noProof="0" dirty="0">
                <a:ln>
                  <a:noFill/>
                </a:ln>
                <a:solidFill>
                  <a:schemeClr val="tx1"/>
                </a:solidFill>
                <a:effectLst/>
                <a:uLnTx/>
                <a:uFillTx/>
                <a:latin typeface="IBM Plex Sans" panose="020B0503050203000203" pitchFamily="34" charset="0"/>
                <a:ea typeface="IBM Plex Sans" charset="0"/>
                <a:cs typeface="Arial" panose="020B0604020202020204" pitchFamily="34" charset="0"/>
                <a:sym typeface="Arial"/>
              </a:rPr>
              <a:t> microservices</a:t>
            </a:r>
            <a:endParaRPr kumimoji="0" lang="en-US" sz="3200" i="1" u="none" strike="noStrike" kern="1200" cap="none" spc="0" normalizeH="0" baseline="30000" noProof="0" dirty="0">
              <a:ln>
                <a:noFill/>
              </a:ln>
              <a:solidFill>
                <a:schemeClr val="tx1"/>
              </a:solidFill>
              <a:effectLst/>
              <a:uLnTx/>
              <a:uFillTx/>
              <a:latin typeface="IBM Plex Sans" panose="020B0503050203000203" pitchFamily="34" charset="0"/>
              <a:ea typeface="IBM Plex Sans" charset="0"/>
              <a:cs typeface="Arial" panose="020B0604020202020204" pitchFamily="34" charset="0"/>
              <a:sym typeface="Arial"/>
            </a:endParaRPr>
          </a:p>
        </p:txBody>
      </p:sp>
      <p:sp>
        <p:nvSpPr>
          <p:cNvPr id="38" name="Rectangle 37">
            <a:extLst>
              <a:ext uri="{FF2B5EF4-FFF2-40B4-BE49-F238E27FC236}">
                <a16:creationId xmlns:a16="http://schemas.microsoft.com/office/drawing/2014/main" id="{5A9743D3-BC5C-4140-B03D-134B7BC99746}"/>
              </a:ext>
            </a:extLst>
          </p:cNvPr>
          <p:cNvSpPr/>
          <p:nvPr/>
        </p:nvSpPr>
        <p:spPr>
          <a:xfrm>
            <a:off x="1570998" y="3572192"/>
            <a:ext cx="4737765" cy="1259712"/>
          </a:xfrm>
          <a:prstGeom prst="rect">
            <a:avLst/>
          </a:prstGeom>
          <a:solidFill>
            <a:schemeClr val="bg1"/>
          </a:solidFill>
          <a:ln w="25400" cap="flat" cmpd="sng" algn="ctr">
            <a:noFill/>
            <a:prstDash val="solid"/>
          </a:ln>
          <a:effectLst/>
        </p:spPr>
        <p:txBody>
          <a:bodyPr rtlCol="0" anchor="ctr"/>
          <a:lstStyle/>
          <a:p>
            <a:pPr marL="0" marR="0" lvl="0" indent="0" algn="ctr" defTabSz="1219186" rtl="0" eaLnBrk="1" fontAlgn="auto" latinLnBrk="0" hangingPunct="1">
              <a:lnSpc>
                <a:spcPct val="100000"/>
              </a:lnSpc>
              <a:spcBef>
                <a:spcPts val="0"/>
              </a:spcBef>
              <a:spcAft>
                <a:spcPts val="0"/>
              </a:spcAft>
              <a:buClrTx/>
              <a:buSzTx/>
              <a:buFont typeface="Arial"/>
              <a:buNone/>
              <a:tabLst/>
              <a:defRPr/>
            </a:pPr>
            <a:r>
              <a:rPr kumimoji="0" lang="en-US" sz="3200" b="0" i="0" u="none" strike="noStrike" kern="0" cap="none" spc="0" normalizeH="0" baseline="0" noProof="0" dirty="0">
                <a:ln>
                  <a:noFill/>
                </a:ln>
                <a:solidFill>
                  <a:srgbClr val="000000"/>
                </a:solidFill>
                <a:effectLst/>
                <a:uLnTx/>
                <a:uFillTx/>
                <a:ea typeface="+mn-ea"/>
                <a:cs typeface="Arial" panose="020B0604020202020204" pitchFamily="34" charset="0"/>
                <a:sym typeface="Arial"/>
              </a:rPr>
              <a:t>Just enough runtime</a:t>
            </a:r>
          </a:p>
        </p:txBody>
      </p:sp>
      <p:sp>
        <p:nvSpPr>
          <p:cNvPr id="43" name="Rectangle 42">
            <a:extLst>
              <a:ext uri="{FF2B5EF4-FFF2-40B4-BE49-F238E27FC236}">
                <a16:creationId xmlns:a16="http://schemas.microsoft.com/office/drawing/2014/main" id="{49B9B71F-5275-CC44-AC2B-1A7B096F3576}"/>
              </a:ext>
            </a:extLst>
          </p:cNvPr>
          <p:cNvSpPr/>
          <p:nvPr/>
        </p:nvSpPr>
        <p:spPr>
          <a:xfrm>
            <a:off x="13622591" y="3609926"/>
            <a:ext cx="7705202" cy="1259712"/>
          </a:xfrm>
          <a:prstGeom prst="rect">
            <a:avLst/>
          </a:prstGeom>
          <a:noFill/>
          <a:ln w="25400" cap="flat" cmpd="sng" algn="ctr">
            <a:noFill/>
            <a:prstDash val="solid"/>
          </a:ln>
          <a:effectLst/>
        </p:spPr>
        <p:txBody>
          <a:bodyPr rtlCol="0" anchor="ctr"/>
          <a:lstStyle/>
          <a:p>
            <a:pPr marL="0" marR="0" lvl="0" indent="0" defTabSz="1219186" rtl="0" eaLnBrk="1" fontAlgn="auto" latinLnBrk="0" hangingPunct="1">
              <a:lnSpc>
                <a:spcPct val="100000"/>
              </a:lnSpc>
              <a:spcBef>
                <a:spcPts val="0"/>
              </a:spcBef>
              <a:spcAft>
                <a:spcPts val="0"/>
              </a:spcAft>
              <a:buClrTx/>
              <a:buSzTx/>
              <a:buFont typeface="Arial"/>
              <a:buNone/>
              <a:tabLst/>
              <a:defRPr/>
            </a:pPr>
            <a:r>
              <a:rPr kumimoji="0" lang="en-US" sz="3200" b="0" i="0" u="none" strike="noStrike" kern="0" cap="none" spc="0" normalizeH="0" baseline="0" noProof="0" dirty="0">
                <a:ln>
                  <a:noFill/>
                </a:ln>
                <a:solidFill>
                  <a:srgbClr val="000000"/>
                </a:solidFill>
                <a:effectLst/>
                <a:uLnTx/>
                <a:uFillTx/>
                <a:ea typeface="+mn-ea"/>
                <a:cs typeface="Arial" panose="020B0604020202020204" pitchFamily="34" charset="0"/>
                <a:sym typeface="Wingdings" pitchFamily="2" charset="2"/>
              </a:rPr>
              <a:t>80% disk and 56% memory saving</a:t>
            </a:r>
            <a:endParaRPr kumimoji="0" lang="en-US" sz="3200" b="0" i="0" u="none" strike="noStrike" kern="0" cap="none" spc="0" normalizeH="0" baseline="0" noProof="0" dirty="0">
              <a:ln>
                <a:noFill/>
              </a:ln>
              <a:solidFill>
                <a:srgbClr val="000000"/>
              </a:solidFill>
              <a:effectLst/>
              <a:uLnTx/>
              <a:uFillTx/>
              <a:ea typeface="+mn-ea"/>
              <a:cs typeface="Arial" panose="020B0604020202020204" pitchFamily="34" charset="0"/>
              <a:sym typeface="Arial"/>
            </a:endParaRPr>
          </a:p>
        </p:txBody>
      </p:sp>
      <p:cxnSp>
        <p:nvCxnSpPr>
          <p:cNvPr id="48" name="Straight Arrow Connector 47">
            <a:extLst>
              <a:ext uri="{FF2B5EF4-FFF2-40B4-BE49-F238E27FC236}">
                <a16:creationId xmlns:a16="http://schemas.microsoft.com/office/drawing/2014/main" id="{EE5502CD-E504-A241-91D2-2740DFFD9256}"/>
              </a:ext>
            </a:extLst>
          </p:cNvPr>
          <p:cNvCxnSpPr>
            <a:cxnSpLocks/>
          </p:cNvCxnSpPr>
          <p:nvPr/>
        </p:nvCxnSpPr>
        <p:spPr>
          <a:xfrm>
            <a:off x="6777977" y="4226523"/>
            <a:ext cx="6375400" cy="0"/>
          </a:xfrm>
          <a:prstGeom prst="straightConnector1">
            <a:avLst/>
          </a:prstGeom>
          <a:noFill/>
          <a:ln w="60325" cap="flat" cmpd="sng" algn="ctr">
            <a:solidFill>
              <a:schemeClr val="tx1"/>
            </a:solidFill>
            <a:prstDash val="solid"/>
            <a:tailEnd type="arrow"/>
          </a:ln>
          <a:effectLst/>
        </p:spPr>
      </p:cxnSp>
      <p:sp>
        <p:nvSpPr>
          <p:cNvPr id="39" name="Rectangle 38">
            <a:extLst>
              <a:ext uri="{FF2B5EF4-FFF2-40B4-BE49-F238E27FC236}">
                <a16:creationId xmlns:a16="http://schemas.microsoft.com/office/drawing/2014/main" id="{5285E877-380C-1C40-8D39-047CDD5A1ABD}"/>
              </a:ext>
            </a:extLst>
          </p:cNvPr>
          <p:cNvSpPr/>
          <p:nvPr/>
        </p:nvSpPr>
        <p:spPr>
          <a:xfrm>
            <a:off x="1570998" y="4495857"/>
            <a:ext cx="4737765" cy="1050066"/>
          </a:xfrm>
          <a:prstGeom prst="rect">
            <a:avLst/>
          </a:prstGeom>
          <a:solidFill>
            <a:schemeClr val="bg1"/>
          </a:solidFill>
          <a:ln w="25400" cap="flat" cmpd="sng" algn="ctr">
            <a:noFill/>
            <a:prstDash val="solid"/>
          </a:ln>
          <a:effectLst/>
        </p:spPr>
        <p:txBody>
          <a:bodyPr rtlCol="0" anchor="ctr"/>
          <a:lstStyle/>
          <a:p>
            <a:pPr marL="0" marR="0" lvl="0" indent="0" algn="ctr" defTabSz="1219186" rtl="0" eaLnBrk="1" fontAlgn="auto" latinLnBrk="0" hangingPunct="1">
              <a:lnSpc>
                <a:spcPct val="100000"/>
              </a:lnSpc>
              <a:spcBef>
                <a:spcPts val="0"/>
              </a:spcBef>
              <a:spcAft>
                <a:spcPts val="0"/>
              </a:spcAft>
              <a:buClrTx/>
              <a:buSzTx/>
              <a:buFont typeface="Arial"/>
              <a:buNone/>
              <a:tabLst/>
              <a:defRPr/>
            </a:pPr>
            <a:r>
              <a:rPr kumimoji="0" lang="en-US" sz="3200" b="0" i="0" u="none" strike="noStrike" kern="0" cap="none" spc="0" normalizeH="0" baseline="0" noProof="0" dirty="0">
                <a:ln>
                  <a:noFill/>
                </a:ln>
                <a:solidFill>
                  <a:srgbClr val="000000"/>
                </a:solidFill>
                <a:effectLst/>
                <a:uLnTx/>
                <a:uFillTx/>
                <a:ea typeface="+mn-ea"/>
                <a:cs typeface="Arial" panose="020B0604020202020204" pitchFamily="34" charset="0"/>
                <a:sym typeface="Arial"/>
              </a:rPr>
              <a:t>Lower operating cost</a:t>
            </a:r>
          </a:p>
        </p:txBody>
      </p:sp>
      <p:sp>
        <p:nvSpPr>
          <p:cNvPr id="44" name="Rectangle 43">
            <a:extLst>
              <a:ext uri="{FF2B5EF4-FFF2-40B4-BE49-F238E27FC236}">
                <a16:creationId xmlns:a16="http://schemas.microsoft.com/office/drawing/2014/main" id="{B092B1A8-66CE-1A45-8E87-DADE368649FF}"/>
              </a:ext>
            </a:extLst>
          </p:cNvPr>
          <p:cNvSpPr/>
          <p:nvPr/>
        </p:nvSpPr>
        <p:spPr>
          <a:xfrm>
            <a:off x="13622591" y="4286347"/>
            <a:ext cx="10207885" cy="1259712"/>
          </a:xfrm>
          <a:prstGeom prst="rect">
            <a:avLst/>
          </a:prstGeom>
          <a:noFill/>
          <a:ln w="25400" cap="flat" cmpd="sng" algn="ctr">
            <a:noFill/>
            <a:prstDash val="solid"/>
          </a:ln>
          <a:effectLst/>
        </p:spPr>
        <p:txBody>
          <a:bodyPr rtlCol="0" anchor="ctr"/>
          <a:lstStyle/>
          <a:p>
            <a:pPr marL="0" marR="0" lvl="0" indent="0" defTabSz="1219186" rtl="0" eaLnBrk="1" fontAlgn="auto" latinLnBrk="0" hangingPunct="1">
              <a:lnSpc>
                <a:spcPct val="100000"/>
              </a:lnSpc>
              <a:spcBef>
                <a:spcPts val="0"/>
              </a:spcBef>
              <a:spcAft>
                <a:spcPts val="0"/>
              </a:spcAft>
              <a:buClrTx/>
              <a:buSzTx/>
              <a:buFont typeface="Arial"/>
              <a:buNone/>
              <a:tabLst/>
              <a:defRPr/>
            </a:pPr>
            <a:r>
              <a:rPr kumimoji="0" lang="en-US" sz="3200" b="0" i="0" u="none" strike="noStrike" kern="0" cap="none" spc="0" normalizeH="0" baseline="0" noProof="0" dirty="0">
                <a:ln>
                  <a:noFill/>
                </a:ln>
                <a:solidFill>
                  <a:srgbClr val="000000"/>
                </a:solidFill>
                <a:effectLst/>
                <a:uLnTx/>
                <a:uFillTx/>
                <a:ea typeface="+mn-ea"/>
                <a:cs typeface="Arial" panose="020B0604020202020204" pitchFamily="34" charset="0"/>
                <a:sym typeface="Wingdings" pitchFamily="2" charset="2"/>
              </a:rPr>
              <a:t>4x increased density over Tomcat &amp; Spring Boot</a:t>
            </a:r>
            <a:endParaRPr kumimoji="0" lang="en-US" sz="3200" b="0" i="0" u="none" strike="noStrike" kern="0" cap="none" spc="0" normalizeH="0" baseline="0" noProof="0" dirty="0">
              <a:ln>
                <a:noFill/>
              </a:ln>
              <a:solidFill>
                <a:srgbClr val="000000"/>
              </a:solidFill>
              <a:effectLst/>
              <a:uLnTx/>
              <a:uFillTx/>
              <a:ea typeface="+mn-ea"/>
              <a:cs typeface="Arial" panose="020B0604020202020204" pitchFamily="34" charset="0"/>
              <a:sym typeface="Arial"/>
            </a:endParaRPr>
          </a:p>
        </p:txBody>
      </p:sp>
      <p:cxnSp>
        <p:nvCxnSpPr>
          <p:cNvPr id="49" name="Straight Arrow Connector 48">
            <a:extLst>
              <a:ext uri="{FF2B5EF4-FFF2-40B4-BE49-F238E27FC236}">
                <a16:creationId xmlns:a16="http://schemas.microsoft.com/office/drawing/2014/main" id="{3998BA31-2B92-5146-AAAC-0E6F0D673AFC}"/>
              </a:ext>
            </a:extLst>
          </p:cNvPr>
          <p:cNvCxnSpPr>
            <a:cxnSpLocks/>
          </p:cNvCxnSpPr>
          <p:nvPr/>
        </p:nvCxnSpPr>
        <p:spPr>
          <a:xfrm>
            <a:off x="6777977" y="5021701"/>
            <a:ext cx="6375400" cy="0"/>
          </a:xfrm>
          <a:prstGeom prst="straightConnector1">
            <a:avLst/>
          </a:prstGeom>
          <a:noFill/>
          <a:ln w="60325" cap="flat" cmpd="sng" algn="ctr">
            <a:solidFill>
              <a:schemeClr val="tx1"/>
            </a:solidFill>
            <a:prstDash val="solid"/>
            <a:tailEnd type="arrow"/>
          </a:ln>
          <a:effectLst/>
        </p:spPr>
      </p:cxnSp>
      <p:sp>
        <p:nvSpPr>
          <p:cNvPr id="40" name="Rectangle 39">
            <a:extLst>
              <a:ext uri="{FF2B5EF4-FFF2-40B4-BE49-F238E27FC236}">
                <a16:creationId xmlns:a16="http://schemas.microsoft.com/office/drawing/2014/main" id="{DB742972-6D51-8F43-9006-0C1EE8616C93}"/>
              </a:ext>
            </a:extLst>
          </p:cNvPr>
          <p:cNvSpPr/>
          <p:nvPr/>
        </p:nvSpPr>
        <p:spPr>
          <a:xfrm>
            <a:off x="1570998" y="7429120"/>
            <a:ext cx="4737765" cy="1072205"/>
          </a:xfrm>
          <a:prstGeom prst="rect">
            <a:avLst/>
          </a:prstGeom>
          <a:solidFill>
            <a:schemeClr val="bg1"/>
          </a:solidFill>
          <a:ln w="25400" cap="flat" cmpd="sng" algn="ctr">
            <a:noFill/>
            <a:prstDash val="solid"/>
          </a:ln>
          <a:effectLst/>
        </p:spPr>
        <p:txBody>
          <a:bodyPr rtlCol="0" anchor="ctr"/>
          <a:lstStyle/>
          <a:p>
            <a:pPr marL="0" marR="0" lvl="0" indent="0" algn="ctr" defTabSz="1219186" rtl="0" eaLnBrk="1" fontAlgn="auto" latinLnBrk="0" hangingPunct="1">
              <a:lnSpc>
                <a:spcPct val="100000"/>
              </a:lnSpc>
              <a:spcBef>
                <a:spcPts val="0"/>
              </a:spcBef>
              <a:spcAft>
                <a:spcPts val="0"/>
              </a:spcAft>
              <a:buClrTx/>
              <a:buSzTx/>
              <a:buFont typeface="Arial"/>
              <a:buNone/>
              <a:tabLst/>
              <a:defRPr/>
            </a:pPr>
            <a:r>
              <a:rPr kumimoji="0" lang="en-US" sz="3200" b="0" i="0" u="none" strike="noStrike" kern="0" cap="none" spc="0" normalizeH="0" baseline="0" noProof="0" dirty="0">
                <a:ln>
                  <a:noFill/>
                </a:ln>
                <a:solidFill>
                  <a:srgbClr val="000000"/>
                </a:solidFill>
                <a:effectLst/>
                <a:uLnTx/>
                <a:uFillTx/>
                <a:ea typeface="+mn-ea"/>
                <a:cs typeface="Arial" panose="020B0604020202020204" pitchFamily="34" charset="0"/>
                <a:sym typeface="Arial"/>
              </a:rPr>
              <a:t>Continuous delivery</a:t>
            </a:r>
          </a:p>
        </p:txBody>
      </p:sp>
      <p:sp>
        <p:nvSpPr>
          <p:cNvPr id="45" name="Rectangle 44">
            <a:extLst>
              <a:ext uri="{FF2B5EF4-FFF2-40B4-BE49-F238E27FC236}">
                <a16:creationId xmlns:a16="http://schemas.microsoft.com/office/drawing/2014/main" id="{382D7420-BA18-7840-AD71-91B17AAC4794}"/>
              </a:ext>
            </a:extLst>
          </p:cNvPr>
          <p:cNvSpPr/>
          <p:nvPr/>
        </p:nvSpPr>
        <p:spPr>
          <a:xfrm>
            <a:off x="13622591" y="7342980"/>
            <a:ext cx="9556596" cy="1259712"/>
          </a:xfrm>
          <a:prstGeom prst="rect">
            <a:avLst/>
          </a:prstGeom>
          <a:noFill/>
          <a:ln w="25400" cap="flat" cmpd="sng" algn="ctr">
            <a:noFill/>
            <a:prstDash val="solid"/>
          </a:ln>
          <a:effectLst/>
        </p:spPr>
        <p:txBody>
          <a:bodyPr rtlCol="0" anchor="ctr"/>
          <a:lstStyle/>
          <a:p>
            <a:pPr marL="0" marR="0" lvl="0" indent="0" defTabSz="1219186" rtl="0" eaLnBrk="1" fontAlgn="auto" latinLnBrk="0" hangingPunct="1">
              <a:lnSpc>
                <a:spcPct val="100000"/>
              </a:lnSpc>
              <a:spcBef>
                <a:spcPts val="0"/>
              </a:spcBef>
              <a:spcAft>
                <a:spcPts val="0"/>
              </a:spcAft>
              <a:buClrTx/>
              <a:buSzTx/>
              <a:buFont typeface="Arial"/>
              <a:buNone/>
              <a:tabLst/>
              <a:defRPr/>
            </a:pPr>
            <a:r>
              <a:rPr kumimoji="0" lang="en-US" sz="3200" b="0" i="0" u="none" strike="noStrike" kern="0" cap="none" spc="0" normalizeH="0" baseline="0" noProof="0" dirty="0">
                <a:ln>
                  <a:noFill/>
                </a:ln>
                <a:solidFill>
                  <a:srgbClr val="000000"/>
                </a:solidFill>
                <a:effectLst/>
                <a:uLnTx/>
                <a:uFillTx/>
                <a:ea typeface="+mn-ea"/>
                <a:cs typeface="Arial" panose="020B0604020202020204" pitchFamily="34" charset="0"/>
                <a:sym typeface="Wingdings" pitchFamily="2" charset="2"/>
              </a:rPr>
              <a:t>Zero-effort security fixing &amp; zero technical debt</a:t>
            </a:r>
            <a:endParaRPr kumimoji="0" lang="en-US" sz="3200" b="0" i="0" u="none" strike="noStrike" kern="0" cap="none" spc="0" normalizeH="0" baseline="0" noProof="0" dirty="0">
              <a:ln>
                <a:noFill/>
              </a:ln>
              <a:solidFill>
                <a:srgbClr val="000000"/>
              </a:solidFill>
              <a:effectLst/>
              <a:uLnTx/>
              <a:uFillTx/>
              <a:ea typeface="+mn-ea"/>
              <a:cs typeface="Arial" panose="020B0604020202020204" pitchFamily="34" charset="0"/>
              <a:sym typeface="Arial"/>
            </a:endParaRPr>
          </a:p>
        </p:txBody>
      </p:sp>
      <p:sp>
        <p:nvSpPr>
          <p:cNvPr id="41" name="Rectangle 40">
            <a:extLst>
              <a:ext uri="{FF2B5EF4-FFF2-40B4-BE49-F238E27FC236}">
                <a16:creationId xmlns:a16="http://schemas.microsoft.com/office/drawing/2014/main" id="{96305FD9-D9D4-9743-B6C0-FCE23336060E}"/>
              </a:ext>
            </a:extLst>
          </p:cNvPr>
          <p:cNvSpPr/>
          <p:nvPr/>
        </p:nvSpPr>
        <p:spPr>
          <a:xfrm>
            <a:off x="1570998" y="8501329"/>
            <a:ext cx="4737765" cy="775748"/>
          </a:xfrm>
          <a:prstGeom prst="rect">
            <a:avLst/>
          </a:prstGeom>
          <a:solidFill>
            <a:schemeClr val="bg1"/>
          </a:solidFill>
          <a:ln w="25400" cap="flat" cmpd="sng" algn="ctr">
            <a:noFill/>
            <a:prstDash val="solid"/>
          </a:ln>
          <a:effectLst/>
        </p:spPr>
        <p:txBody>
          <a:bodyPr rtlCol="0" anchor="ctr"/>
          <a:lstStyle/>
          <a:p>
            <a:pPr marL="0" marR="0" lvl="0" indent="0" algn="ctr" defTabSz="1219186" rtl="0" eaLnBrk="1" fontAlgn="auto" latinLnBrk="0" hangingPunct="1">
              <a:lnSpc>
                <a:spcPct val="100000"/>
              </a:lnSpc>
              <a:spcBef>
                <a:spcPts val="0"/>
              </a:spcBef>
              <a:spcAft>
                <a:spcPts val="0"/>
              </a:spcAft>
              <a:buClrTx/>
              <a:buSzTx/>
              <a:buFont typeface="Arial"/>
              <a:buNone/>
              <a:tabLst/>
              <a:defRPr/>
            </a:pPr>
            <a:r>
              <a:rPr kumimoji="0" lang="en-US" sz="3200" b="0" i="0" u="none" strike="noStrike" kern="0" cap="none" spc="0" normalizeH="0" baseline="0" noProof="0" dirty="0">
                <a:ln>
                  <a:noFill/>
                </a:ln>
                <a:solidFill>
                  <a:srgbClr val="000000"/>
                </a:solidFill>
                <a:effectLst/>
                <a:uLnTx/>
                <a:uFillTx/>
                <a:ea typeface="+mn-ea"/>
                <a:cs typeface="Arial" panose="020B0604020202020204" pitchFamily="34" charset="0"/>
                <a:sym typeface="Arial"/>
              </a:rPr>
              <a:t>Zero migration</a:t>
            </a:r>
          </a:p>
        </p:txBody>
      </p:sp>
      <p:sp>
        <p:nvSpPr>
          <p:cNvPr id="46" name="Rectangle 45">
            <a:extLst>
              <a:ext uri="{FF2B5EF4-FFF2-40B4-BE49-F238E27FC236}">
                <a16:creationId xmlns:a16="http://schemas.microsoft.com/office/drawing/2014/main" id="{10E4FCA2-BAED-3F4C-96CB-A459BB6B2367}"/>
              </a:ext>
            </a:extLst>
          </p:cNvPr>
          <p:cNvSpPr/>
          <p:nvPr/>
        </p:nvSpPr>
        <p:spPr>
          <a:xfrm>
            <a:off x="13622591" y="7967431"/>
            <a:ext cx="8212648" cy="1259712"/>
          </a:xfrm>
          <a:prstGeom prst="rect">
            <a:avLst/>
          </a:prstGeom>
          <a:noFill/>
          <a:ln w="25400" cap="flat" cmpd="sng" algn="ctr">
            <a:noFill/>
            <a:prstDash val="solid"/>
          </a:ln>
          <a:effectLst/>
        </p:spPr>
        <p:txBody>
          <a:bodyPr rtlCol="0" anchor="ctr"/>
          <a:lstStyle/>
          <a:p>
            <a:pPr marL="0" marR="0" lvl="0" indent="0" defTabSz="1219186" rtl="0" eaLnBrk="1" fontAlgn="auto" latinLnBrk="0" hangingPunct="1">
              <a:lnSpc>
                <a:spcPct val="100000"/>
              </a:lnSpc>
              <a:spcBef>
                <a:spcPts val="0"/>
              </a:spcBef>
              <a:spcAft>
                <a:spcPts val="0"/>
              </a:spcAft>
              <a:buClrTx/>
              <a:buSzTx/>
              <a:buFont typeface="Arial"/>
              <a:buNone/>
              <a:tabLst/>
              <a:defRPr/>
            </a:pPr>
            <a:r>
              <a:rPr kumimoji="0" lang="en-US" sz="3200" b="0" i="0" u="none" strike="noStrike" kern="0" cap="none" spc="0" normalizeH="0" baseline="0" noProof="0" dirty="0">
                <a:ln>
                  <a:noFill/>
                </a:ln>
                <a:solidFill>
                  <a:srgbClr val="000000"/>
                </a:solidFill>
                <a:effectLst/>
                <a:uLnTx/>
                <a:uFillTx/>
                <a:ea typeface="+mn-ea"/>
                <a:cs typeface="Arial" panose="020B0604020202020204" pitchFamily="34" charset="0"/>
                <a:sym typeface="Wingdings" pitchFamily="2" charset="2"/>
              </a:rPr>
              <a:t>100% v2v &amp; fixpack migration saving</a:t>
            </a:r>
            <a:endParaRPr kumimoji="0" lang="en-US" sz="3200" b="0" i="0" u="none" strike="noStrike" kern="0" cap="none" spc="0" normalizeH="0" baseline="0" noProof="0" dirty="0">
              <a:ln>
                <a:noFill/>
              </a:ln>
              <a:solidFill>
                <a:srgbClr val="000000"/>
              </a:solidFill>
              <a:effectLst/>
              <a:uLnTx/>
              <a:uFillTx/>
              <a:ea typeface="+mn-ea"/>
              <a:cs typeface="Arial" panose="020B0604020202020204" pitchFamily="34" charset="0"/>
              <a:sym typeface="Arial"/>
            </a:endParaRPr>
          </a:p>
        </p:txBody>
      </p:sp>
      <p:sp>
        <p:nvSpPr>
          <p:cNvPr id="42" name="Rectangle 41">
            <a:extLst>
              <a:ext uri="{FF2B5EF4-FFF2-40B4-BE49-F238E27FC236}">
                <a16:creationId xmlns:a16="http://schemas.microsoft.com/office/drawing/2014/main" id="{7B286B68-694F-E94A-AED5-76EE79DA6C37}"/>
              </a:ext>
            </a:extLst>
          </p:cNvPr>
          <p:cNvSpPr/>
          <p:nvPr/>
        </p:nvSpPr>
        <p:spPr>
          <a:xfrm>
            <a:off x="1570998" y="10892795"/>
            <a:ext cx="4737765" cy="1259712"/>
          </a:xfrm>
          <a:prstGeom prst="rect">
            <a:avLst/>
          </a:prstGeom>
          <a:solidFill>
            <a:schemeClr val="bg1"/>
          </a:solidFill>
          <a:ln w="25400" cap="flat" cmpd="sng" algn="ctr">
            <a:noFill/>
            <a:prstDash val="solid"/>
          </a:ln>
          <a:effectLst/>
        </p:spPr>
        <p:txBody>
          <a:bodyPr rtlCol="0" anchor="ctr"/>
          <a:lstStyle/>
          <a:p>
            <a:pPr marL="0" marR="0" lvl="0" indent="0" algn="ctr" defTabSz="1219186" rtl="0" eaLnBrk="1" fontAlgn="auto" latinLnBrk="0" hangingPunct="1">
              <a:lnSpc>
                <a:spcPct val="100000"/>
              </a:lnSpc>
              <a:spcBef>
                <a:spcPts val="0"/>
              </a:spcBef>
              <a:spcAft>
                <a:spcPts val="0"/>
              </a:spcAft>
              <a:buClrTx/>
              <a:buSzTx/>
              <a:buFont typeface="Arial"/>
              <a:buNone/>
              <a:tabLst/>
              <a:defRPr/>
            </a:pPr>
            <a:r>
              <a:rPr kumimoji="0" lang="en-US" sz="3200" b="0" i="0" u="none" strike="noStrike" kern="0" cap="none" spc="0" normalizeH="0" baseline="0" noProof="0" dirty="0">
                <a:ln>
                  <a:noFill/>
                </a:ln>
                <a:solidFill>
                  <a:srgbClr val="000000"/>
                </a:solidFill>
                <a:effectLst/>
                <a:uLnTx/>
                <a:uFillTx/>
                <a:ea typeface="+mn-ea"/>
                <a:cs typeface="Arial" panose="020B0604020202020204" pitchFamily="34" charset="0"/>
                <a:sym typeface="Arial"/>
              </a:rPr>
              <a:t>Kubernetes Optimized</a:t>
            </a:r>
          </a:p>
        </p:txBody>
      </p:sp>
      <p:sp>
        <p:nvSpPr>
          <p:cNvPr id="47" name="Rectangle 46">
            <a:extLst>
              <a:ext uri="{FF2B5EF4-FFF2-40B4-BE49-F238E27FC236}">
                <a16:creationId xmlns:a16="http://schemas.microsoft.com/office/drawing/2014/main" id="{A468EAB5-9504-3440-B4A8-ABB24B056FED}"/>
              </a:ext>
            </a:extLst>
          </p:cNvPr>
          <p:cNvSpPr/>
          <p:nvPr/>
        </p:nvSpPr>
        <p:spPr>
          <a:xfrm>
            <a:off x="13622591" y="10972040"/>
            <a:ext cx="10507409" cy="1259712"/>
          </a:xfrm>
          <a:prstGeom prst="rect">
            <a:avLst/>
          </a:prstGeom>
          <a:noFill/>
          <a:ln w="25400" cap="flat" cmpd="sng" algn="ctr">
            <a:noFill/>
            <a:prstDash val="solid"/>
          </a:ln>
          <a:effectLst/>
        </p:spPr>
        <p:txBody>
          <a:bodyPr rtlCol="0" anchor="ctr"/>
          <a:lstStyle/>
          <a:p>
            <a:pPr marL="0" marR="0" lvl="0" indent="0" defTabSz="1219186" rtl="0" eaLnBrk="1" fontAlgn="auto" latinLnBrk="0" hangingPunct="1">
              <a:lnSpc>
                <a:spcPct val="100000"/>
              </a:lnSpc>
              <a:spcBef>
                <a:spcPts val="0"/>
              </a:spcBef>
              <a:spcAft>
                <a:spcPts val="0"/>
              </a:spcAft>
              <a:buClrTx/>
              <a:buSzTx/>
              <a:buFont typeface="Arial"/>
              <a:buNone/>
              <a:tabLst/>
              <a:defRPr/>
            </a:pPr>
            <a:r>
              <a:rPr kumimoji="0" lang="en-US" sz="3200" b="0" i="0" u="none" strike="noStrike" kern="0" cap="none" spc="0" normalizeH="0" baseline="0" noProof="0" dirty="0">
                <a:ln>
                  <a:noFill/>
                </a:ln>
                <a:solidFill>
                  <a:srgbClr val="000000"/>
                </a:solidFill>
                <a:effectLst/>
                <a:uLnTx/>
                <a:uFillTx/>
                <a:ea typeface="+mn-ea"/>
                <a:cs typeface="Arial" panose="020B0604020202020204" pitchFamily="34" charset="0"/>
                <a:sym typeface="Wingdings" pitchFamily="2" charset="2"/>
              </a:rPr>
              <a:t>Self-tuned optimal perf, production-ready, kube-native</a:t>
            </a:r>
            <a:endParaRPr kumimoji="0" lang="en-US" sz="3200" b="0" i="0" u="none" strike="noStrike" kern="0" cap="none" spc="0" normalizeH="0" baseline="0" noProof="0" dirty="0">
              <a:ln>
                <a:noFill/>
              </a:ln>
              <a:solidFill>
                <a:srgbClr val="000000"/>
              </a:solidFill>
              <a:effectLst/>
              <a:uLnTx/>
              <a:uFillTx/>
              <a:ea typeface="+mn-ea"/>
              <a:cs typeface="Arial" panose="020B0604020202020204" pitchFamily="34" charset="0"/>
              <a:sym typeface="Arial"/>
            </a:endParaRPr>
          </a:p>
        </p:txBody>
      </p:sp>
      <p:sp>
        <p:nvSpPr>
          <p:cNvPr id="53" name="Rectangle 52">
            <a:extLst>
              <a:ext uri="{FF2B5EF4-FFF2-40B4-BE49-F238E27FC236}">
                <a16:creationId xmlns:a16="http://schemas.microsoft.com/office/drawing/2014/main" id="{E90F690C-AAE8-6849-B6FC-C4FCED9F7BF6}"/>
              </a:ext>
            </a:extLst>
          </p:cNvPr>
          <p:cNvSpPr/>
          <p:nvPr/>
        </p:nvSpPr>
        <p:spPr>
          <a:xfrm>
            <a:off x="1570998" y="11780427"/>
            <a:ext cx="4737765" cy="995769"/>
          </a:xfrm>
          <a:prstGeom prst="rect">
            <a:avLst/>
          </a:prstGeom>
          <a:solidFill>
            <a:schemeClr val="bg1"/>
          </a:solidFill>
          <a:ln w="25400" cap="flat" cmpd="sng" algn="ctr">
            <a:noFill/>
            <a:prstDash val="solid"/>
          </a:ln>
          <a:effectLst/>
        </p:spPr>
        <p:txBody>
          <a:bodyPr rtlCol="0" anchor="ctr"/>
          <a:lstStyle/>
          <a:p>
            <a:pPr marL="0" marR="0" lvl="0" indent="0" algn="ctr" defTabSz="1219186" rtl="0" eaLnBrk="1" fontAlgn="auto" latinLnBrk="0" hangingPunct="1">
              <a:lnSpc>
                <a:spcPct val="100000"/>
              </a:lnSpc>
              <a:spcBef>
                <a:spcPts val="0"/>
              </a:spcBef>
              <a:spcAft>
                <a:spcPts val="0"/>
              </a:spcAft>
              <a:buClrTx/>
              <a:buSzTx/>
              <a:buFont typeface="Arial"/>
              <a:buNone/>
              <a:tabLst/>
              <a:defRPr/>
            </a:pPr>
            <a:r>
              <a:rPr kumimoji="0" lang="en-US" sz="3200" b="0" i="0" u="none" strike="noStrike" kern="0" cap="none" spc="0" normalizeH="0" baseline="0" noProof="0" dirty="0">
                <a:ln>
                  <a:noFill/>
                </a:ln>
                <a:solidFill>
                  <a:srgbClr val="000000"/>
                </a:solidFill>
                <a:effectLst/>
                <a:uLnTx/>
                <a:uFillTx/>
                <a:ea typeface="+mn-ea"/>
                <a:cs typeface="Arial" panose="020B0604020202020204" pitchFamily="34" charset="0"/>
                <a:sym typeface="Arial"/>
              </a:rPr>
              <a:t>Developer Optimized</a:t>
            </a:r>
          </a:p>
        </p:txBody>
      </p:sp>
      <p:sp>
        <p:nvSpPr>
          <p:cNvPr id="54" name="Rectangle 53">
            <a:extLst>
              <a:ext uri="{FF2B5EF4-FFF2-40B4-BE49-F238E27FC236}">
                <a16:creationId xmlns:a16="http://schemas.microsoft.com/office/drawing/2014/main" id="{81C7333B-EC2F-E245-9F9E-D1084485A6F7}"/>
              </a:ext>
            </a:extLst>
          </p:cNvPr>
          <p:cNvSpPr/>
          <p:nvPr/>
        </p:nvSpPr>
        <p:spPr>
          <a:xfrm>
            <a:off x="13622591" y="11801705"/>
            <a:ext cx="10403247" cy="1259712"/>
          </a:xfrm>
          <a:prstGeom prst="rect">
            <a:avLst/>
          </a:prstGeom>
          <a:noFill/>
          <a:ln w="25400" cap="flat" cmpd="sng" algn="ctr">
            <a:noFill/>
            <a:prstDash val="solid"/>
          </a:ln>
          <a:effectLst/>
        </p:spPr>
        <p:txBody>
          <a:bodyPr rtlCol="0" anchor="ctr"/>
          <a:lstStyle/>
          <a:p>
            <a:pPr marL="0" marR="0" lvl="0" indent="0" defTabSz="1219186" rtl="0" eaLnBrk="1" fontAlgn="auto" latinLnBrk="0" hangingPunct="1">
              <a:lnSpc>
                <a:spcPct val="100000"/>
              </a:lnSpc>
              <a:spcBef>
                <a:spcPts val="0"/>
              </a:spcBef>
              <a:spcAft>
                <a:spcPts val="0"/>
              </a:spcAft>
              <a:buClrTx/>
              <a:buSzTx/>
              <a:buFont typeface="Arial"/>
              <a:buNone/>
              <a:tabLst/>
              <a:defRPr/>
            </a:pPr>
            <a:r>
              <a:rPr kumimoji="0" lang="en-US" sz="3200" b="0" i="0" u="none" strike="noStrike" kern="0" cap="none" spc="0" normalizeH="0" baseline="0" noProof="0" dirty="0">
                <a:ln>
                  <a:noFill/>
                </a:ln>
                <a:solidFill>
                  <a:srgbClr val="000000"/>
                </a:solidFill>
                <a:effectLst/>
                <a:uLnTx/>
                <a:uFillTx/>
                <a:ea typeface="+mn-ea"/>
                <a:cs typeface="Arial" panose="020B0604020202020204" pitchFamily="34" charset="0"/>
                <a:sym typeface="Arial"/>
              </a:rPr>
              <a:t>Container &amp; VM  experience for rapid dev-test-debug</a:t>
            </a:r>
          </a:p>
        </p:txBody>
      </p:sp>
      <p:sp>
        <p:nvSpPr>
          <p:cNvPr id="7" name="TextBox 6">
            <a:extLst>
              <a:ext uri="{FF2B5EF4-FFF2-40B4-BE49-F238E27FC236}">
                <a16:creationId xmlns:a16="http://schemas.microsoft.com/office/drawing/2014/main" id="{2122C5E6-5321-41B1-BD9E-AC73328E0098}"/>
              </a:ext>
            </a:extLst>
          </p:cNvPr>
          <p:cNvSpPr txBox="1"/>
          <p:nvPr/>
        </p:nvSpPr>
        <p:spPr>
          <a:xfrm>
            <a:off x="5378316" y="2552076"/>
            <a:ext cx="11360284" cy="1241237"/>
          </a:xfrm>
          <a:prstGeom prst="rect">
            <a:avLst/>
          </a:prstGeom>
          <a:solidFill>
            <a:schemeClr val="accent1">
              <a:lumMod val="50000"/>
            </a:schemeClr>
          </a:solidFill>
        </p:spPr>
        <p:txBody>
          <a:bodyPr wrap="square" rtlCol="0">
            <a:spAutoFit/>
          </a:bodyPr>
          <a:lstStyle/>
          <a:p>
            <a:pPr marL="0" marR="0" lvl="0" indent="0" algn="ctr" defTabSz="1829311" rtl="0" eaLnBrk="1" fontAlgn="auto" latinLnBrk="0" hangingPunct="1">
              <a:lnSpc>
                <a:spcPct val="100000"/>
              </a:lnSpc>
              <a:spcBef>
                <a:spcPts val="0"/>
              </a:spcBef>
              <a:spcAft>
                <a:spcPts val="0"/>
              </a:spcAft>
              <a:buClrTx/>
              <a:buSzTx/>
              <a:buFont typeface="Arial"/>
              <a:buNone/>
              <a:tabLst/>
              <a:defRPr/>
            </a:pPr>
            <a:r>
              <a:rPr kumimoji="0" lang="en-US" sz="3733" b="0" i="0" u="none" strike="noStrike" kern="1200" cap="none" spc="0" normalizeH="0" baseline="0" noProof="0" dirty="0">
                <a:ln>
                  <a:noFill/>
                </a:ln>
                <a:solidFill>
                  <a:schemeClr val="bg1"/>
                </a:solidFill>
                <a:effectLst/>
                <a:uLnTx/>
                <a:uFillTx/>
                <a:ea typeface="IBM Plex Sans" charset="0"/>
                <a:cs typeface="IBM Plex Sans" charset="0"/>
                <a:sym typeface="Arial"/>
              </a:rPr>
              <a:t>Improve Sustainability and Lower infrastructure costs</a:t>
            </a:r>
          </a:p>
        </p:txBody>
      </p:sp>
      <p:sp>
        <p:nvSpPr>
          <p:cNvPr id="61" name="TextBox 60">
            <a:extLst>
              <a:ext uri="{FF2B5EF4-FFF2-40B4-BE49-F238E27FC236}">
                <a16:creationId xmlns:a16="http://schemas.microsoft.com/office/drawing/2014/main" id="{BD1F8501-EBAB-4359-B155-5E6C8CF7680A}"/>
              </a:ext>
            </a:extLst>
          </p:cNvPr>
          <p:cNvSpPr txBox="1"/>
          <p:nvPr/>
        </p:nvSpPr>
        <p:spPr>
          <a:xfrm>
            <a:off x="5378316" y="6230907"/>
            <a:ext cx="11360284" cy="666786"/>
          </a:xfrm>
          <a:prstGeom prst="rect">
            <a:avLst/>
          </a:prstGeom>
          <a:solidFill>
            <a:schemeClr val="accent1">
              <a:lumMod val="50000"/>
            </a:schemeClr>
          </a:solidFill>
        </p:spPr>
        <p:txBody>
          <a:bodyPr wrap="square" rtlCol="0">
            <a:spAutoFit/>
          </a:bodyPr>
          <a:lstStyle>
            <a:defPPr marR="0" lvl="0" algn="l" rtl="0">
              <a:lnSpc>
                <a:spcPct val="100000"/>
              </a:lnSpc>
              <a:spcBef>
                <a:spcPts val="0"/>
              </a:spcBef>
              <a:spcAft>
                <a:spcPts val="0"/>
              </a:spcAft>
            </a:defPPr>
            <a:lvl1pPr marL="0" indent="0" algn="ctr" defTabSz="1829311" eaLnBrk="1" fontAlgn="auto" latinLnBrk="0" hangingPunct="1">
              <a:buClrTx/>
              <a:buSzTx/>
              <a:buNone/>
              <a:tabLst/>
              <a:defRPr kumimoji="0" sz="3733" kern="1200" spc="0" normalizeH="0" baseline="0">
                <a:ln>
                  <a:noFill/>
                </a:ln>
                <a:solidFill>
                  <a:schemeClr val="bg1"/>
                </a:solidFill>
                <a:effectLst/>
                <a:uLnTx/>
                <a:uFillTx/>
                <a:ea typeface="IBM Plex Sans" charset="0"/>
                <a:cs typeface="IBM Plex Sans" charset="0"/>
              </a:defRPr>
            </a:lvl1pPr>
          </a:lstStyle>
          <a:p>
            <a:r>
              <a:rPr lang="en-US" dirty="0"/>
              <a:t>Improve Security and Lower Administrative costs</a:t>
            </a:r>
          </a:p>
        </p:txBody>
      </p:sp>
      <p:sp>
        <p:nvSpPr>
          <p:cNvPr id="62" name="TextBox 61">
            <a:extLst>
              <a:ext uri="{FF2B5EF4-FFF2-40B4-BE49-F238E27FC236}">
                <a16:creationId xmlns:a16="http://schemas.microsoft.com/office/drawing/2014/main" id="{359EC4FA-0728-419B-8E52-36BB66051F65}"/>
              </a:ext>
            </a:extLst>
          </p:cNvPr>
          <p:cNvSpPr txBox="1"/>
          <p:nvPr/>
        </p:nvSpPr>
        <p:spPr>
          <a:xfrm>
            <a:off x="5378316" y="9886164"/>
            <a:ext cx="11360284" cy="666786"/>
          </a:xfrm>
          <a:prstGeom prst="rect">
            <a:avLst/>
          </a:prstGeom>
          <a:solidFill>
            <a:schemeClr val="accent1">
              <a:lumMod val="50000"/>
            </a:schemeClr>
          </a:solidFill>
        </p:spPr>
        <p:txBody>
          <a:bodyPr wrap="square" rtlCol="0">
            <a:spAutoFit/>
          </a:bodyPr>
          <a:lstStyle>
            <a:defPPr marR="0" lvl="0" algn="l" rtl="0">
              <a:lnSpc>
                <a:spcPct val="100000"/>
              </a:lnSpc>
              <a:spcBef>
                <a:spcPts val="0"/>
              </a:spcBef>
              <a:spcAft>
                <a:spcPts val="0"/>
              </a:spcAft>
            </a:defPPr>
            <a:lvl1pPr marL="0" indent="0" algn="ctr" defTabSz="1829311" eaLnBrk="1" fontAlgn="auto" latinLnBrk="0" hangingPunct="1">
              <a:buClrTx/>
              <a:buSzTx/>
              <a:buNone/>
              <a:tabLst/>
              <a:defRPr kumimoji="0" sz="3733" kern="1200" spc="0" normalizeH="0" baseline="0">
                <a:ln>
                  <a:noFill/>
                </a:ln>
                <a:solidFill>
                  <a:schemeClr val="bg1"/>
                </a:solidFill>
                <a:effectLst/>
                <a:uLnTx/>
                <a:uFillTx/>
                <a:ea typeface="IBM Plex Sans" charset="0"/>
                <a:cs typeface="IBM Plex Sans" charset="0"/>
              </a:defRPr>
            </a:lvl1pPr>
          </a:lstStyle>
          <a:p>
            <a:r>
              <a:rPr lang="en-US" dirty="0"/>
              <a:t>Increases Developer and Digital Productivity</a:t>
            </a:r>
          </a:p>
        </p:txBody>
      </p:sp>
      <p:cxnSp>
        <p:nvCxnSpPr>
          <p:cNvPr id="15" name="Straight Arrow Connector 14">
            <a:extLst>
              <a:ext uri="{FF2B5EF4-FFF2-40B4-BE49-F238E27FC236}">
                <a16:creationId xmlns:a16="http://schemas.microsoft.com/office/drawing/2014/main" id="{D5077612-CB9E-E622-0663-6E41B2EE599E}"/>
              </a:ext>
            </a:extLst>
          </p:cNvPr>
          <p:cNvCxnSpPr>
            <a:cxnSpLocks/>
          </p:cNvCxnSpPr>
          <p:nvPr/>
        </p:nvCxnSpPr>
        <p:spPr>
          <a:xfrm>
            <a:off x="6777977" y="8036523"/>
            <a:ext cx="6375400" cy="0"/>
          </a:xfrm>
          <a:prstGeom prst="straightConnector1">
            <a:avLst/>
          </a:prstGeom>
          <a:noFill/>
          <a:ln w="60325" cap="flat" cmpd="sng" algn="ctr">
            <a:solidFill>
              <a:schemeClr val="tx1"/>
            </a:solidFill>
            <a:prstDash val="solid"/>
            <a:tailEnd type="arrow"/>
          </a:ln>
          <a:effectLst/>
        </p:spPr>
      </p:cxnSp>
      <p:cxnSp>
        <p:nvCxnSpPr>
          <p:cNvPr id="16" name="Straight Arrow Connector 15">
            <a:extLst>
              <a:ext uri="{FF2B5EF4-FFF2-40B4-BE49-F238E27FC236}">
                <a16:creationId xmlns:a16="http://schemas.microsoft.com/office/drawing/2014/main" id="{E2348DE4-002F-3ED9-082F-6A6193BAD779}"/>
              </a:ext>
            </a:extLst>
          </p:cNvPr>
          <p:cNvCxnSpPr>
            <a:cxnSpLocks/>
          </p:cNvCxnSpPr>
          <p:nvPr/>
        </p:nvCxnSpPr>
        <p:spPr>
          <a:xfrm>
            <a:off x="6777977" y="8679301"/>
            <a:ext cx="6375400" cy="0"/>
          </a:xfrm>
          <a:prstGeom prst="straightConnector1">
            <a:avLst/>
          </a:prstGeom>
          <a:noFill/>
          <a:ln w="60325" cap="flat" cmpd="sng" algn="ctr">
            <a:solidFill>
              <a:schemeClr val="tx1"/>
            </a:solidFill>
            <a:prstDash val="solid"/>
            <a:tailEnd type="arrow"/>
          </a:ln>
          <a:effectLst/>
        </p:spPr>
      </p:cxnSp>
      <p:cxnSp>
        <p:nvCxnSpPr>
          <p:cNvPr id="17" name="Straight Arrow Connector 16">
            <a:extLst>
              <a:ext uri="{FF2B5EF4-FFF2-40B4-BE49-F238E27FC236}">
                <a16:creationId xmlns:a16="http://schemas.microsoft.com/office/drawing/2014/main" id="{465579EB-2D61-5728-0E8F-C26C93107F88}"/>
              </a:ext>
            </a:extLst>
          </p:cNvPr>
          <p:cNvCxnSpPr>
            <a:cxnSpLocks/>
          </p:cNvCxnSpPr>
          <p:nvPr/>
        </p:nvCxnSpPr>
        <p:spPr>
          <a:xfrm>
            <a:off x="6777977" y="12405323"/>
            <a:ext cx="6375400" cy="0"/>
          </a:xfrm>
          <a:prstGeom prst="straightConnector1">
            <a:avLst/>
          </a:prstGeom>
          <a:noFill/>
          <a:ln w="60325" cap="flat" cmpd="sng" algn="ctr">
            <a:solidFill>
              <a:schemeClr val="tx1"/>
            </a:solidFill>
            <a:prstDash val="solid"/>
            <a:tailEnd type="arrow"/>
          </a:ln>
          <a:effectLst/>
        </p:spPr>
      </p:cxnSp>
      <p:cxnSp>
        <p:nvCxnSpPr>
          <p:cNvPr id="18" name="Straight Arrow Connector 17">
            <a:extLst>
              <a:ext uri="{FF2B5EF4-FFF2-40B4-BE49-F238E27FC236}">
                <a16:creationId xmlns:a16="http://schemas.microsoft.com/office/drawing/2014/main" id="{03C2258B-FA5F-65DC-F205-F54DFE835AC0}"/>
              </a:ext>
            </a:extLst>
          </p:cNvPr>
          <p:cNvCxnSpPr>
            <a:cxnSpLocks/>
          </p:cNvCxnSpPr>
          <p:nvPr/>
        </p:nvCxnSpPr>
        <p:spPr>
          <a:xfrm>
            <a:off x="6777977" y="11574901"/>
            <a:ext cx="6375400" cy="0"/>
          </a:xfrm>
          <a:prstGeom prst="straightConnector1">
            <a:avLst/>
          </a:prstGeom>
          <a:noFill/>
          <a:ln w="60325" cap="flat" cmpd="sng" algn="ctr">
            <a:solidFill>
              <a:schemeClr val="tx1"/>
            </a:solidFill>
            <a:prstDash val="solid"/>
            <a:tailEnd type="arrow"/>
          </a:ln>
          <a:effectLst/>
        </p:spPr>
      </p:cxnSp>
    </p:spTree>
    <p:extLst>
      <p:ext uri="{BB962C8B-B14F-4D97-AF65-F5344CB8AC3E}">
        <p14:creationId xmlns:p14="http://schemas.microsoft.com/office/powerpoint/2010/main" val="4011856964"/>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85152D-3869-DD44-98B2-7F9DD46EECB6}"/>
              </a:ext>
            </a:extLst>
          </p:cNvPr>
          <p:cNvSpPr>
            <a:spLocks noGrp="1"/>
          </p:cNvSpPr>
          <p:nvPr>
            <p:ph type="title"/>
          </p:nvPr>
        </p:nvSpPr>
        <p:spPr>
          <a:xfrm>
            <a:off x="576071" y="384048"/>
            <a:ext cx="16711803" cy="2859087"/>
          </a:xfrm>
        </p:spPr>
        <p:txBody>
          <a:bodyPr/>
          <a:lstStyle/>
          <a:p>
            <a:r>
              <a:rPr lang="en-US" dirty="0"/>
              <a:t>Modernization Accelerators</a:t>
            </a:r>
            <a:br>
              <a:rPr lang="en-US" dirty="0"/>
            </a:br>
            <a:r>
              <a:rPr lang="en-US" dirty="0"/>
              <a:t>Overview </a:t>
            </a:r>
            <a:br>
              <a:rPr lang="en-US" dirty="0"/>
            </a:br>
            <a:endParaRPr lang="en-US" dirty="0"/>
          </a:p>
        </p:txBody>
      </p:sp>
    </p:spTree>
    <p:extLst>
      <p:ext uri="{BB962C8B-B14F-4D97-AF65-F5344CB8AC3E}">
        <p14:creationId xmlns:p14="http://schemas.microsoft.com/office/powerpoint/2010/main" val="3327919380"/>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BDD73F9-37CD-4D1A-9406-833432833714}"/>
              </a:ext>
            </a:extLst>
          </p:cNvPr>
          <p:cNvSpPr>
            <a:spLocks noGrp="1"/>
          </p:cNvSpPr>
          <p:nvPr>
            <p:ph type="title"/>
          </p:nvPr>
        </p:nvSpPr>
        <p:spPr>
          <a:xfrm>
            <a:off x="576072" y="385200"/>
            <a:ext cx="14800309" cy="1527048"/>
          </a:xfrm>
        </p:spPr>
        <p:txBody>
          <a:bodyPr>
            <a:noAutofit/>
          </a:bodyPr>
          <a:lstStyle/>
          <a:p>
            <a:r>
              <a:rPr lang="en-GB" sz="6000" dirty="0"/>
              <a:t>The Modernization Journey - Recap</a:t>
            </a:r>
            <a:endParaRPr lang="en-DE" sz="6000" b="1" dirty="0"/>
          </a:p>
        </p:txBody>
      </p:sp>
      <p:grpSp>
        <p:nvGrpSpPr>
          <p:cNvPr id="66" name="Group 65">
            <a:extLst>
              <a:ext uri="{FF2B5EF4-FFF2-40B4-BE49-F238E27FC236}">
                <a16:creationId xmlns:a16="http://schemas.microsoft.com/office/drawing/2014/main" id="{2943AE6D-ED88-4F56-BAF7-323B10D83DB3}"/>
              </a:ext>
            </a:extLst>
          </p:cNvPr>
          <p:cNvGrpSpPr/>
          <p:nvPr/>
        </p:nvGrpSpPr>
        <p:grpSpPr>
          <a:xfrm>
            <a:off x="14891235" y="3017927"/>
            <a:ext cx="5384555" cy="778734"/>
            <a:chOff x="6203574" y="4430714"/>
            <a:chExt cx="1773163" cy="292024"/>
          </a:xfrm>
        </p:grpSpPr>
        <p:sp>
          <p:nvSpPr>
            <p:cNvPr id="207" name="Chevron 124">
              <a:extLst>
                <a:ext uri="{FF2B5EF4-FFF2-40B4-BE49-F238E27FC236}">
                  <a16:creationId xmlns:a16="http://schemas.microsoft.com/office/drawing/2014/main" id="{8009E576-5929-48B5-963F-2035CD870CC1}"/>
                </a:ext>
              </a:extLst>
            </p:cNvPr>
            <p:cNvSpPr/>
            <p:nvPr/>
          </p:nvSpPr>
          <p:spPr>
            <a:xfrm>
              <a:off x="6203574" y="4430714"/>
              <a:ext cx="1765007" cy="292024"/>
            </a:xfrm>
            <a:prstGeom prst="chevron">
              <a:avLst>
                <a:gd name="adj" fmla="val 35507"/>
              </a:avLst>
            </a:prstGeom>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defTabSz="1829311"/>
              <a:endParaRPr lang="en-US" sz="2800">
                <a:solidFill>
                  <a:srgbClr val="000000"/>
                </a:solidFill>
              </a:endParaRPr>
            </a:p>
          </p:txBody>
        </p:sp>
        <p:sp>
          <p:nvSpPr>
            <p:cNvPr id="210" name="TextBox 209">
              <a:extLst>
                <a:ext uri="{FF2B5EF4-FFF2-40B4-BE49-F238E27FC236}">
                  <a16:creationId xmlns:a16="http://schemas.microsoft.com/office/drawing/2014/main" id="{59B2AFF7-6A41-4003-9E92-58EC18103590}"/>
                </a:ext>
              </a:extLst>
            </p:cNvPr>
            <p:cNvSpPr txBox="1"/>
            <p:nvPr/>
          </p:nvSpPr>
          <p:spPr>
            <a:xfrm>
              <a:off x="6229923" y="4454665"/>
              <a:ext cx="1746814" cy="196207"/>
            </a:xfrm>
            <a:prstGeom prst="rect">
              <a:avLst/>
            </a:prstGeom>
            <a:noFill/>
          </p:spPr>
          <p:txBody>
            <a:bodyPr wrap="square" rtlCol="0">
              <a:spAutoFit/>
            </a:bodyPr>
            <a:lstStyle/>
            <a:p>
              <a:pPr algn="ctr" defTabSz="1219186">
                <a:defRPr/>
              </a:pPr>
              <a:r>
                <a:rPr lang="en-US" sz="2800" dirty="0">
                  <a:solidFill>
                    <a:srgbClr val="000000"/>
                  </a:solidFill>
                  <a:ea typeface="MS PGothic"/>
                  <a:cs typeface="Arial"/>
                </a:rPr>
                <a:t>Modernize Architecture</a:t>
              </a:r>
            </a:p>
          </p:txBody>
        </p:sp>
      </p:grpSp>
      <p:grpSp>
        <p:nvGrpSpPr>
          <p:cNvPr id="52" name="Group 51">
            <a:extLst>
              <a:ext uri="{FF2B5EF4-FFF2-40B4-BE49-F238E27FC236}">
                <a16:creationId xmlns:a16="http://schemas.microsoft.com/office/drawing/2014/main" id="{52C6CAB9-1A50-4C1A-9398-60504BCC1EDA}"/>
              </a:ext>
            </a:extLst>
          </p:cNvPr>
          <p:cNvGrpSpPr/>
          <p:nvPr/>
        </p:nvGrpSpPr>
        <p:grpSpPr>
          <a:xfrm>
            <a:off x="4328830" y="3017918"/>
            <a:ext cx="5617755" cy="778733"/>
            <a:chOff x="1130963" y="4430714"/>
            <a:chExt cx="1765007" cy="292024"/>
          </a:xfrm>
        </p:grpSpPr>
        <p:sp>
          <p:nvSpPr>
            <p:cNvPr id="208" name="Chevron 124">
              <a:extLst>
                <a:ext uri="{FF2B5EF4-FFF2-40B4-BE49-F238E27FC236}">
                  <a16:creationId xmlns:a16="http://schemas.microsoft.com/office/drawing/2014/main" id="{319E1005-10AC-4CA3-AAC0-E21A1F54711F}"/>
                </a:ext>
              </a:extLst>
            </p:cNvPr>
            <p:cNvSpPr/>
            <p:nvPr/>
          </p:nvSpPr>
          <p:spPr>
            <a:xfrm>
              <a:off x="1130963" y="4430714"/>
              <a:ext cx="1765007" cy="292024"/>
            </a:xfrm>
            <a:prstGeom prst="chevron">
              <a:avLst>
                <a:gd name="adj" fmla="val 35507"/>
              </a:avLst>
            </a:prstGeom>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defTabSz="1829311"/>
              <a:endParaRPr lang="en-US" sz="2800">
                <a:solidFill>
                  <a:srgbClr val="000000"/>
                </a:solidFill>
              </a:endParaRPr>
            </a:p>
          </p:txBody>
        </p:sp>
        <p:sp>
          <p:nvSpPr>
            <p:cNvPr id="212" name="TextBox 211">
              <a:extLst>
                <a:ext uri="{FF2B5EF4-FFF2-40B4-BE49-F238E27FC236}">
                  <a16:creationId xmlns:a16="http://schemas.microsoft.com/office/drawing/2014/main" id="{17ED9A6E-020F-4177-B97B-7D8FE0C32891}"/>
                </a:ext>
              </a:extLst>
            </p:cNvPr>
            <p:cNvSpPr txBox="1"/>
            <p:nvPr/>
          </p:nvSpPr>
          <p:spPr>
            <a:xfrm>
              <a:off x="1188222" y="4454665"/>
              <a:ext cx="1657423" cy="203878"/>
            </a:xfrm>
            <a:prstGeom prst="rect">
              <a:avLst/>
            </a:prstGeom>
            <a:noFill/>
          </p:spPr>
          <p:txBody>
            <a:bodyPr wrap="square" rtlCol="0">
              <a:spAutoFit/>
            </a:bodyPr>
            <a:lstStyle/>
            <a:p>
              <a:pPr algn="ctr" defTabSz="1219186">
                <a:defRPr/>
              </a:pPr>
              <a:r>
                <a:rPr lang="en-US" sz="2800" dirty="0">
                  <a:solidFill>
                    <a:srgbClr val="000000"/>
                  </a:solidFill>
                  <a:ea typeface="MS PGothic"/>
                  <a:cs typeface="Arial"/>
                </a:rPr>
                <a:t>Modernize Runtime</a:t>
              </a:r>
            </a:p>
          </p:txBody>
        </p:sp>
      </p:grpSp>
      <p:grpSp>
        <p:nvGrpSpPr>
          <p:cNvPr id="54" name="Group 53">
            <a:extLst>
              <a:ext uri="{FF2B5EF4-FFF2-40B4-BE49-F238E27FC236}">
                <a16:creationId xmlns:a16="http://schemas.microsoft.com/office/drawing/2014/main" id="{AEBE4900-2F49-476A-A03A-2F6EE6D1DDA9}"/>
              </a:ext>
            </a:extLst>
          </p:cNvPr>
          <p:cNvGrpSpPr/>
          <p:nvPr/>
        </p:nvGrpSpPr>
        <p:grpSpPr>
          <a:xfrm>
            <a:off x="9820636" y="3020833"/>
            <a:ext cx="5303187" cy="778733"/>
            <a:chOff x="2885971" y="4431810"/>
            <a:chExt cx="1734317" cy="292024"/>
          </a:xfrm>
        </p:grpSpPr>
        <p:sp>
          <p:nvSpPr>
            <p:cNvPr id="317" name="Chevron 124">
              <a:extLst>
                <a:ext uri="{FF2B5EF4-FFF2-40B4-BE49-F238E27FC236}">
                  <a16:creationId xmlns:a16="http://schemas.microsoft.com/office/drawing/2014/main" id="{06B887B2-FC30-4D00-84C5-BE8568CDDECF}"/>
                </a:ext>
              </a:extLst>
            </p:cNvPr>
            <p:cNvSpPr/>
            <p:nvPr/>
          </p:nvSpPr>
          <p:spPr>
            <a:xfrm>
              <a:off x="2901645" y="4431810"/>
              <a:ext cx="1672974" cy="292024"/>
            </a:xfrm>
            <a:prstGeom prst="chevron">
              <a:avLst>
                <a:gd name="adj" fmla="val 35507"/>
              </a:avLst>
            </a:prstGeom>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defTabSz="1829311"/>
              <a:endParaRPr lang="en-US" sz="2800">
                <a:solidFill>
                  <a:srgbClr val="000000"/>
                </a:solidFill>
              </a:endParaRPr>
            </a:p>
          </p:txBody>
        </p:sp>
        <p:sp>
          <p:nvSpPr>
            <p:cNvPr id="318" name="TextBox 317">
              <a:extLst>
                <a:ext uri="{FF2B5EF4-FFF2-40B4-BE49-F238E27FC236}">
                  <a16:creationId xmlns:a16="http://schemas.microsoft.com/office/drawing/2014/main" id="{E54A7E2B-9A96-42D7-B9B1-18684CB1ACB1}"/>
                </a:ext>
              </a:extLst>
            </p:cNvPr>
            <p:cNvSpPr txBox="1"/>
            <p:nvPr/>
          </p:nvSpPr>
          <p:spPr>
            <a:xfrm>
              <a:off x="2885971" y="4455761"/>
              <a:ext cx="1734317" cy="196207"/>
            </a:xfrm>
            <a:prstGeom prst="rect">
              <a:avLst/>
            </a:prstGeom>
            <a:noFill/>
          </p:spPr>
          <p:txBody>
            <a:bodyPr wrap="square" rtlCol="0">
              <a:spAutoFit/>
            </a:bodyPr>
            <a:lstStyle/>
            <a:p>
              <a:pPr algn="ctr" defTabSz="1219186">
                <a:defRPr/>
              </a:pPr>
              <a:r>
                <a:rPr lang="en-US" sz="2800" dirty="0">
                  <a:solidFill>
                    <a:srgbClr val="000000"/>
                  </a:solidFill>
                  <a:ea typeface="MS PGothic"/>
                  <a:cs typeface="Arial"/>
                </a:rPr>
                <a:t>Modernize Operations</a:t>
              </a:r>
            </a:p>
          </p:txBody>
        </p:sp>
      </p:grpSp>
      <p:grpSp>
        <p:nvGrpSpPr>
          <p:cNvPr id="151" name="Group 150">
            <a:extLst>
              <a:ext uri="{FF2B5EF4-FFF2-40B4-BE49-F238E27FC236}">
                <a16:creationId xmlns:a16="http://schemas.microsoft.com/office/drawing/2014/main" id="{025C7FFD-E006-4E30-BCB1-14CC786392C2}"/>
              </a:ext>
            </a:extLst>
          </p:cNvPr>
          <p:cNvGrpSpPr/>
          <p:nvPr/>
        </p:nvGrpSpPr>
        <p:grpSpPr>
          <a:xfrm>
            <a:off x="5530330" y="4060995"/>
            <a:ext cx="3729800" cy="1312810"/>
            <a:chOff x="1290672" y="1093068"/>
            <a:chExt cx="1398675" cy="486954"/>
          </a:xfrm>
        </p:grpSpPr>
        <p:sp>
          <p:nvSpPr>
            <p:cNvPr id="152" name="TextBox 151">
              <a:extLst>
                <a:ext uri="{FF2B5EF4-FFF2-40B4-BE49-F238E27FC236}">
                  <a16:creationId xmlns:a16="http://schemas.microsoft.com/office/drawing/2014/main" id="{7429D68E-3700-4A3C-9F84-F9BBE86F785B}"/>
                </a:ext>
              </a:extLst>
            </p:cNvPr>
            <p:cNvSpPr txBox="1"/>
            <p:nvPr/>
          </p:nvSpPr>
          <p:spPr>
            <a:xfrm>
              <a:off x="1469127" y="1222325"/>
              <a:ext cx="1023468" cy="277747"/>
            </a:xfrm>
            <a:prstGeom prst="rect">
              <a:avLst/>
            </a:prstGeom>
            <a:noFill/>
            <a:ln>
              <a:noFill/>
            </a:ln>
          </p:spPr>
          <p:txBody>
            <a:bodyPr wrap="square" rtlCol="0">
              <a:spAutoFit/>
            </a:bodyPr>
            <a:lstStyle/>
            <a:p>
              <a:pPr algn="ctr" defTabSz="1829311"/>
              <a:r>
                <a:rPr lang="en-US" sz="2133" b="1" dirty="0">
                  <a:solidFill>
                    <a:srgbClr val="000000"/>
                  </a:solidFill>
                </a:rPr>
                <a:t>Transformation Advisor</a:t>
              </a:r>
            </a:p>
          </p:txBody>
        </p:sp>
        <p:sp>
          <p:nvSpPr>
            <p:cNvPr id="153" name="Arrow: Curved Left 152">
              <a:extLst>
                <a:ext uri="{FF2B5EF4-FFF2-40B4-BE49-F238E27FC236}">
                  <a16:creationId xmlns:a16="http://schemas.microsoft.com/office/drawing/2014/main" id="{5B3ACC7E-98E0-4595-974C-3F3C02F41268}"/>
                </a:ext>
              </a:extLst>
            </p:cNvPr>
            <p:cNvSpPr/>
            <p:nvPr/>
          </p:nvSpPr>
          <p:spPr bwMode="auto">
            <a:xfrm rot="16200000">
              <a:off x="1746533" y="637207"/>
              <a:ext cx="486954" cy="1398675"/>
            </a:xfrm>
            <a:prstGeom prst="curvedLeftArrow">
              <a:avLst>
                <a:gd name="adj1" fmla="val 25000"/>
                <a:gd name="adj2" fmla="val 42247"/>
                <a:gd name="adj3" fmla="val 25000"/>
              </a:avLst>
            </a:prstGeom>
            <a:solidFill>
              <a:srgbClr val="01288E"/>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6000" tIns="96000" rIns="96000" bIns="96000" numCol="1" rtlCol="0" anchor="t" anchorCtr="0" compatLnSpc="1">
              <a:prstTxWarp prst="textNoShape">
                <a:avLst/>
              </a:prstTxWarp>
            </a:bodyPr>
            <a:lstStyle/>
            <a:p>
              <a:pPr defTabSz="2438372" fontAlgn="base">
                <a:lnSpc>
                  <a:spcPct val="90000"/>
                </a:lnSpc>
                <a:spcBef>
                  <a:spcPct val="0"/>
                </a:spcBef>
                <a:spcAft>
                  <a:spcPct val="0"/>
                </a:spcAft>
              </a:pPr>
              <a:endParaRPr lang="en-DE" sz="2133" dirty="0">
                <a:solidFill>
                  <a:srgbClr val="FFFFFF"/>
                </a:solidFill>
              </a:endParaRPr>
            </a:p>
          </p:txBody>
        </p:sp>
      </p:grpSp>
      <p:grpSp>
        <p:nvGrpSpPr>
          <p:cNvPr id="154" name="Group 153">
            <a:extLst>
              <a:ext uri="{FF2B5EF4-FFF2-40B4-BE49-F238E27FC236}">
                <a16:creationId xmlns:a16="http://schemas.microsoft.com/office/drawing/2014/main" id="{D6B8EDD5-D168-4C55-BD86-710377ACF589}"/>
              </a:ext>
            </a:extLst>
          </p:cNvPr>
          <p:cNvGrpSpPr/>
          <p:nvPr/>
        </p:nvGrpSpPr>
        <p:grpSpPr>
          <a:xfrm>
            <a:off x="10550938" y="4046387"/>
            <a:ext cx="3729800" cy="1312810"/>
            <a:chOff x="1290672" y="1093068"/>
            <a:chExt cx="1398675" cy="486954"/>
          </a:xfrm>
        </p:grpSpPr>
        <p:sp>
          <p:nvSpPr>
            <p:cNvPr id="155" name="TextBox 154">
              <a:extLst>
                <a:ext uri="{FF2B5EF4-FFF2-40B4-BE49-F238E27FC236}">
                  <a16:creationId xmlns:a16="http://schemas.microsoft.com/office/drawing/2014/main" id="{0BB46193-076B-49EA-B622-A86AE96806FF}"/>
                </a:ext>
              </a:extLst>
            </p:cNvPr>
            <p:cNvSpPr txBox="1"/>
            <p:nvPr/>
          </p:nvSpPr>
          <p:spPr>
            <a:xfrm>
              <a:off x="1469127" y="1222325"/>
              <a:ext cx="1023468" cy="277747"/>
            </a:xfrm>
            <a:prstGeom prst="rect">
              <a:avLst/>
            </a:prstGeom>
            <a:noFill/>
            <a:ln>
              <a:noFill/>
            </a:ln>
          </p:spPr>
          <p:txBody>
            <a:bodyPr wrap="square" rtlCol="0">
              <a:spAutoFit/>
            </a:bodyPr>
            <a:lstStyle/>
            <a:p>
              <a:pPr algn="ctr" defTabSz="1829311"/>
              <a:r>
                <a:rPr lang="en-US" sz="2133" b="1" dirty="0">
                  <a:solidFill>
                    <a:srgbClr val="000000"/>
                  </a:solidFill>
                </a:rPr>
                <a:t>Transformation Advisor</a:t>
              </a:r>
            </a:p>
          </p:txBody>
        </p:sp>
        <p:sp>
          <p:nvSpPr>
            <p:cNvPr id="156" name="Arrow: Curved Left 155">
              <a:extLst>
                <a:ext uri="{FF2B5EF4-FFF2-40B4-BE49-F238E27FC236}">
                  <a16:creationId xmlns:a16="http://schemas.microsoft.com/office/drawing/2014/main" id="{C2B2452A-B1B5-4A7F-99C6-16A36803EFB3}"/>
                </a:ext>
              </a:extLst>
            </p:cNvPr>
            <p:cNvSpPr/>
            <p:nvPr/>
          </p:nvSpPr>
          <p:spPr bwMode="auto">
            <a:xfrm rot="16200000">
              <a:off x="1746533" y="637207"/>
              <a:ext cx="486954" cy="1398675"/>
            </a:xfrm>
            <a:prstGeom prst="curvedLeftArrow">
              <a:avLst>
                <a:gd name="adj1" fmla="val 25000"/>
                <a:gd name="adj2" fmla="val 42247"/>
                <a:gd name="adj3" fmla="val 25000"/>
              </a:avLst>
            </a:prstGeom>
            <a:solidFill>
              <a:srgbClr val="01288E"/>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6000" tIns="96000" rIns="96000" bIns="96000" numCol="1" rtlCol="0" anchor="t" anchorCtr="0" compatLnSpc="1">
              <a:prstTxWarp prst="textNoShape">
                <a:avLst/>
              </a:prstTxWarp>
            </a:bodyPr>
            <a:lstStyle/>
            <a:p>
              <a:pPr defTabSz="2438372" fontAlgn="base">
                <a:lnSpc>
                  <a:spcPct val="90000"/>
                </a:lnSpc>
                <a:spcBef>
                  <a:spcPct val="0"/>
                </a:spcBef>
                <a:spcAft>
                  <a:spcPct val="0"/>
                </a:spcAft>
              </a:pPr>
              <a:endParaRPr lang="en-DE" sz="2133" dirty="0">
                <a:solidFill>
                  <a:srgbClr val="FFFFFF"/>
                </a:solidFill>
              </a:endParaRPr>
            </a:p>
          </p:txBody>
        </p:sp>
      </p:grpSp>
      <p:grpSp>
        <p:nvGrpSpPr>
          <p:cNvPr id="162" name="Group 161">
            <a:extLst>
              <a:ext uri="{FF2B5EF4-FFF2-40B4-BE49-F238E27FC236}">
                <a16:creationId xmlns:a16="http://schemas.microsoft.com/office/drawing/2014/main" id="{5623E4CA-3A16-428F-9CD8-8EA17D0B7AC6}"/>
              </a:ext>
            </a:extLst>
          </p:cNvPr>
          <p:cNvGrpSpPr/>
          <p:nvPr/>
        </p:nvGrpSpPr>
        <p:grpSpPr>
          <a:xfrm>
            <a:off x="15376380" y="4032120"/>
            <a:ext cx="3729800" cy="1312810"/>
            <a:chOff x="1290672" y="1093068"/>
            <a:chExt cx="1398675" cy="486954"/>
          </a:xfrm>
        </p:grpSpPr>
        <p:sp>
          <p:nvSpPr>
            <p:cNvPr id="163" name="TextBox 162">
              <a:extLst>
                <a:ext uri="{FF2B5EF4-FFF2-40B4-BE49-F238E27FC236}">
                  <a16:creationId xmlns:a16="http://schemas.microsoft.com/office/drawing/2014/main" id="{6E32395A-B606-4C75-95B2-628135E17146}"/>
                </a:ext>
              </a:extLst>
            </p:cNvPr>
            <p:cNvSpPr txBox="1"/>
            <p:nvPr/>
          </p:nvSpPr>
          <p:spPr>
            <a:xfrm>
              <a:off x="1469127" y="1222325"/>
              <a:ext cx="1023468" cy="155998"/>
            </a:xfrm>
            <a:prstGeom prst="rect">
              <a:avLst/>
            </a:prstGeom>
            <a:noFill/>
            <a:ln>
              <a:noFill/>
            </a:ln>
          </p:spPr>
          <p:txBody>
            <a:bodyPr wrap="square" rtlCol="0">
              <a:spAutoFit/>
            </a:bodyPr>
            <a:lstStyle/>
            <a:p>
              <a:pPr algn="ctr" defTabSz="1829311"/>
              <a:r>
                <a:rPr lang="en-US" sz="2133" b="1" dirty="0">
                  <a:solidFill>
                    <a:srgbClr val="000000"/>
                  </a:solidFill>
                </a:rPr>
                <a:t>Mono2Micro</a:t>
              </a:r>
            </a:p>
          </p:txBody>
        </p:sp>
        <p:sp>
          <p:nvSpPr>
            <p:cNvPr id="164" name="Arrow: Curved Left 163">
              <a:extLst>
                <a:ext uri="{FF2B5EF4-FFF2-40B4-BE49-F238E27FC236}">
                  <a16:creationId xmlns:a16="http://schemas.microsoft.com/office/drawing/2014/main" id="{303BF33D-8E11-4A3C-A7C1-A01A9F3B2EDA}"/>
                </a:ext>
              </a:extLst>
            </p:cNvPr>
            <p:cNvSpPr/>
            <p:nvPr/>
          </p:nvSpPr>
          <p:spPr bwMode="auto">
            <a:xfrm rot="16200000">
              <a:off x="1746533" y="637207"/>
              <a:ext cx="486954" cy="1398675"/>
            </a:xfrm>
            <a:prstGeom prst="curvedLeftArrow">
              <a:avLst>
                <a:gd name="adj1" fmla="val 25000"/>
                <a:gd name="adj2" fmla="val 42247"/>
                <a:gd name="adj3" fmla="val 25000"/>
              </a:avLst>
            </a:prstGeom>
            <a:solidFill>
              <a:srgbClr val="01288E"/>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6000" tIns="96000" rIns="96000" bIns="96000" numCol="1" rtlCol="0" anchor="t" anchorCtr="0" compatLnSpc="1">
              <a:prstTxWarp prst="textNoShape">
                <a:avLst/>
              </a:prstTxWarp>
            </a:bodyPr>
            <a:lstStyle/>
            <a:p>
              <a:pPr defTabSz="2438372" fontAlgn="base">
                <a:lnSpc>
                  <a:spcPct val="90000"/>
                </a:lnSpc>
                <a:spcBef>
                  <a:spcPct val="0"/>
                </a:spcBef>
                <a:spcAft>
                  <a:spcPct val="0"/>
                </a:spcAft>
              </a:pPr>
              <a:endParaRPr lang="en-DE" sz="2133" dirty="0">
                <a:solidFill>
                  <a:srgbClr val="FFFFFF"/>
                </a:solidFill>
              </a:endParaRPr>
            </a:p>
          </p:txBody>
        </p:sp>
      </p:grpSp>
      <p:sp>
        <p:nvSpPr>
          <p:cNvPr id="159" name="Rectangle: Rounded Corners 158">
            <a:extLst>
              <a:ext uri="{FF2B5EF4-FFF2-40B4-BE49-F238E27FC236}">
                <a16:creationId xmlns:a16="http://schemas.microsoft.com/office/drawing/2014/main" id="{012541E2-80DE-44A7-9C9B-89E42E981CEE}"/>
              </a:ext>
            </a:extLst>
          </p:cNvPr>
          <p:cNvSpPr/>
          <p:nvPr/>
        </p:nvSpPr>
        <p:spPr>
          <a:xfrm>
            <a:off x="3291257" y="10571254"/>
            <a:ext cx="8018478" cy="696451"/>
          </a:xfrm>
          <a:prstGeom prst="roundRect">
            <a:avLst/>
          </a:prstGeom>
          <a:solidFill>
            <a:srgbClr val="8F8B8B"/>
          </a:solidFill>
        </p:spPr>
        <p:style>
          <a:lnRef idx="2">
            <a:schemeClr val="accent1">
              <a:shade val="50000"/>
            </a:schemeClr>
          </a:lnRef>
          <a:fillRef idx="1">
            <a:schemeClr val="accent1"/>
          </a:fillRef>
          <a:effectRef idx="0">
            <a:schemeClr val="accent1"/>
          </a:effectRef>
          <a:fontRef idx="minor">
            <a:schemeClr val="lt1"/>
          </a:fontRef>
        </p:style>
        <p:txBody>
          <a:bodyPr lIns="96000" rIns="96000" rtlCol="0" anchor="ctr"/>
          <a:lstStyle/>
          <a:p>
            <a:pPr algn="ctr" defTabSz="1829311"/>
            <a:r>
              <a:rPr lang="en-US" sz="3200" b="1" dirty="0">
                <a:solidFill>
                  <a:srgbClr val="FFFFFF"/>
                </a:solidFill>
              </a:rPr>
              <a:t>Traditional Infrastructure</a:t>
            </a:r>
          </a:p>
        </p:txBody>
      </p:sp>
      <p:sp>
        <p:nvSpPr>
          <p:cNvPr id="165" name="Rectangle: Rounded Corners 164">
            <a:extLst>
              <a:ext uri="{FF2B5EF4-FFF2-40B4-BE49-F238E27FC236}">
                <a16:creationId xmlns:a16="http://schemas.microsoft.com/office/drawing/2014/main" id="{5B8AE732-8970-4124-BC01-C4608B80BBD2}"/>
              </a:ext>
            </a:extLst>
          </p:cNvPr>
          <p:cNvSpPr/>
          <p:nvPr/>
        </p:nvSpPr>
        <p:spPr>
          <a:xfrm>
            <a:off x="3291257" y="9770504"/>
            <a:ext cx="8017899" cy="641157"/>
          </a:xfrm>
          <a:prstGeom prst="roundRect">
            <a:avLst/>
          </a:prstGeom>
          <a:solidFill>
            <a:srgbClr val="0051CB"/>
          </a:solidFill>
        </p:spPr>
        <p:style>
          <a:lnRef idx="2">
            <a:schemeClr val="accent1">
              <a:shade val="50000"/>
            </a:schemeClr>
          </a:lnRef>
          <a:fillRef idx="1">
            <a:schemeClr val="accent1"/>
          </a:fillRef>
          <a:effectRef idx="0">
            <a:schemeClr val="accent1"/>
          </a:effectRef>
          <a:fontRef idx="minor">
            <a:schemeClr val="lt1"/>
          </a:fontRef>
        </p:style>
        <p:txBody>
          <a:bodyPr lIns="96000" rIns="96000" rtlCol="0" anchor="ctr"/>
          <a:lstStyle/>
          <a:p>
            <a:pPr algn="ctr" defTabSz="1829311"/>
            <a:r>
              <a:rPr lang="de-DE" sz="3200" b="1" dirty="0">
                <a:solidFill>
                  <a:srgbClr val="FFFFFF"/>
                </a:solidFill>
              </a:rPr>
              <a:t>Traditional </a:t>
            </a:r>
            <a:r>
              <a:rPr lang="de-DE" sz="3200" b="1" dirty="0" err="1">
                <a:solidFill>
                  <a:srgbClr val="FFFFFF"/>
                </a:solidFill>
              </a:rPr>
              <a:t>Operations</a:t>
            </a:r>
            <a:endParaRPr lang="de-DE" sz="3200" b="1" dirty="0">
              <a:solidFill>
                <a:srgbClr val="FFFFFF"/>
              </a:solidFill>
            </a:endParaRPr>
          </a:p>
        </p:txBody>
      </p:sp>
      <p:grpSp>
        <p:nvGrpSpPr>
          <p:cNvPr id="22" name="Group 21">
            <a:extLst>
              <a:ext uri="{FF2B5EF4-FFF2-40B4-BE49-F238E27FC236}">
                <a16:creationId xmlns:a16="http://schemas.microsoft.com/office/drawing/2014/main" id="{3786788B-06F7-3028-BDC9-C9DD071C73FD}"/>
              </a:ext>
            </a:extLst>
          </p:cNvPr>
          <p:cNvGrpSpPr/>
          <p:nvPr/>
        </p:nvGrpSpPr>
        <p:grpSpPr>
          <a:xfrm>
            <a:off x="11695389" y="9642225"/>
            <a:ext cx="9400529" cy="1704275"/>
            <a:chOff x="11695389" y="9642225"/>
            <a:chExt cx="9400529" cy="1704275"/>
          </a:xfrm>
        </p:grpSpPr>
        <p:grpSp>
          <p:nvGrpSpPr>
            <p:cNvPr id="21" name="Group 20">
              <a:extLst>
                <a:ext uri="{FF2B5EF4-FFF2-40B4-BE49-F238E27FC236}">
                  <a16:creationId xmlns:a16="http://schemas.microsoft.com/office/drawing/2014/main" id="{889C2086-4F0D-06B0-36DF-92C1A054AA68}"/>
                </a:ext>
              </a:extLst>
            </p:cNvPr>
            <p:cNvGrpSpPr/>
            <p:nvPr/>
          </p:nvGrpSpPr>
          <p:grpSpPr>
            <a:xfrm>
              <a:off x="13076998" y="9767405"/>
              <a:ext cx="8018920" cy="1481695"/>
              <a:chOff x="13076998" y="9767405"/>
              <a:chExt cx="8018920" cy="1481695"/>
            </a:xfrm>
          </p:grpSpPr>
          <p:sp>
            <p:nvSpPr>
              <p:cNvPr id="161" name="Rectangle: Rounded Corners 160">
                <a:extLst>
                  <a:ext uri="{FF2B5EF4-FFF2-40B4-BE49-F238E27FC236}">
                    <a16:creationId xmlns:a16="http://schemas.microsoft.com/office/drawing/2014/main" id="{C8A6E46F-B69D-49A2-958F-1A4BCF6A34A4}"/>
                  </a:ext>
                </a:extLst>
              </p:cNvPr>
              <p:cNvSpPr/>
              <p:nvPr/>
            </p:nvSpPr>
            <p:spPr>
              <a:xfrm>
                <a:off x="13076998" y="10552649"/>
                <a:ext cx="8018920" cy="696451"/>
              </a:xfrm>
              <a:prstGeom prst="roundRect">
                <a:avLst/>
              </a:prstGeom>
              <a:solidFill>
                <a:srgbClr val="EE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9311"/>
                <a:r>
                  <a:rPr lang="en-US" sz="3200" b="1" dirty="0">
                    <a:solidFill>
                      <a:srgbClr val="FFFFFF"/>
                    </a:solidFill>
                  </a:rPr>
                  <a:t>Kubernetes (e.g. Red Hat OpenShift)</a:t>
                </a:r>
              </a:p>
            </p:txBody>
          </p:sp>
          <p:sp>
            <p:nvSpPr>
              <p:cNvPr id="166" name="Rectangle: Rounded Corners 165">
                <a:extLst>
                  <a:ext uri="{FF2B5EF4-FFF2-40B4-BE49-F238E27FC236}">
                    <a16:creationId xmlns:a16="http://schemas.microsoft.com/office/drawing/2014/main" id="{DC7DFB53-49ED-4EC9-ADD7-1B3CE699CCA8}"/>
                  </a:ext>
                </a:extLst>
              </p:cNvPr>
              <p:cNvSpPr/>
              <p:nvPr/>
            </p:nvSpPr>
            <p:spPr>
              <a:xfrm>
                <a:off x="13076998" y="9767405"/>
                <a:ext cx="8018920" cy="641157"/>
              </a:xfrm>
              <a:prstGeom prst="roundRect">
                <a:avLst/>
              </a:prstGeom>
              <a:solidFill>
                <a:srgbClr val="0051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9311"/>
                <a:r>
                  <a:rPr lang="en-US" sz="3200" b="1" dirty="0">
                    <a:solidFill>
                      <a:srgbClr val="FFFFFF"/>
                    </a:solidFill>
                  </a:rPr>
                  <a:t>DevOps for Containerized Applications</a:t>
                </a:r>
              </a:p>
            </p:txBody>
          </p:sp>
        </p:grpSp>
        <p:grpSp>
          <p:nvGrpSpPr>
            <p:cNvPr id="20" name="Group 19">
              <a:extLst>
                <a:ext uri="{FF2B5EF4-FFF2-40B4-BE49-F238E27FC236}">
                  <a16:creationId xmlns:a16="http://schemas.microsoft.com/office/drawing/2014/main" id="{83ECEC13-5DDA-7A58-C437-B1415CFFB53D}"/>
                </a:ext>
              </a:extLst>
            </p:cNvPr>
            <p:cNvGrpSpPr/>
            <p:nvPr/>
          </p:nvGrpSpPr>
          <p:grpSpPr>
            <a:xfrm>
              <a:off x="11695389" y="9642225"/>
              <a:ext cx="1010896" cy="1704275"/>
              <a:chOff x="11695389" y="9642225"/>
              <a:chExt cx="1010896" cy="1704275"/>
            </a:xfrm>
          </p:grpSpPr>
          <p:sp>
            <p:nvSpPr>
              <p:cNvPr id="167" name="Arrow: Right 166">
                <a:extLst>
                  <a:ext uri="{FF2B5EF4-FFF2-40B4-BE49-F238E27FC236}">
                    <a16:creationId xmlns:a16="http://schemas.microsoft.com/office/drawing/2014/main" id="{0A684216-186D-435F-9EFF-F30F314420B6}"/>
                  </a:ext>
                </a:extLst>
              </p:cNvPr>
              <p:cNvSpPr/>
              <p:nvPr/>
            </p:nvSpPr>
            <p:spPr>
              <a:xfrm>
                <a:off x="11695389" y="9642225"/>
                <a:ext cx="995376" cy="881667"/>
              </a:xfrm>
              <a:prstGeom prst="rightArrow">
                <a:avLst/>
              </a:prstGeom>
              <a:solidFill>
                <a:srgbClr val="7996FF"/>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243840" tIns="121920" rIns="243840" bIns="121920" numCol="1" spcCol="0" rtlCol="0" fromWordArt="0" anchor="ctr" anchorCtr="0" forceAA="0" compatLnSpc="1">
                <a:prstTxWarp prst="textNoShape">
                  <a:avLst/>
                </a:prstTxWarp>
                <a:noAutofit/>
              </a:bodyPr>
              <a:lstStyle/>
              <a:p>
                <a:pPr algn="ctr" defTabSz="1829311" eaLnBrk="0" fontAlgn="base" hangingPunct="0">
                  <a:spcBef>
                    <a:spcPct val="0"/>
                  </a:spcBef>
                  <a:spcAft>
                    <a:spcPct val="0"/>
                  </a:spcAft>
                  <a:defRPr/>
                </a:pPr>
                <a:endParaRPr lang="en-GB" sz="2667">
                  <a:solidFill>
                    <a:srgbClr val="FFFFFF"/>
                  </a:solidFill>
                </a:endParaRPr>
              </a:p>
            </p:txBody>
          </p:sp>
          <p:sp>
            <p:nvSpPr>
              <p:cNvPr id="168" name="Arrow: Right 167">
                <a:extLst>
                  <a:ext uri="{FF2B5EF4-FFF2-40B4-BE49-F238E27FC236}">
                    <a16:creationId xmlns:a16="http://schemas.microsoft.com/office/drawing/2014/main" id="{DE759CD9-65FE-4D20-914C-7143D9BD89C1}"/>
                  </a:ext>
                </a:extLst>
              </p:cNvPr>
              <p:cNvSpPr/>
              <p:nvPr/>
            </p:nvSpPr>
            <p:spPr>
              <a:xfrm>
                <a:off x="11710909" y="10464833"/>
                <a:ext cx="995376" cy="881667"/>
              </a:xfrm>
              <a:prstGeom prst="rightArrow">
                <a:avLst/>
              </a:prstGeom>
              <a:solidFill>
                <a:srgbClr val="7996FF"/>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243840" tIns="121920" rIns="243840" bIns="121920" numCol="1" spcCol="0" rtlCol="0" fromWordArt="0" anchor="ctr" anchorCtr="0" forceAA="0" compatLnSpc="1">
                <a:prstTxWarp prst="textNoShape">
                  <a:avLst/>
                </a:prstTxWarp>
                <a:noAutofit/>
              </a:bodyPr>
              <a:lstStyle/>
              <a:p>
                <a:pPr algn="ctr" defTabSz="1829311" eaLnBrk="0" fontAlgn="base" hangingPunct="0">
                  <a:spcBef>
                    <a:spcPct val="0"/>
                  </a:spcBef>
                  <a:spcAft>
                    <a:spcPct val="0"/>
                  </a:spcAft>
                  <a:defRPr/>
                </a:pPr>
                <a:endParaRPr lang="en-GB" sz="2667">
                  <a:solidFill>
                    <a:srgbClr val="FFFFFF"/>
                  </a:solidFill>
                </a:endParaRPr>
              </a:p>
            </p:txBody>
          </p:sp>
        </p:grpSp>
      </p:grpSp>
      <p:grpSp>
        <p:nvGrpSpPr>
          <p:cNvPr id="25" name="Group 24">
            <a:extLst>
              <a:ext uri="{FF2B5EF4-FFF2-40B4-BE49-F238E27FC236}">
                <a16:creationId xmlns:a16="http://schemas.microsoft.com/office/drawing/2014/main" id="{99B58C15-FC2D-8D44-FC19-601D153131F0}"/>
              </a:ext>
            </a:extLst>
          </p:cNvPr>
          <p:cNvGrpSpPr/>
          <p:nvPr/>
        </p:nvGrpSpPr>
        <p:grpSpPr>
          <a:xfrm>
            <a:off x="7722812" y="5825369"/>
            <a:ext cx="3926521" cy="3554997"/>
            <a:chOff x="7722812" y="5825369"/>
            <a:chExt cx="3926521" cy="3554997"/>
          </a:xfrm>
        </p:grpSpPr>
        <p:sp>
          <p:nvSpPr>
            <p:cNvPr id="12" name="Rectangle: Rounded Corners 3">
              <a:extLst>
                <a:ext uri="{FF2B5EF4-FFF2-40B4-BE49-F238E27FC236}">
                  <a16:creationId xmlns:a16="http://schemas.microsoft.com/office/drawing/2014/main" id="{6B9B3EF7-975B-BB2C-E951-1C6317E08ADD}"/>
                </a:ext>
              </a:extLst>
            </p:cNvPr>
            <p:cNvSpPr/>
            <p:nvPr/>
          </p:nvSpPr>
          <p:spPr>
            <a:xfrm>
              <a:off x="7722812" y="5825369"/>
              <a:ext cx="3926521" cy="3554997"/>
            </a:xfrm>
            <a:prstGeom prst="roundRect">
              <a:avLst/>
            </a:prstGeom>
            <a:solidFill>
              <a:srgbClr val="01288E"/>
            </a:solidFill>
          </p:spPr>
          <p:txBody>
            <a:bodyPr wrap="square" lIns="0" tIns="0" rIns="0" bIns="0" rtlCol="0" anchor="b" anchorCtr="0">
              <a:noAutofit/>
            </a:bodyPr>
            <a:lstStyle/>
            <a:p>
              <a:pPr algn="ctr" defTabSz="1829311"/>
              <a:endParaRPr lang="en-US" sz="3200" dirty="0">
                <a:solidFill>
                  <a:srgbClr val="FFFFFF"/>
                </a:solidFill>
                <a:cs typeface="Arial"/>
              </a:endParaRPr>
            </a:p>
            <a:p>
              <a:pPr algn="ctr" defTabSz="1829311"/>
              <a:endParaRPr lang="en-US" sz="3200" dirty="0">
                <a:solidFill>
                  <a:srgbClr val="FFFFFF"/>
                </a:solidFill>
                <a:cs typeface="Arial"/>
              </a:endParaRPr>
            </a:p>
            <a:p>
              <a:pPr algn="ctr" defTabSz="1829311"/>
              <a:endParaRPr lang="en-US" sz="3200" dirty="0">
                <a:solidFill>
                  <a:srgbClr val="FFFFFF"/>
                </a:solidFill>
                <a:cs typeface="Arial"/>
              </a:endParaRPr>
            </a:p>
            <a:p>
              <a:pPr algn="ctr" defTabSz="1829311"/>
              <a:endParaRPr lang="en-US" sz="3200" dirty="0">
                <a:solidFill>
                  <a:srgbClr val="FFFFFF"/>
                </a:solidFill>
                <a:cs typeface="Arial"/>
              </a:endParaRPr>
            </a:p>
            <a:p>
              <a:pPr algn="ctr" defTabSz="1829311"/>
              <a:endParaRPr lang="en-US" sz="3200" dirty="0">
                <a:solidFill>
                  <a:srgbClr val="FFFFFF"/>
                </a:solidFill>
                <a:cs typeface="Arial"/>
              </a:endParaRPr>
            </a:p>
            <a:p>
              <a:pPr algn="ctr" defTabSz="1829311"/>
              <a:endParaRPr lang="en-US" sz="3200" dirty="0">
                <a:solidFill>
                  <a:srgbClr val="FFFFFF"/>
                </a:solidFill>
                <a:cs typeface="Arial"/>
              </a:endParaRPr>
            </a:p>
            <a:p>
              <a:pPr algn="ctr" defTabSz="1829311"/>
              <a:endParaRPr lang="en-US" sz="3200" dirty="0">
                <a:solidFill>
                  <a:srgbClr val="FFFFFF"/>
                </a:solidFill>
                <a:cs typeface="Arial"/>
              </a:endParaRPr>
            </a:p>
            <a:p>
              <a:pPr algn="ctr" defTabSz="1829311"/>
              <a:endParaRPr lang="en-US" sz="3200" dirty="0">
                <a:solidFill>
                  <a:srgbClr val="FFFFFF"/>
                </a:solidFill>
                <a:cs typeface="Arial"/>
              </a:endParaRPr>
            </a:p>
            <a:p>
              <a:pPr algn="ctr" defTabSz="1829311"/>
              <a:endParaRPr lang="en-US" sz="3200" dirty="0">
                <a:solidFill>
                  <a:srgbClr val="FFFFFF"/>
                </a:solidFill>
                <a:cs typeface="Arial"/>
              </a:endParaRPr>
            </a:p>
            <a:p>
              <a:pPr algn="ctr" defTabSz="1829311"/>
              <a:endParaRPr lang="en-US" sz="3200" dirty="0">
                <a:solidFill>
                  <a:srgbClr val="FFFFFF"/>
                </a:solidFill>
                <a:cs typeface="Arial"/>
              </a:endParaRPr>
            </a:p>
            <a:p>
              <a:pPr algn="ctr" defTabSz="1829311"/>
              <a:r>
                <a:rPr lang="en-US" sz="3200" dirty="0">
                  <a:solidFill>
                    <a:srgbClr val="FFFFFF"/>
                  </a:solidFill>
                  <a:cs typeface="Arial"/>
                </a:rPr>
                <a:t>Server / VM</a:t>
              </a:r>
              <a:endParaRPr lang="en-DE" sz="3200" dirty="0" err="1">
                <a:solidFill>
                  <a:srgbClr val="FFFFFF"/>
                </a:solidFill>
                <a:cs typeface="Arial"/>
              </a:endParaRPr>
            </a:p>
          </p:txBody>
        </p:sp>
        <p:sp>
          <p:nvSpPr>
            <p:cNvPr id="13" name="Rectangle: Rounded Corners 288">
              <a:extLst>
                <a:ext uri="{FF2B5EF4-FFF2-40B4-BE49-F238E27FC236}">
                  <a16:creationId xmlns:a16="http://schemas.microsoft.com/office/drawing/2014/main" id="{C05F8F52-AB39-E26A-783C-D77743198F15}"/>
                </a:ext>
              </a:extLst>
            </p:cNvPr>
            <p:cNvSpPr/>
            <p:nvPr/>
          </p:nvSpPr>
          <p:spPr>
            <a:xfrm>
              <a:off x="7895111" y="7006233"/>
              <a:ext cx="3583434" cy="1324329"/>
            </a:xfrm>
            <a:prstGeom prst="roundRect">
              <a:avLst/>
            </a:prstGeom>
            <a:solidFill>
              <a:srgbClr val="00A1A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9311"/>
              <a:r>
                <a:rPr lang="en-US" sz="2800" b="1" dirty="0">
                  <a:solidFill>
                    <a:srgbClr val="FFFFFF"/>
                  </a:solidFill>
                </a:rPr>
                <a:t>Cloud-Native </a:t>
              </a:r>
            </a:p>
            <a:p>
              <a:pPr algn="ctr" defTabSz="1829311"/>
              <a:r>
                <a:rPr lang="en-US" sz="2800" b="1" dirty="0">
                  <a:solidFill>
                    <a:srgbClr val="FFFFFF"/>
                  </a:solidFill>
                </a:rPr>
                <a:t>Runtime</a:t>
              </a:r>
              <a:br>
                <a:rPr lang="en-US" sz="2800" b="1" dirty="0">
                  <a:solidFill>
                    <a:srgbClr val="FFFFFF"/>
                  </a:solidFill>
                </a:rPr>
              </a:br>
              <a:r>
                <a:rPr lang="en-US" sz="2000" b="1" dirty="0">
                  <a:solidFill>
                    <a:srgbClr val="FFFFFF"/>
                  </a:solidFill>
                </a:rPr>
                <a:t>(Liberty)</a:t>
              </a:r>
              <a:endParaRPr lang="en-US" sz="2800" b="1" dirty="0">
                <a:solidFill>
                  <a:srgbClr val="FFFFFF"/>
                </a:solidFill>
              </a:endParaRPr>
            </a:p>
          </p:txBody>
        </p:sp>
        <p:sp>
          <p:nvSpPr>
            <p:cNvPr id="7" name="TextBox 6">
              <a:extLst>
                <a:ext uri="{FF2B5EF4-FFF2-40B4-BE49-F238E27FC236}">
                  <a16:creationId xmlns:a16="http://schemas.microsoft.com/office/drawing/2014/main" id="{24352030-EDB8-5CB1-976B-E504CF6CE1AA}"/>
                </a:ext>
              </a:extLst>
            </p:cNvPr>
            <p:cNvSpPr txBox="1"/>
            <p:nvPr/>
          </p:nvSpPr>
          <p:spPr>
            <a:xfrm>
              <a:off x="8041745" y="6154191"/>
              <a:ext cx="3328509" cy="523220"/>
            </a:xfrm>
            <a:prstGeom prst="rect">
              <a:avLst/>
            </a:prstGeom>
            <a:noFill/>
          </p:spPr>
          <p:txBody>
            <a:bodyPr wrap="square" rtlCol="0">
              <a:spAutoFit/>
            </a:bodyPr>
            <a:lstStyle/>
            <a:p>
              <a:pPr algn="ctr" defTabSz="1219186">
                <a:defRPr/>
              </a:pPr>
              <a:r>
                <a:rPr lang="en-US" sz="2800" dirty="0">
                  <a:solidFill>
                    <a:schemeClr val="bg1"/>
                  </a:solidFill>
                  <a:ea typeface="MS PGothic"/>
                  <a:cs typeface="Arial"/>
                </a:rPr>
                <a:t>Monolith</a:t>
              </a:r>
            </a:p>
          </p:txBody>
        </p:sp>
      </p:grpSp>
      <p:grpSp>
        <p:nvGrpSpPr>
          <p:cNvPr id="26" name="Group 25">
            <a:extLst>
              <a:ext uri="{FF2B5EF4-FFF2-40B4-BE49-F238E27FC236}">
                <a16:creationId xmlns:a16="http://schemas.microsoft.com/office/drawing/2014/main" id="{73B7608E-3C09-A007-17E0-848340EEAB7E}"/>
              </a:ext>
            </a:extLst>
          </p:cNvPr>
          <p:cNvGrpSpPr/>
          <p:nvPr/>
        </p:nvGrpSpPr>
        <p:grpSpPr>
          <a:xfrm>
            <a:off x="3052873" y="5825370"/>
            <a:ext cx="3926521" cy="3512430"/>
            <a:chOff x="3052873" y="5825370"/>
            <a:chExt cx="3926521" cy="3512430"/>
          </a:xfrm>
        </p:grpSpPr>
        <p:sp>
          <p:nvSpPr>
            <p:cNvPr id="4" name="Rectangle: Rounded Corners 3">
              <a:extLst>
                <a:ext uri="{FF2B5EF4-FFF2-40B4-BE49-F238E27FC236}">
                  <a16:creationId xmlns:a16="http://schemas.microsoft.com/office/drawing/2014/main" id="{9402F552-7B98-4E08-91DE-3F24047435B2}"/>
                </a:ext>
              </a:extLst>
            </p:cNvPr>
            <p:cNvSpPr/>
            <p:nvPr/>
          </p:nvSpPr>
          <p:spPr>
            <a:xfrm>
              <a:off x="3052873" y="5825370"/>
              <a:ext cx="3926521" cy="3512430"/>
            </a:xfrm>
            <a:prstGeom prst="roundRect">
              <a:avLst/>
            </a:prstGeom>
            <a:solidFill>
              <a:srgbClr val="01288E"/>
            </a:solidFill>
          </p:spPr>
          <p:txBody>
            <a:bodyPr wrap="square" lIns="0" tIns="0" rIns="0" bIns="0" rtlCol="0" anchor="b" anchorCtr="0">
              <a:noAutofit/>
            </a:bodyPr>
            <a:lstStyle/>
            <a:p>
              <a:pPr algn="ctr" defTabSz="1829311"/>
              <a:endParaRPr lang="en-US" sz="3200" dirty="0">
                <a:solidFill>
                  <a:srgbClr val="FFFFFF"/>
                </a:solidFill>
                <a:cs typeface="Arial"/>
              </a:endParaRPr>
            </a:p>
            <a:p>
              <a:pPr algn="ctr" defTabSz="1829311"/>
              <a:endParaRPr lang="en-US" sz="3200" dirty="0">
                <a:solidFill>
                  <a:srgbClr val="FFFFFF"/>
                </a:solidFill>
                <a:cs typeface="Arial"/>
              </a:endParaRPr>
            </a:p>
            <a:p>
              <a:pPr algn="ctr" defTabSz="1829311"/>
              <a:endParaRPr lang="en-US" sz="3200" dirty="0">
                <a:solidFill>
                  <a:srgbClr val="FFFFFF"/>
                </a:solidFill>
                <a:cs typeface="Arial"/>
              </a:endParaRPr>
            </a:p>
            <a:p>
              <a:pPr algn="ctr" defTabSz="1829311"/>
              <a:endParaRPr lang="en-US" sz="3200" dirty="0">
                <a:solidFill>
                  <a:srgbClr val="FFFFFF"/>
                </a:solidFill>
                <a:cs typeface="Arial"/>
              </a:endParaRPr>
            </a:p>
            <a:p>
              <a:pPr algn="ctr" defTabSz="1829311"/>
              <a:endParaRPr lang="en-US" sz="3200" dirty="0">
                <a:solidFill>
                  <a:srgbClr val="FFFFFF"/>
                </a:solidFill>
                <a:cs typeface="Arial"/>
              </a:endParaRPr>
            </a:p>
            <a:p>
              <a:pPr algn="ctr" defTabSz="1829311"/>
              <a:endParaRPr lang="en-US" sz="3200" dirty="0">
                <a:solidFill>
                  <a:srgbClr val="FFFFFF"/>
                </a:solidFill>
                <a:cs typeface="Arial"/>
              </a:endParaRPr>
            </a:p>
            <a:p>
              <a:pPr algn="ctr" defTabSz="1829311"/>
              <a:endParaRPr lang="en-US" sz="3200" dirty="0">
                <a:solidFill>
                  <a:srgbClr val="FFFFFF"/>
                </a:solidFill>
                <a:cs typeface="Arial"/>
              </a:endParaRPr>
            </a:p>
            <a:p>
              <a:pPr algn="ctr" defTabSz="1829311"/>
              <a:endParaRPr lang="en-US" sz="3200" dirty="0">
                <a:solidFill>
                  <a:srgbClr val="FFFFFF"/>
                </a:solidFill>
                <a:cs typeface="Arial"/>
              </a:endParaRPr>
            </a:p>
            <a:p>
              <a:pPr algn="ctr" defTabSz="1829311"/>
              <a:endParaRPr lang="en-US" sz="3200" dirty="0">
                <a:solidFill>
                  <a:srgbClr val="FFFFFF"/>
                </a:solidFill>
                <a:cs typeface="Arial"/>
              </a:endParaRPr>
            </a:p>
            <a:p>
              <a:pPr algn="ctr" defTabSz="1829311"/>
              <a:endParaRPr lang="en-US" sz="3200" dirty="0">
                <a:solidFill>
                  <a:srgbClr val="FFFFFF"/>
                </a:solidFill>
                <a:cs typeface="Arial"/>
              </a:endParaRPr>
            </a:p>
            <a:p>
              <a:pPr algn="ctr" defTabSz="1829311"/>
              <a:r>
                <a:rPr lang="en-US" sz="3200" dirty="0">
                  <a:solidFill>
                    <a:srgbClr val="FFFFFF"/>
                  </a:solidFill>
                  <a:cs typeface="Arial"/>
                </a:rPr>
                <a:t>Server / VM</a:t>
              </a:r>
              <a:endParaRPr lang="en-DE" sz="3200" dirty="0" err="1">
                <a:solidFill>
                  <a:srgbClr val="FFFFFF"/>
                </a:solidFill>
                <a:cs typeface="Arial"/>
              </a:endParaRPr>
            </a:p>
          </p:txBody>
        </p:sp>
        <p:sp>
          <p:nvSpPr>
            <p:cNvPr id="6" name="TextBox 5">
              <a:extLst>
                <a:ext uri="{FF2B5EF4-FFF2-40B4-BE49-F238E27FC236}">
                  <a16:creationId xmlns:a16="http://schemas.microsoft.com/office/drawing/2014/main" id="{7FCB6E1E-4267-E041-9330-73D7AAD3EB21}"/>
                </a:ext>
              </a:extLst>
            </p:cNvPr>
            <p:cNvSpPr txBox="1"/>
            <p:nvPr/>
          </p:nvSpPr>
          <p:spPr>
            <a:xfrm>
              <a:off x="3361104" y="6178252"/>
              <a:ext cx="3328509" cy="523220"/>
            </a:xfrm>
            <a:prstGeom prst="rect">
              <a:avLst/>
            </a:prstGeom>
            <a:noFill/>
          </p:spPr>
          <p:txBody>
            <a:bodyPr wrap="square" rtlCol="0">
              <a:spAutoFit/>
            </a:bodyPr>
            <a:lstStyle/>
            <a:p>
              <a:pPr algn="ctr" defTabSz="1219186">
                <a:defRPr/>
              </a:pPr>
              <a:r>
                <a:rPr lang="en-US" sz="2800" dirty="0">
                  <a:solidFill>
                    <a:schemeClr val="bg1"/>
                  </a:solidFill>
                  <a:ea typeface="MS PGothic"/>
                  <a:cs typeface="Arial"/>
                </a:rPr>
                <a:t>Monolith</a:t>
              </a:r>
            </a:p>
          </p:txBody>
        </p:sp>
        <p:sp>
          <p:nvSpPr>
            <p:cNvPr id="241" name="Rectangle: Rounded Corners 240">
              <a:extLst>
                <a:ext uri="{FF2B5EF4-FFF2-40B4-BE49-F238E27FC236}">
                  <a16:creationId xmlns:a16="http://schemas.microsoft.com/office/drawing/2014/main" id="{6742626A-F516-4B25-920C-5B20E35229A3}"/>
                </a:ext>
              </a:extLst>
            </p:cNvPr>
            <p:cNvSpPr/>
            <p:nvPr/>
          </p:nvSpPr>
          <p:spPr>
            <a:xfrm>
              <a:off x="3438322" y="6997284"/>
              <a:ext cx="3221970" cy="1333278"/>
            </a:xfrm>
            <a:prstGeom prst="roundRect">
              <a:avLst/>
            </a:prstGeom>
            <a:solidFill>
              <a:srgbClr val="6E177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9311"/>
              <a:r>
                <a:rPr lang="en-US" sz="2800" b="1" dirty="0">
                  <a:solidFill>
                    <a:srgbClr val="FFFFFF"/>
                  </a:solidFill>
                </a:rPr>
                <a:t>Traditional </a:t>
              </a:r>
            </a:p>
            <a:p>
              <a:pPr algn="ctr" defTabSz="1829311"/>
              <a:r>
                <a:rPr lang="en-US" sz="2800" b="1" dirty="0">
                  <a:solidFill>
                    <a:srgbClr val="FFFFFF"/>
                  </a:solidFill>
                </a:rPr>
                <a:t>Runtime</a:t>
              </a:r>
              <a:br>
                <a:rPr lang="en-US" sz="2800" b="1" dirty="0">
                  <a:solidFill>
                    <a:srgbClr val="FFFFFF"/>
                  </a:solidFill>
                </a:rPr>
              </a:br>
              <a:r>
                <a:rPr lang="en-US" sz="2000" b="1" dirty="0">
                  <a:solidFill>
                    <a:srgbClr val="FFFFFF"/>
                  </a:solidFill>
                </a:rPr>
                <a:t>(WebSphere, other J2EE)</a:t>
              </a:r>
              <a:endParaRPr lang="en-US" sz="2800" b="1" dirty="0">
                <a:solidFill>
                  <a:srgbClr val="FFFFFF"/>
                </a:solidFill>
              </a:endParaRPr>
            </a:p>
          </p:txBody>
        </p:sp>
      </p:grpSp>
      <p:grpSp>
        <p:nvGrpSpPr>
          <p:cNvPr id="23" name="Group 22">
            <a:extLst>
              <a:ext uri="{FF2B5EF4-FFF2-40B4-BE49-F238E27FC236}">
                <a16:creationId xmlns:a16="http://schemas.microsoft.com/office/drawing/2014/main" id="{6E16C67E-2C37-C6D6-4F1A-8CE0E88F4594}"/>
              </a:ext>
            </a:extLst>
          </p:cNvPr>
          <p:cNvGrpSpPr/>
          <p:nvPr/>
        </p:nvGrpSpPr>
        <p:grpSpPr>
          <a:xfrm>
            <a:off x="12724791" y="5812729"/>
            <a:ext cx="3926521" cy="3554997"/>
            <a:chOff x="12724791" y="5812729"/>
            <a:chExt cx="3926521" cy="3554997"/>
          </a:xfrm>
        </p:grpSpPr>
        <p:sp>
          <p:nvSpPr>
            <p:cNvPr id="18" name="Rectangle: Rounded Corners 3">
              <a:extLst>
                <a:ext uri="{FF2B5EF4-FFF2-40B4-BE49-F238E27FC236}">
                  <a16:creationId xmlns:a16="http://schemas.microsoft.com/office/drawing/2014/main" id="{84F1ABD4-44E9-840A-D956-64AAE0744FE7}"/>
                </a:ext>
              </a:extLst>
            </p:cNvPr>
            <p:cNvSpPr/>
            <p:nvPr/>
          </p:nvSpPr>
          <p:spPr>
            <a:xfrm>
              <a:off x="12724791" y="5812729"/>
              <a:ext cx="3926521" cy="3554997"/>
            </a:xfrm>
            <a:prstGeom prst="roundRect">
              <a:avLst/>
            </a:prstGeom>
            <a:solidFill>
              <a:srgbClr val="01288E"/>
            </a:solidFill>
          </p:spPr>
          <p:txBody>
            <a:bodyPr wrap="square" lIns="0" tIns="0" rIns="0" bIns="0" rtlCol="0" anchor="b" anchorCtr="0">
              <a:noAutofit/>
            </a:bodyPr>
            <a:lstStyle/>
            <a:p>
              <a:pPr algn="ctr" defTabSz="1829311"/>
              <a:endParaRPr lang="en-US" sz="3200" dirty="0">
                <a:solidFill>
                  <a:srgbClr val="FFFFFF"/>
                </a:solidFill>
                <a:cs typeface="Arial"/>
              </a:endParaRPr>
            </a:p>
            <a:p>
              <a:pPr algn="ctr" defTabSz="1829311"/>
              <a:endParaRPr lang="en-US" sz="3200" dirty="0">
                <a:solidFill>
                  <a:srgbClr val="FFFFFF"/>
                </a:solidFill>
                <a:cs typeface="Arial"/>
              </a:endParaRPr>
            </a:p>
            <a:p>
              <a:pPr algn="ctr" defTabSz="1829311"/>
              <a:endParaRPr lang="en-US" sz="3200" dirty="0">
                <a:solidFill>
                  <a:srgbClr val="FFFFFF"/>
                </a:solidFill>
                <a:cs typeface="Arial"/>
              </a:endParaRPr>
            </a:p>
            <a:p>
              <a:pPr algn="ctr" defTabSz="1829311"/>
              <a:endParaRPr lang="en-US" sz="3200" dirty="0">
                <a:solidFill>
                  <a:srgbClr val="FFFFFF"/>
                </a:solidFill>
                <a:cs typeface="Arial"/>
              </a:endParaRPr>
            </a:p>
            <a:p>
              <a:pPr algn="ctr" defTabSz="1829311"/>
              <a:endParaRPr lang="en-US" sz="3200" dirty="0">
                <a:solidFill>
                  <a:srgbClr val="FFFFFF"/>
                </a:solidFill>
                <a:cs typeface="Arial"/>
              </a:endParaRPr>
            </a:p>
            <a:p>
              <a:pPr algn="ctr" defTabSz="1829311"/>
              <a:endParaRPr lang="en-US" sz="3200" dirty="0">
                <a:solidFill>
                  <a:srgbClr val="FFFFFF"/>
                </a:solidFill>
                <a:cs typeface="Arial"/>
              </a:endParaRPr>
            </a:p>
            <a:p>
              <a:pPr algn="ctr" defTabSz="1829311"/>
              <a:endParaRPr lang="en-US" sz="3200" dirty="0">
                <a:solidFill>
                  <a:srgbClr val="FFFFFF"/>
                </a:solidFill>
                <a:cs typeface="Arial"/>
              </a:endParaRPr>
            </a:p>
            <a:p>
              <a:pPr algn="ctr" defTabSz="1829311"/>
              <a:endParaRPr lang="en-US" sz="3200" dirty="0">
                <a:solidFill>
                  <a:srgbClr val="FFFFFF"/>
                </a:solidFill>
                <a:cs typeface="Arial"/>
              </a:endParaRPr>
            </a:p>
            <a:p>
              <a:pPr algn="ctr" defTabSz="1829311"/>
              <a:endParaRPr lang="en-US" sz="3200" dirty="0">
                <a:solidFill>
                  <a:srgbClr val="FFFFFF"/>
                </a:solidFill>
                <a:cs typeface="Arial"/>
              </a:endParaRPr>
            </a:p>
            <a:p>
              <a:pPr algn="ctr" defTabSz="1829311"/>
              <a:endParaRPr lang="en-US" sz="3200" dirty="0">
                <a:solidFill>
                  <a:srgbClr val="FFFFFF"/>
                </a:solidFill>
                <a:cs typeface="Arial"/>
              </a:endParaRPr>
            </a:p>
            <a:p>
              <a:pPr algn="ctr" defTabSz="1829311"/>
              <a:r>
                <a:rPr lang="en-US" sz="3200" dirty="0">
                  <a:solidFill>
                    <a:srgbClr val="FFFFFF"/>
                  </a:solidFill>
                  <a:cs typeface="Arial"/>
                </a:rPr>
                <a:t>Container</a:t>
              </a:r>
              <a:endParaRPr lang="en-DE" sz="3200" dirty="0" err="1">
                <a:solidFill>
                  <a:srgbClr val="FFFFFF"/>
                </a:solidFill>
                <a:cs typeface="Arial"/>
              </a:endParaRPr>
            </a:p>
          </p:txBody>
        </p:sp>
        <p:sp>
          <p:nvSpPr>
            <p:cNvPr id="9" name="TextBox 8">
              <a:extLst>
                <a:ext uri="{FF2B5EF4-FFF2-40B4-BE49-F238E27FC236}">
                  <a16:creationId xmlns:a16="http://schemas.microsoft.com/office/drawing/2014/main" id="{495F102C-F8E7-000A-FA6C-96D43B7B0889}"/>
                </a:ext>
              </a:extLst>
            </p:cNvPr>
            <p:cNvSpPr txBox="1"/>
            <p:nvPr/>
          </p:nvSpPr>
          <p:spPr>
            <a:xfrm>
              <a:off x="13023796" y="6154191"/>
              <a:ext cx="3328509" cy="523220"/>
            </a:xfrm>
            <a:prstGeom prst="rect">
              <a:avLst/>
            </a:prstGeom>
            <a:noFill/>
          </p:spPr>
          <p:txBody>
            <a:bodyPr wrap="square" rtlCol="0">
              <a:spAutoFit/>
            </a:bodyPr>
            <a:lstStyle/>
            <a:p>
              <a:pPr algn="ctr" defTabSz="1219186">
                <a:defRPr/>
              </a:pPr>
              <a:r>
                <a:rPr lang="en-US" sz="2800" dirty="0">
                  <a:solidFill>
                    <a:schemeClr val="bg1"/>
                  </a:solidFill>
                  <a:ea typeface="MS PGothic"/>
                  <a:cs typeface="Arial"/>
                </a:rPr>
                <a:t>Monolith</a:t>
              </a:r>
            </a:p>
          </p:txBody>
        </p:sp>
        <p:sp>
          <p:nvSpPr>
            <p:cNvPr id="14" name="Rectangle: Rounded Corners 288">
              <a:extLst>
                <a:ext uri="{FF2B5EF4-FFF2-40B4-BE49-F238E27FC236}">
                  <a16:creationId xmlns:a16="http://schemas.microsoft.com/office/drawing/2014/main" id="{398EC094-BA38-4608-56F0-49513F52FC03}"/>
                </a:ext>
              </a:extLst>
            </p:cNvPr>
            <p:cNvSpPr/>
            <p:nvPr/>
          </p:nvSpPr>
          <p:spPr>
            <a:xfrm>
              <a:off x="12896333" y="7006233"/>
              <a:ext cx="3583434" cy="1324329"/>
            </a:xfrm>
            <a:prstGeom prst="roundRect">
              <a:avLst/>
            </a:prstGeom>
            <a:solidFill>
              <a:srgbClr val="00A1A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9311"/>
              <a:r>
                <a:rPr lang="en-US" sz="2800" b="1" dirty="0">
                  <a:solidFill>
                    <a:srgbClr val="FFFFFF"/>
                  </a:solidFill>
                </a:rPr>
                <a:t>Cloud-Native </a:t>
              </a:r>
            </a:p>
            <a:p>
              <a:pPr algn="ctr" defTabSz="1829311"/>
              <a:r>
                <a:rPr lang="en-US" sz="2800" b="1" dirty="0">
                  <a:solidFill>
                    <a:srgbClr val="FFFFFF"/>
                  </a:solidFill>
                </a:rPr>
                <a:t>Runtime</a:t>
              </a:r>
              <a:br>
                <a:rPr lang="en-US" sz="2800" b="1" dirty="0">
                  <a:solidFill>
                    <a:srgbClr val="FFFFFF"/>
                  </a:solidFill>
                </a:rPr>
              </a:br>
              <a:r>
                <a:rPr lang="en-US" sz="2000" b="1" dirty="0">
                  <a:solidFill>
                    <a:srgbClr val="FFFFFF"/>
                  </a:solidFill>
                </a:rPr>
                <a:t>(Liberty)</a:t>
              </a:r>
              <a:endParaRPr lang="en-US" sz="2800" b="1" dirty="0">
                <a:solidFill>
                  <a:srgbClr val="FFFFFF"/>
                </a:solidFill>
              </a:endParaRPr>
            </a:p>
          </p:txBody>
        </p:sp>
      </p:grpSp>
      <p:grpSp>
        <p:nvGrpSpPr>
          <p:cNvPr id="24" name="Group 23">
            <a:extLst>
              <a:ext uri="{FF2B5EF4-FFF2-40B4-BE49-F238E27FC236}">
                <a16:creationId xmlns:a16="http://schemas.microsoft.com/office/drawing/2014/main" id="{A8CC075A-D1C8-A8D7-9589-66550D44A3F4}"/>
              </a:ext>
            </a:extLst>
          </p:cNvPr>
          <p:cNvGrpSpPr/>
          <p:nvPr/>
        </p:nvGrpSpPr>
        <p:grpSpPr>
          <a:xfrm>
            <a:off x="17340941" y="5797939"/>
            <a:ext cx="3926521" cy="3554997"/>
            <a:chOff x="17340941" y="5797939"/>
            <a:chExt cx="3926521" cy="3554997"/>
          </a:xfrm>
        </p:grpSpPr>
        <p:sp>
          <p:nvSpPr>
            <p:cNvPr id="2" name="Rectangle: Rounded Corners 3">
              <a:extLst>
                <a:ext uri="{FF2B5EF4-FFF2-40B4-BE49-F238E27FC236}">
                  <a16:creationId xmlns:a16="http://schemas.microsoft.com/office/drawing/2014/main" id="{93E5B726-19DB-77D0-C5F0-432B5D9504B1}"/>
                </a:ext>
              </a:extLst>
            </p:cNvPr>
            <p:cNvSpPr/>
            <p:nvPr/>
          </p:nvSpPr>
          <p:spPr>
            <a:xfrm>
              <a:off x="17340941" y="5797939"/>
              <a:ext cx="3926521" cy="3554997"/>
            </a:xfrm>
            <a:prstGeom prst="roundRect">
              <a:avLst/>
            </a:prstGeom>
            <a:solidFill>
              <a:srgbClr val="01288E"/>
            </a:solidFill>
          </p:spPr>
          <p:txBody>
            <a:bodyPr wrap="square" lIns="0" tIns="0" rIns="0" bIns="0" rtlCol="0" anchor="b" anchorCtr="0">
              <a:noAutofit/>
            </a:bodyPr>
            <a:lstStyle/>
            <a:p>
              <a:pPr algn="ctr" defTabSz="1829311"/>
              <a:endParaRPr lang="en-US" sz="3200" dirty="0">
                <a:solidFill>
                  <a:srgbClr val="FFFFFF"/>
                </a:solidFill>
                <a:cs typeface="Arial"/>
              </a:endParaRPr>
            </a:p>
            <a:p>
              <a:pPr algn="ctr" defTabSz="1829311"/>
              <a:endParaRPr lang="en-US" sz="3200" dirty="0">
                <a:solidFill>
                  <a:srgbClr val="FFFFFF"/>
                </a:solidFill>
                <a:cs typeface="Arial"/>
              </a:endParaRPr>
            </a:p>
            <a:p>
              <a:pPr algn="ctr" defTabSz="1829311"/>
              <a:endParaRPr lang="en-US" sz="3200" dirty="0">
                <a:solidFill>
                  <a:srgbClr val="FFFFFF"/>
                </a:solidFill>
                <a:cs typeface="Arial"/>
              </a:endParaRPr>
            </a:p>
            <a:p>
              <a:pPr algn="ctr" defTabSz="1829311"/>
              <a:endParaRPr lang="en-US" sz="3200" dirty="0">
                <a:solidFill>
                  <a:srgbClr val="FFFFFF"/>
                </a:solidFill>
                <a:cs typeface="Arial"/>
              </a:endParaRPr>
            </a:p>
            <a:p>
              <a:pPr algn="ctr" defTabSz="1829311"/>
              <a:endParaRPr lang="en-US" sz="3200" dirty="0">
                <a:solidFill>
                  <a:srgbClr val="FFFFFF"/>
                </a:solidFill>
                <a:cs typeface="Arial"/>
              </a:endParaRPr>
            </a:p>
            <a:p>
              <a:pPr algn="ctr" defTabSz="1829311"/>
              <a:endParaRPr lang="en-US" sz="3200" dirty="0">
                <a:solidFill>
                  <a:srgbClr val="FFFFFF"/>
                </a:solidFill>
                <a:cs typeface="Arial"/>
              </a:endParaRPr>
            </a:p>
            <a:p>
              <a:pPr algn="ctr" defTabSz="1829311"/>
              <a:endParaRPr lang="en-US" sz="3200" dirty="0">
                <a:solidFill>
                  <a:srgbClr val="FFFFFF"/>
                </a:solidFill>
                <a:cs typeface="Arial"/>
              </a:endParaRPr>
            </a:p>
            <a:p>
              <a:pPr algn="ctr" defTabSz="1829311"/>
              <a:endParaRPr lang="en-US" sz="3200" dirty="0">
                <a:solidFill>
                  <a:srgbClr val="FFFFFF"/>
                </a:solidFill>
                <a:cs typeface="Arial"/>
              </a:endParaRPr>
            </a:p>
            <a:p>
              <a:pPr algn="ctr" defTabSz="1829311"/>
              <a:endParaRPr lang="en-US" sz="3200" dirty="0">
                <a:solidFill>
                  <a:srgbClr val="FFFFFF"/>
                </a:solidFill>
                <a:cs typeface="Arial"/>
              </a:endParaRPr>
            </a:p>
            <a:p>
              <a:pPr algn="ctr" defTabSz="1829311"/>
              <a:endParaRPr lang="en-US" sz="3200" dirty="0">
                <a:solidFill>
                  <a:srgbClr val="FFFFFF"/>
                </a:solidFill>
                <a:cs typeface="Arial"/>
              </a:endParaRPr>
            </a:p>
            <a:p>
              <a:pPr algn="ctr" defTabSz="1829311"/>
              <a:r>
                <a:rPr lang="en-US" sz="3200" dirty="0">
                  <a:solidFill>
                    <a:srgbClr val="FFFFFF"/>
                  </a:solidFill>
                  <a:cs typeface="Arial"/>
                </a:rPr>
                <a:t>Set of Containers</a:t>
              </a:r>
              <a:endParaRPr lang="en-DE" sz="3200" dirty="0" err="1">
                <a:solidFill>
                  <a:srgbClr val="FFFFFF"/>
                </a:solidFill>
                <a:cs typeface="Arial"/>
              </a:endParaRPr>
            </a:p>
          </p:txBody>
        </p:sp>
        <p:sp>
          <p:nvSpPr>
            <p:cNvPr id="10" name="TextBox 9">
              <a:extLst>
                <a:ext uri="{FF2B5EF4-FFF2-40B4-BE49-F238E27FC236}">
                  <a16:creationId xmlns:a16="http://schemas.microsoft.com/office/drawing/2014/main" id="{4FA7F386-D0C9-A135-61E0-1B532DAF9F94}"/>
                </a:ext>
              </a:extLst>
            </p:cNvPr>
            <p:cNvSpPr txBox="1"/>
            <p:nvPr/>
          </p:nvSpPr>
          <p:spPr>
            <a:xfrm>
              <a:off x="17583513" y="6207552"/>
              <a:ext cx="3328509" cy="523220"/>
            </a:xfrm>
            <a:prstGeom prst="rect">
              <a:avLst/>
            </a:prstGeom>
            <a:noFill/>
          </p:spPr>
          <p:txBody>
            <a:bodyPr wrap="square" rtlCol="0">
              <a:spAutoFit/>
            </a:bodyPr>
            <a:lstStyle/>
            <a:p>
              <a:pPr algn="ctr" defTabSz="1219186">
                <a:defRPr/>
              </a:pPr>
              <a:r>
                <a:rPr lang="en-US" sz="2800" dirty="0">
                  <a:solidFill>
                    <a:schemeClr val="bg1"/>
                  </a:solidFill>
                  <a:ea typeface="MS PGothic"/>
                  <a:cs typeface="Arial"/>
                </a:rPr>
                <a:t>Microservices</a:t>
              </a:r>
            </a:p>
          </p:txBody>
        </p:sp>
        <p:sp>
          <p:nvSpPr>
            <p:cNvPr id="15" name="Rectangle: Rounded Corners 288">
              <a:extLst>
                <a:ext uri="{FF2B5EF4-FFF2-40B4-BE49-F238E27FC236}">
                  <a16:creationId xmlns:a16="http://schemas.microsoft.com/office/drawing/2014/main" id="{BD9EECD4-E72F-4F36-3A7C-9743937BDDED}"/>
                </a:ext>
              </a:extLst>
            </p:cNvPr>
            <p:cNvSpPr/>
            <p:nvPr/>
          </p:nvSpPr>
          <p:spPr>
            <a:xfrm>
              <a:off x="17512484" y="7006233"/>
              <a:ext cx="3583434" cy="1324329"/>
            </a:xfrm>
            <a:prstGeom prst="roundRect">
              <a:avLst/>
            </a:prstGeom>
            <a:solidFill>
              <a:srgbClr val="00A1A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9311"/>
              <a:r>
                <a:rPr lang="en-US" sz="2800" b="1" dirty="0">
                  <a:solidFill>
                    <a:srgbClr val="FFFFFF"/>
                  </a:solidFill>
                </a:rPr>
                <a:t>Cloud-Native </a:t>
              </a:r>
            </a:p>
            <a:p>
              <a:pPr algn="ctr" defTabSz="1829311"/>
              <a:r>
                <a:rPr lang="en-US" sz="2800" b="1" dirty="0">
                  <a:solidFill>
                    <a:srgbClr val="FFFFFF"/>
                  </a:solidFill>
                </a:rPr>
                <a:t>Runtime</a:t>
              </a:r>
              <a:br>
                <a:rPr lang="en-US" sz="2800" b="1" dirty="0">
                  <a:solidFill>
                    <a:srgbClr val="FFFFFF"/>
                  </a:solidFill>
                </a:rPr>
              </a:br>
              <a:r>
                <a:rPr lang="en-US" sz="2000" b="1" dirty="0">
                  <a:solidFill>
                    <a:srgbClr val="FFFFFF"/>
                  </a:solidFill>
                </a:rPr>
                <a:t>(Liberty)</a:t>
              </a:r>
              <a:endParaRPr lang="en-US" sz="2800" b="1" dirty="0">
                <a:solidFill>
                  <a:srgbClr val="FFFFFF"/>
                </a:solidFill>
              </a:endParaRPr>
            </a:p>
          </p:txBody>
        </p:sp>
      </p:grpSp>
    </p:spTree>
    <p:extLst>
      <p:ext uri="{BB962C8B-B14F-4D97-AF65-F5344CB8AC3E}">
        <p14:creationId xmlns:p14="http://schemas.microsoft.com/office/powerpoint/2010/main" val="404702955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1"/>
                                        </p:tgtEl>
                                        <p:attrNameLst>
                                          <p:attrName>style.visibility</p:attrName>
                                        </p:attrNameLst>
                                      </p:cBhvr>
                                      <p:to>
                                        <p:strVal val="visible"/>
                                      </p:to>
                                    </p:set>
                                    <p:animEffect transition="in" filter="dissolve">
                                      <p:cBhvr>
                                        <p:cTn id="7" dur="500"/>
                                        <p:tgtEl>
                                          <p:spTgt spid="151"/>
                                        </p:tgtEl>
                                      </p:cBhvr>
                                    </p:animEffect>
                                  </p:childTnLst>
                                </p:cTn>
                              </p:par>
                              <p:par>
                                <p:cTn id="8" presetID="9" presetClass="entr" presetSubtype="0" fill="hold"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dissolve">
                                      <p:cBhvr>
                                        <p:cTn id="10" dur="500"/>
                                        <p:tgtEl>
                                          <p:spTgt spid="25"/>
                                        </p:tgtEl>
                                      </p:cBhvr>
                                    </p:animEffect>
                                  </p:childTnLst>
                                </p:cTn>
                              </p:par>
                              <p:par>
                                <p:cTn id="11" presetID="9" presetClass="entr" presetSubtype="0" fill="hold" nodeType="withEffect">
                                  <p:stCondLst>
                                    <p:cond delay="0"/>
                                  </p:stCondLst>
                                  <p:childTnLst>
                                    <p:set>
                                      <p:cBhvr>
                                        <p:cTn id="12" dur="1" fill="hold">
                                          <p:stCondLst>
                                            <p:cond delay="0"/>
                                          </p:stCondLst>
                                        </p:cTn>
                                        <p:tgtEl>
                                          <p:spTgt spid="52"/>
                                        </p:tgtEl>
                                        <p:attrNameLst>
                                          <p:attrName>style.visibility</p:attrName>
                                        </p:attrNameLst>
                                      </p:cBhvr>
                                      <p:to>
                                        <p:strVal val="visible"/>
                                      </p:to>
                                    </p:set>
                                    <p:animEffect transition="in" filter="dissolve">
                                      <p:cBhvr>
                                        <p:cTn id="13" dur="500"/>
                                        <p:tgtEl>
                                          <p:spTgt spid="52"/>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nodeType="clickEffect">
                                  <p:stCondLst>
                                    <p:cond delay="0"/>
                                  </p:stCondLst>
                                  <p:childTnLst>
                                    <p:set>
                                      <p:cBhvr>
                                        <p:cTn id="17" dur="1" fill="hold">
                                          <p:stCondLst>
                                            <p:cond delay="0"/>
                                          </p:stCondLst>
                                        </p:cTn>
                                        <p:tgtEl>
                                          <p:spTgt spid="54"/>
                                        </p:tgtEl>
                                        <p:attrNameLst>
                                          <p:attrName>style.visibility</p:attrName>
                                        </p:attrNameLst>
                                      </p:cBhvr>
                                      <p:to>
                                        <p:strVal val="visible"/>
                                      </p:to>
                                    </p:set>
                                    <p:animEffect transition="in" filter="dissolve">
                                      <p:cBhvr>
                                        <p:cTn id="18" dur="500"/>
                                        <p:tgtEl>
                                          <p:spTgt spid="54"/>
                                        </p:tgtEl>
                                      </p:cBhvr>
                                    </p:animEffect>
                                  </p:childTnLst>
                                </p:cTn>
                              </p:par>
                              <p:par>
                                <p:cTn id="19" presetID="9" presetClass="entr" presetSubtype="0" fill="hold" nodeType="with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dissolve">
                                      <p:cBhvr>
                                        <p:cTn id="21" dur="500"/>
                                        <p:tgtEl>
                                          <p:spTgt spid="22"/>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nodeType="clickEffect">
                                  <p:stCondLst>
                                    <p:cond delay="0"/>
                                  </p:stCondLst>
                                  <p:childTnLst>
                                    <p:set>
                                      <p:cBhvr>
                                        <p:cTn id="25" dur="1" fill="hold">
                                          <p:stCondLst>
                                            <p:cond delay="0"/>
                                          </p:stCondLst>
                                        </p:cTn>
                                        <p:tgtEl>
                                          <p:spTgt spid="154"/>
                                        </p:tgtEl>
                                        <p:attrNameLst>
                                          <p:attrName>style.visibility</p:attrName>
                                        </p:attrNameLst>
                                      </p:cBhvr>
                                      <p:to>
                                        <p:strVal val="visible"/>
                                      </p:to>
                                    </p:set>
                                    <p:animEffect transition="in" filter="dissolve">
                                      <p:cBhvr>
                                        <p:cTn id="26" dur="500"/>
                                        <p:tgtEl>
                                          <p:spTgt spid="154"/>
                                        </p:tgtEl>
                                      </p:cBhvr>
                                    </p:animEffect>
                                  </p:childTnLst>
                                </p:cTn>
                              </p:par>
                              <p:par>
                                <p:cTn id="27" presetID="9" presetClass="entr" presetSubtype="0" fill="hold" nodeType="withEffect">
                                  <p:stCondLst>
                                    <p:cond delay="0"/>
                                  </p:stCondLst>
                                  <p:childTnLst>
                                    <p:set>
                                      <p:cBhvr>
                                        <p:cTn id="28" dur="1" fill="hold">
                                          <p:stCondLst>
                                            <p:cond delay="0"/>
                                          </p:stCondLst>
                                        </p:cTn>
                                        <p:tgtEl>
                                          <p:spTgt spid="23"/>
                                        </p:tgtEl>
                                        <p:attrNameLst>
                                          <p:attrName>style.visibility</p:attrName>
                                        </p:attrNameLst>
                                      </p:cBhvr>
                                      <p:to>
                                        <p:strVal val="visible"/>
                                      </p:to>
                                    </p:set>
                                    <p:animEffect transition="in" filter="dissolve">
                                      <p:cBhvr>
                                        <p:cTn id="29" dur="500"/>
                                        <p:tgtEl>
                                          <p:spTgt spid="23"/>
                                        </p:tgtEl>
                                      </p:cBhvr>
                                    </p:animEffect>
                                  </p:childTnLst>
                                </p:cTn>
                              </p:par>
                            </p:childTnLst>
                          </p:cTn>
                        </p:par>
                      </p:childTnLst>
                    </p:cTn>
                  </p:par>
                  <p:par>
                    <p:cTn id="30" fill="hold">
                      <p:stCondLst>
                        <p:cond delay="indefinite"/>
                      </p:stCondLst>
                      <p:childTnLst>
                        <p:par>
                          <p:cTn id="31" fill="hold">
                            <p:stCondLst>
                              <p:cond delay="0"/>
                            </p:stCondLst>
                            <p:childTnLst>
                              <p:par>
                                <p:cTn id="32" presetID="9" presetClass="entr" presetSubtype="0" fill="hold" nodeType="clickEffect">
                                  <p:stCondLst>
                                    <p:cond delay="0"/>
                                  </p:stCondLst>
                                  <p:childTnLst>
                                    <p:set>
                                      <p:cBhvr>
                                        <p:cTn id="33" dur="1" fill="hold">
                                          <p:stCondLst>
                                            <p:cond delay="0"/>
                                          </p:stCondLst>
                                        </p:cTn>
                                        <p:tgtEl>
                                          <p:spTgt spid="66"/>
                                        </p:tgtEl>
                                        <p:attrNameLst>
                                          <p:attrName>style.visibility</p:attrName>
                                        </p:attrNameLst>
                                      </p:cBhvr>
                                      <p:to>
                                        <p:strVal val="visible"/>
                                      </p:to>
                                    </p:set>
                                    <p:animEffect transition="in" filter="dissolve">
                                      <p:cBhvr>
                                        <p:cTn id="34" dur="500"/>
                                        <p:tgtEl>
                                          <p:spTgt spid="66"/>
                                        </p:tgtEl>
                                      </p:cBhvr>
                                    </p:animEffect>
                                  </p:childTnLst>
                                </p:cTn>
                              </p:par>
                              <p:par>
                                <p:cTn id="35" presetID="9" presetClass="entr" presetSubtype="0" fill="hold" nodeType="withEffect">
                                  <p:stCondLst>
                                    <p:cond delay="0"/>
                                  </p:stCondLst>
                                  <p:childTnLst>
                                    <p:set>
                                      <p:cBhvr>
                                        <p:cTn id="36" dur="1" fill="hold">
                                          <p:stCondLst>
                                            <p:cond delay="0"/>
                                          </p:stCondLst>
                                        </p:cTn>
                                        <p:tgtEl>
                                          <p:spTgt spid="162"/>
                                        </p:tgtEl>
                                        <p:attrNameLst>
                                          <p:attrName>style.visibility</p:attrName>
                                        </p:attrNameLst>
                                      </p:cBhvr>
                                      <p:to>
                                        <p:strVal val="visible"/>
                                      </p:to>
                                    </p:set>
                                    <p:animEffect transition="in" filter="dissolve">
                                      <p:cBhvr>
                                        <p:cTn id="37" dur="500"/>
                                        <p:tgtEl>
                                          <p:spTgt spid="162"/>
                                        </p:tgtEl>
                                      </p:cBhvr>
                                    </p:animEffect>
                                  </p:childTnLst>
                                </p:cTn>
                              </p:par>
                              <p:par>
                                <p:cTn id="38" presetID="9" presetClass="entr" presetSubtype="0" fill="hold" nodeType="withEffect">
                                  <p:stCondLst>
                                    <p:cond delay="0"/>
                                  </p:stCondLst>
                                  <p:childTnLst>
                                    <p:set>
                                      <p:cBhvr>
                                        <p:cTn id="39" dur="1" fill="hold">
                                          <p:stCondLst>
                                            <p:cond delay="0"/>
                                          </p:stCondLst>
                                        </p:cTn>
                                        <p:tgtEl>
                                          <p:spTgt spid="24"/>
                                        </p:tgtEl>
                                        <p:attrNameLst>
                                          <p:attrName>style.visibility</p:attrName>
                                        </p:attrNameLst>
                                      </p:cBhvr>
                                      <p:to>
                                        <p:strVal val="visible"/>
                                      </p:to>
                                    </p:set>
                                    <p:animEffect transition="in" filter="dissolve">
                                      <p:cBhvr>
                                        <p:cTn id="40"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IBM presentation enablement template">
  <a:themeElements>
    <a:clrScheme name="Custom 1">
      <a:dk1>
        <a:srgbClr val="FFFFFF"/>
      </a:dk1>
      <a:lt1>
        <a:srgbClr val="000000"/>
      </a:lt1>
      <a:dk2>
        <a:srgbClr val="FFFFFF"/>
      </a:dk2>
      <a:lt2>
        <a:srgbClr val="000000"/>
      </a:lt2>
      <a:accent1>
        <a:srgbClr val="0F62FE"/>
      </a:accent1>
      <a:accent2>
        <a:srgbClr val="A56EFF"/>
      </a:accent2>
      <a:accent3>
        <a:srgbClr val="003A6D"/>
      </a:accent3>
      <a:accent4>
        <a:srgbClr val="009D9A"/>
      </a:accent4>
      <a:accent5>
        <a:srgbClr val="9F1853"/>
      </a:accent5>
      <a:accent6>
        <a:srgbClr val="FA4D56"/>
      </a:accent6>
      <a:hlink>
        <a:srgbClr val="0F62FE"/>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19050">
          <a:solidFill>
            <a:schemeClr val="accent1"/>
          </a:solidFill>
          <a:headEnd type="none" w="med" len="med"/>
          <a:tailEnd type="none" w="med" len="med"/>
        </a:ln>
        <a:effectLst/>
      </a:spPr>
      <a:bodyPr vert="horz" wrap="square" lIns="91440" tIns="91440" rIns="91440" bIns="91440" numCol="1" rtlCol="0" anchor="t" anchorCtr="0" compatLnSpc="1">
        <a:prstTxWarp prst="textNoShape">
          <a:avLst/>
        </a:prstTxWarp>
      </a:bodyPr>
      <a:lstStyle>
        <a:defPPr marL="327600" marR="0" indent="-3276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kumimoji="0" sz="2000" b="0" i="0" u="none" strike="noStrike" cap="none" normalizeH="0" baseline="0" dirty="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270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ln w="12700">
          <a:miter lim="400000"/>
        </a:ln>
        <a:extLst>
          <a:ext uri="{C572A759-6A51-4108-AA02-DFA0A04FC94B}">
            <ma14:wrappingTextBoxFlag xmlns:r="http://schemas.openxmlformats.org/officeDocument/2006/relationships" xmlns:p="http://schemas.openxmlformats.org/presentationml/2006/main" xmlns="" xmlns:m="http://schemas.openxmlformats.org/officeDocument/2006/math" xmlns:a14="http://schemas.microsoft.com/office/drawing/2010/main" xmlns:ma14="http://schemas.microsoft.com/office/mac/drawingml/2011/main" val="1"/>
          </a:ext>
        </a:extLst>
      </a:spPr>
      <a:bodyPr wrap="square" lIns="0" tIns="0" rIns="0" bIns="0" rtlCol="0">
        <a:noAutofit/>
      </a:bodyPr>
      <a:lstStyle>
        <a:defPPr algn="l" defTabSz="2438400">
          <a:buSzPct val="100000"/>
          <a:defRPr sz="2400" dirty="0" smtClean="0">
            <a:cs typeface="Arial" panose="020B0604020202020204" pitchFamily="34" charset="0"/>
          </a:defRPr>
        </a:defPPr>
      </a:lstStyle>
    </a:txDef>
  </a:objectDefaults>
  <a:extraClrSchemeLst/>
  <a:custClrLst>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 name="Blue 100">
      <a:srgbClr val="001141"/>
    </a:custClr>
    <a:custClr name="Blue 90">
      <a:srgbClr val="001D6C"/>
    </a:custClr>
    <a:custClr name="Blue 80">
      <a:srgbClr val="002D9C"/>
    </a:custClr>
    <a:custClr name="Blue 70">
      <a:srgbClr val="0043CE"/>
    </a:custClr>
    <a:custClr name="Blue 60">
      <a:srgbClr val="0F62FE"/>
    </a:custClr>
    <a:custClr name="Cyan 50">
      <a:srgbClr val="1192E8"/>
    </a:custClr>
    <a:custClr name="Cyan 40">
      <a:srgbClr val="33B1FF"/>
    </a:custClr>
    <a:custClr name="Cyan 30">
      <a:srgbClr val="82CFFF"/>
    </a:custClr>
    <a:custClr name="Cyan 20">
      <a:srgbClr val="BAE6FF"/>
    </a:custClr>
    <a:custClr name="Cyan 10">
      <a:srgbClr val="E5F6FF"/>
    </a:custClr>
    <a:custClr name="Red 60">
      <a:srgbClr val="DA1E28"/>
    </a:custClr>
    <a:custClr name="Red 50">
      <a:srgbClr val="FA4D56"/>
    </a:custClr>
    <a:custClr name="Red 30">
      <a:srgbClr val="FFB3B8"/>
    </a:custClr>
    <a:custClr name="Red 20">
      <a:srgbClr val="FFD7D9"/>
    </a:custClr>
    <a:custClr name="Red 10">
      <a:srgbClr val="FFF1F1"/>
    </a:custClr>
    <a:custClr name="Magenta 60">
      <a:srgbClr val="D02670"/>
    </a:custClr>
    <a:custClr name="Magenta 50">
      <a:srgbClr val="EE5396"/>
    </a:custClr>
    <a:custClr name="Magenta 30">
      <a:srgbClr val="FFAFD2"/>
    </a:custClr>
    <a:custClr name="Magenta 20">
      <a:srgbClr val="FFD6E8"/>
    </a:custClr>
    <a:custClr name="Magenta 10">
      <a:srgbClr val="FFF0F7"/>
    </a:custClr>
    <a:custClr name="Purple 60">
      <a:srgbClr val="8A3FFC"/>
    </a:custClr>
    <a:custClr name="Purple 50">
      <a:srgbClr val="A56EFF"/>
    </a:custClr>
    <a:custClr name="Purple 30">
      <a:srgbClr val="D4BBFF"/>
    </a:custClr>
    <a:custClr name="Purple 20">
      <a:srgbClr val="E8DAFF"/>
    </a:custClr>
    <a:custClr name="Purple 10">
      <a:srgbClr val="F6F2FF"/>
    </a:custClr>
    <a:custClr name="Teal 60">
      <a:srgbClr val="007D79"/>
    </a:custClr>
    <a:custClr name="Teal 50">
      <a:srgbClr val="009D9A"/>
    </a:custClr>
    <a:custClr name="Teal 30">
      <a:srgbClr val="3DDBD9"/>
    </a:custClr>
    <a:custClr name="Teal 20">
      <a:srgbClr val="9EF0F0"/>
    </a:custClr>
    <a:custClr name="Teal 10">
      <a:srgbClr val="D9FBFB"/>
    </a:custClr>
    <a:custClr name="Green 60">
      <a:srgbClr val="198038"/>
    </a:custClr>
    <a:custClr name="Green 50">
      <a:srgbClr val="24A148"/>
    </a:custClr>
    <a:custClr name="Green 30">
      <a:srgbClr val="6FDC8C"/>
    </a:custClr>
    <a:custClr name="Green 20">
      <a:srgbClr val="A7F0BA"/>
    </a:custClr>
    <a:custClr name="Green 10">
      <a:srgbClr val="DEFBE6"/>
    </a:custClr>
    <a:custClr name="Yellow 30">
      <a:srgbClr val="F1C21B"/>
    </a:custClr>
    <a:custClr name="Yellow 20">
      <a:srgbClr val="FDDC69"/>
    </a:custClr>
    <a:custClr name="Yellow 10">
      <a:srgbClr val="FCF4D6"/>
    </a:custClr>
    <a:custClr name="Blue 20">
      <a:srgbClr val="D0E2FF"/>
    </a:custClr>
    <a:custClr name="Blue 10">
      <a:srgbClr val="EDF5FF"/>
    </a:custClr>
  </a:custClrLst>
  <a:extLst>
    <a:ext uri="{05A4C25C-085E-4340-85A3-A5531E510DB2}">
      <thm15:themeFamily xmlns:thm15="http://schemas.microsoft.com/office/thememl/2012/main" name="IBM_presentation_template_v_1_4_Plex" id="{461DE280-6773-3240-A149-7E3C0A49F9FC}" vid="{119F70B9-3B70-5545-8722-9A4DAAA12CBF}"/>
    </a:ext>
  </a:extLst>
</a:theme>
</file>

<file path=ppt/theme/theme2.xml><?xml version="1.0" encoding="utf-8"?>
<a:theme xmlns:a="http://schemas.openxmlformats.org/drawingml/2006/main" name="IBM Brand Template 2022">
  <a:themeElements>
    <a:clrScheme name="Custom 1">
      <a:dk1>
        <a:srgbClr val="FFFFFF"/>
      </a:dk1>
      <a:lt1>
        <a:srgbClr val="000000"/>
      </a:lt1>
      <a:dk2>
        <a:srgbClr val="FFFFFF"/>
      </a:dk2>
      <a:lt2>
        <a:srgbClr val="000000"/>
      </a:lt2>
      <a:accent1>
        <a:srgbClr val="0F62FE"/>
      </a:accent1>
      <a:accent2>
        <a:srgbClr val="A56EFF"/>
      </a:accent2>
      <a:accent3>
        <a:srgbClr val="003A6D"/>
      </a:accent3>
      <a:accent4>
        <a:srgbClr val="009D9A"/>
      </a:accent4>
      <a:accent5>
        <a:srgbClr val="9F1853"/>
      </a:accent5>
      <a:accent6>
        <a:srgbClr val="FA4D56"/>
      </a:accent6>
      <a:hlink>
        <a:srgbClr val="0F62FE"/>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19050">
          <a:solidFill>
            <a:schemeClr val="accent1"/>
          </a:solidFill>
          <a:headEnd type="none" w="med" len="med"/>
          <a:tailEnd type="none" w="med" len="med"/>
        </a:ln>
        <a:effectLst/>
      </a:spPr>
      <a:bodyPr vert="horz" wrap="square" lIns="91440" tIns="91440" rIns="91440" bIns="9144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IBM Plex Sans Light"/>
          <a:buNone/>
          <a:tabLst/>
          <a:defRPr kumimoji="0" sz="1400" b="0" i="0" u="none" strike="noStrike" cap="none" normalizeH="0" baseline="0" dirty="0" smtClean="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xmlns:p="http://schemas.openxmlformats.org/presentationml/2006/main" xmlns:r="http://schemas.openxmlformats.org/officeDocument/2006/relationships" val="1"/>
          </a:ext>
        </a:extLst>
      </a:spPr>
      <a:bodyPr wrap="square" lIns="0" tIns="0" rIns="0" bIns="0" rtlCol="0">
        <a:noAutofit/>
      </a:bodyPr>
      <a:lstStyle>
        <a:defPPr marL="444465" indent="-446749" algn="l" defTabSz="2438400">
          <a:spcBef>
            <a:spcPts val="2900"/>
          </a:spcBef>
          <a:buSzPct val="100000"/>
          <a:buFontTx/>
          <a:buChar char="–"/>
          <a:defRPr kern="0" dirty="0" smtClean="0">
            <a:solidFill>
              <a:srgbClr val="000000"/>
            </a:solidFill>
            <a:ea typeface="+mj-ea"/>
            <a:cs typeface="+mj-cs"/>
            <a:sym typeface="IBM Plex Sans Light"/>
          </a:defRPr>
        </a:defPPr>
      </a:lstStyle>
    </a:txDef>
  </a:objectDefaults>
  <a:extraClrSchemeLst/>
  <a:custClrLst>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 name="Blue 100">
      <a:srgbClr val="001141"/>
    </a:custClr>
    <a:custClr name="Blue 90">
      <a:srgbClr val="001D6C"/>
    </a:custClr>
    <a:custClr name="Blue 80">
      <a:srgbClr val="002D9C"/>
    </a:custClr>
    <a:custClr name="Blue 70">
      <a:srgbClr val="0043CE"/>
    </a:custClr>
    <a:custClr name="Blue 60">
      <a:srgbClr val="0F62FE"/>
    </a:custClr>
    <a:custClr name="Cyan 50">
      <a:srgbClr val="1192E8"/>
    </a:custClr>
    <a:custClr name="Cyan 40">
      <a:srgbClr val="33B1FF"/>
    </a:custClr>
    <a:custClr name="Cyan 30">
      <a:srgbClr val="82CFFF"/>
    </a:custClr>
    <a:custClr name="Cyan 20">
      <a:srgbClr val="BAE6FF"/>
    </a:custClr>
    <a:custClr name="Cyan 10">
      <a:srgbClr val="E5F6FF"/>
    </a:custClr>
    <a:custClr name="Red 60">
      <a:srgbClr val="DA1E28"/>
    </a:custClr>
    <a:custClr name="Red 50">
      <a:srgbClr val="FA4D56"/>
    </a:custClr>
    <a:custClr name="Red 30">
      <a:srgbClr val="FFB3B8"/>
    </a:custClr>
    <a:custClr name="Red 20">
      <a:srgbClr val="FFD7D9"/>
    </a:custClr>
    <a:custClr name="Red 10">
      <a:srgbClr val="FFF1F1"/>
    </a:custClr>
    <a:custClr name="Magenta 60">
      <a:srgbClr val="D02670"/>
    </a:custClr>
    <a:custClr name="Magenta 50">
      <a:srgbClr val="EE5396"/>
    </a:custClr>
    <a:custClr name="Magenta 30">
      <a:srgbClr val="FFAFD2"/>
    </a:custClr>
    <a:custClr name="Magenta 20">
      <a:srgbClr val="FFD6E8"/>
    </a:custClr>
    <a:custClr name="Magenta 10">
      <a:srgbClr val="FFF0F7"/>
    </a:custClr>
    <a:custClr name="Purple 60">
      <a:srgbClr val="8A3FFC"/>
    </a:custClr>
    <a:custClr name="Purple 50">
      <a:srgbClr val="A56EFF"/>
    </a:custClr>
    <a:custClr name="Purple 30">
      <a:srgbClr val="D4BBFF"/>
    </a:custClr>
    <a:custClr name="Purple 20">
      <a:srgbClr val="E8DAFF"/>
    </a:custClr>
    <a:custClr name="Purple 10">
      <a:srgbClr val="F6F2FF"/>
    </a:custClr>
    <a:custClr name="Teal 60">
      <a:srgbClr val="007D79"/>
    </a:custClr>
    <a:custClr name="Teal 50">
      <a:srgbClr val="009D9A"/>
    </a:custClr>
    <a:custClr name="Teal 30">
      <a:srgbClr val="3DDBD9"/>
    </a:custClr>
    <a:custClr name="Teal 20">
      <a:srgbClr val="9EF0F0"/>
    </a:custClr>
    <a:custClr name="Teal 10">
      <a:srgbClr val="D9FBFB"/>
    </a:custClr>
    <a:custClr name="Green 60">
      <a:srgbClr val="198038"/>
    </a:custClr>
    <a:custClr name="Green 50">
      <a:srgbClr val="24A148"/>
    </a:custClr>
    <a:custClr name="Green 30">
      <a:srgbClr val="6FDC8C"/>
    </a:custClr>
    <a:custClr name="Green 20">
      <a:srgbClr val="A7F0BA"/>
    </a:custClr>
    <a:custClr name="Green 10">
      <a:srgbClr val="DEFBE6"/>
    </a:custClr>
    <a:custClr name="Yellow 30">
      <a:srgbClr val="F1C21B"/>
    </a:custClr>
    <a:custClr name="Yellow 20">
      <a:srgbClr val="FDDC69"/>
    </a:custClr>
    <a:custClr name="Yellow 10">
      <a:srgbClr val="FCF4D6"/>
    </a:custClr>
    <a:custClr name="Blue 20">
      <a:srgbClr val="D0E2FF"/>
    </a:custClr>
    <a:custClr name="Blue 10">
      <a:srgbClr val="EDF5FF"/>
    </a:custClr>
  </a:custClrLst>
  <a:extLst>
    <a:ext uri="{05A4C25C-085E-4340-85A3-A5531E510DB2}">
      <thm15:themeFamily xmlns:thm15="http://schemas.microsoft.com/office/thememl/2012/main" name="IBM_Master_Presentation_2021_V01_Plex" id="{BD398A2B-0B96-D843-9A4A-05239798B6A1}" vid="{46683C84-C800-D441-9101-471717108C97}"/>
    </a:ext>
  </a:extLst>
</a:theme>
</file>

<file path=ppt/theme/theme3.xml><?xml version="1.0" encoding="utf-8"?>
<a:theme xmlns:a="http://schemas.openxmlformats.org/drawingml/2006/main" name="IBM Brand Template 2022">
  <a:themeElements>
    <a:clrScheme name="Custom 1">
      <a:dk1>
        <a:srgbClr val="FFFFFF"/>
      </a:dk1>
      <a:lt1>
        <a:srgbClr val="000000"/>
      </a:lt1>
      <a:dk2>
        <a:srgbClr val="FFFFFF"/>
      </a:dk2>
      <a:lt2>
        <a:srgbClr val="000000"/>
      </a:lt2>
      <a:accent1>
        <a:srgbClr val="0F62FE"/>
      </a:accent1>
      <a:accent2>
        <a:srgbClr val="A56EFF"/>
      </a:accent2>
      <a:accent3>
        <a:srgbClr val="003A6D"/>
      </a:accent3>
      <a:accent4>
        <a:srgbClr val="009D9A"/>
      </a:accent4>
      <a:accent5>
        <a:srgbClr val="9F1853"/>
      </a:accent5>
      <a:accent6>
        <a:srgbClr val="FA4D56"/>
      </a:accent6>
      <a:hlink>
        <a:srgbClr val="0F62FE"/>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19050">
          <a:solidFill>
            <a:schemeClr val="accent1"/>
          </a:solidFill>
          <a:headEnd type="none" w="med" len="med"/>
          <a:tailEnd type="none" w="med" len="med"/>
        </a:ln>
        <a:effectLst/>
      </a:spPr>
      <a:bodyPr vert="horz" wrap="square" lIns="91440" tIns="91440" rIns="91440" bIns="9144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IBM Plex Sans Light"/>
          <a:buNone/>
          <a:tabLst/>
          <a:defRPr kumimoji="0" sz="1400" b="0" i="0" u="none" strike="noStrike" cap="none" normalizeH="0" baseline="0" dirty="0" smtClean="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xmlns:p="http://schemas.openxmlformats.org/presentationml/2006/main" xmlns:r="http://schemas.openxmlformats.org/officeDocument/2006/relationships" val="1"/>
          </a:ext>
        </a:extLst>
      </a:spPr>
      <a:bodyPr wrap="square" lIns="0" tIns="0" rIns="0" bIns="0" rtlCol="0">
        <a:noAutofit/>
      </a:bodyPr>
      <a:lstStyle>
        <a:defPPr marL="444465" indent="-446749" algn="l" defTabSz="2438400">
          <a:spcBef>
            <a:spcPts val="2900"/>
          </a:spcBef>
          <a:buSzPct val="100000"/>
          <a:buFontTx/>
          <a:buChar char="–"/>
          <a:defRPr kern="0" dirty="0" smtClean="0">
            <a:solidFill>
              <a:srgbClr val="000000"/>
            </a:solidFill>
            <a:ea typeface="+mj-ea"/>
            <a:cs typeface="+mj-cs"/>
            <a:sym typeface="IBM Plex Sans Light"/>
          </a:defRPr>
        </a:defPPr>
      </a:lstStyle>
    </a:txDef>
  </a:objectDefaults>
  <a:extraClrSchemeLst/>
  <a:custClrLst>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 name="Blue 100">
      <a:srgbClr val="001141"/>
    </a:custClr>
    <a:custClr name="Blue 90">
      <a:srgbClr val="001D6C"/>
    </a:custClr>
    <a:custClr name="Blue 80">
      <a:srgbClr val="002D9C"/>
    </a:custClr>
    <a:custClr name="Blue 70">
      <a:srgbClr val="0043CE"/>
    </a:custClr>
    <a:custClr name="Blue 60">
      <a:srgbClr val="0F62FE"/>
    </a:custClr>
    <a:custClr name="Cyan 50">
      <a:srgbClr val="1192E8"/>
    </a:custClr>
    <a:custClr name="Cyan 40">
      <a:srgbClr val="33B1FF"/>
    </a:custClr>
    <a:custClr name="Cyan 30">
      <a:srgbClr val="82CFFF"/>
    </a:custClr>
    <a:custClr name="Cyan 20">
      <a:srgbClr val="BAE6FF"/>
    </a:custClr>
    <a:custClr name="Cyan 10">
      <a:srgbClr val="E5F6FF"/>
    </a:custClr>
    <a:custClr name="Red 60">
      <a:srgbClr val="DA1E28"/>
    </a:custClr>
    <a:custClr name="Red 50">
      <a:srgbClr val="FA4D56"/>
    </a:custClr>
    <a:custClr name="Red 30">
      <a:srgbClr val="FFB3B8"/>
    </a:custClr>
    <a:custClr name="Red 20">
      <a:srgbClr val="FFD7D9"/>
    </a:custClr>
    <a:custClr name="Red 10">
      <a:srgbClr val="FFF1F1"/>
    </a:custClr>
    <a:custClr name="Magenta 60">
      <a:srgbClr val="D02670"/>
    </a:custClr>
    <a:custClr name="Magenta 50">
      <a:srgbClr val="EE5396"/>
    </a:custClr>
    <a:custClr name="Magenta 30">
      <a:srgbClr val="FFAFD2"/>
    </a:custClr>
    <a:custClr name="Magenta 20">
      <a:srgbClr val="FFD6E8"/>
    </a:custClr>
    <a:custClr name="Magenta 10">
      <a:srgbClr val="FFF0F7"/>
    </a:custClr>
    <a:custClr name="Purple 60">
      <a:srgbClr val="8A3FFC"/>
    </a:custClr>
    <a:custClr name="Purple 50">
      <a:srgbClr val="A56EFF"/>
    </a:custClr>
    <a:custClr name="Purple 30">
      <a:srgbClr val="D4BBFF"/>
    </a:custClr>
    <a:custClr name="Purple 20">
      <a:srgbClr val="E8DAFF"/>
    </a:custClr>
    <a:custClr name="Purple 10">
      <a:srgbClr val="F6F2FF"/>
    </a:custClr>
    <a:custClr name="Teal 60">
      <a:srgbClr val="007D79"/>
    </a:custClr>
    <a:custClr name="Teal 50">
      <a:srgbClr val="009D9A"/>
    </a:custClr>
    <a:custClr name="Teal 30">
      <a:srgbClr val="3DDBD9"/>
    </a:custClr>
    <a:custClr name="Teal 20">
      <a:srgbClr val="9EF0F0"/>
    </a:custClr>
    <a:custClr name="Teal 10">
      <a:srgbClr val="D9FBFB"/>
    </a:custClr>
    <a:custClr name="Green 60">
      <a:srgbClr val="198038"/>
    </a:custClr>
    <a:custClr name="Green 50">
      <a:srgbClr val="24A148"/>
    </a:custClr>
    <a:custClr name="Green 30">
      <a:srgbClr val="6FDC8C"/>
    </a:custClr>
    <a:custClr name="Green 20">
      <a:srgbClr val="A7F0BA"/>
    </a:custClr>
    <a:custClr name="Green 10">
      <a:srgbClr val="DEFBE6"/>
    </a:custClr>
    <a:custClr name="Yellow 30">
      <a:srgbClr val="F1C21B"/>
    </a:custClr>
    <a:custClr name="Yellow 20">
      <a:srgbClr val="FDDC69"/>
    </a:custClr>
    <a:custClr name="Yellow 10">
      <a:srgbClr val="FCF4D6"/>
    </a:custClr>
    <a:custClr name="Blue 20">
      <a:srgbClr val="D0E2FF"/>
    </a:custClr>
    <a:custClr name="Blue 10">
      <a:srgbClr val="EDF5FF"/>
    </a:custClr>
  </a:custClrLst>
  <a:extLst>
    <a:ext uri="{05A4C25C-085E-4340-85A3-A5531E510DB2}">
      <thm15:themeFamily xmlns:thm15="http://schemas.microsoft.com/office/thememl/2012/main" name="IBM_Master_Presentation_2021_V01_Plex" id="{BD398A2B-0B96-D843-9A4A-05239798B6A1}" vid="{46683C84-C800-D441-9101-471717108C97}"/>
    </a:ext>
  </a:extLst>
</a:theme>
</file>

<file path=docProps/app.xml><?xml version="1.0" encoding="utf-8"?>
<Properties xmlns="http://schemas.openxmlformats.org/officeDocument/2006/extended-properties" xmlns:vt="http://schemas.openxmlformats.org/officeDocument/2006/docPropsVTypes">
  <Template>IBM presentation template</Template>
  <TotalTime>3944</TotalTime>
  <Words>8349</Words>
  <Application>Microsoft Macintosh PowerPoint</Application>
  <PresentationFormat>Custom</PresentationFormat>
  <Paragraphs>1115</Paragraphs>
  <Slides>47</Slides>
  <Notes>39</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47</vt:i4>
      </vt:variant>
    </vt:vector>
  </HeadingPairs>
  <TitlesOfParts>
    <vt:vector size="59" baseType="lpstr">
      <vt:lpstr>Arial</vt:lpstr>
      <vt:lpstr>IBM Plex Sans SmBld</vt:lpstr>
      <vt:lpstr>IBM Plex Sans</vt:lpstr>
      <vt:lpstr>Times New Roman</vt:lpstr>
      <vt:lpstr>IBM Plex Sans Regular</vt:lpstr>
      <vt:lpstr>IBM Plex Sans Text</vt:lpstr>
      <vt:lpstr>Calibri</vt:lpstr>
      <vt:lpstr>Wingdings</vt:lpstr>
      <vt:lpstr>IBM Plex Sans Light</vt:lpstr>
      <vt:lpstr>IBM Plex Sans Bold</vt:lpstr>
      <vt:lpstr>IBM Plex Sans Medm</vt:lpstr>
      <vt:lpstr>IBM presentation enablement template</vt:lpstr>
      <vt:lpstr>Optimize, modernize and cloud-enable your applications and operations — Liberty, IBM Cloud Transformation Advisor and Mono2Micro   John Buckley,  Product Manager john.buckley@ie.ibm.com  Gary Juvinall Worldwide Sales Leader gjuvinall@us.ibm.com </vt:lpstr>
      <vt:lpstr>Agenda</vt:lpstr>
      <vt:lpstr>PowerPoint Presentation</vt:lpstr>
      <vt:lpstr>Use WebSphere Hybrid Edition to optimize existing investments</vt:lpstr>
      <vt:lpstr>Modernization Benefits</vt:lpstr>
      <vt:lpstr>Addressing Technical Debt From Vicious Cycle to Virtuous Cycle</vt:lpstr>
      <vt:lpstr>Modernizing your Runtime to Liberty removes technical debt!</vt:lpstr>
      <vt:lpstr>Modernization Accelerators Overview  </vt:lpstr>
      <vt:lpstr>The Modernization Journey - Recap</vt:lpstr>
      <vt:lpstr>Traditional WebSphere  and Liberty Modernization Tool Suite</vt:lpstr>
      <vt:lpstr>App Modernization Tools  accelerate the planning, sizing and execution of the modernization journey  </vt:lpstr>
      <vt:lpstr>Evolution of WebSphere to Liberty on Hybrid Cloud </vt:lpstr>
      <vt:lpstr>Runtime Migration options and Tooling Evolution</vt:lpstr>
      <vt:lpstr>PowerPoint Presentation</vt:lpstr>
      <vt:lpstr>IBM Cloud Transformation Advisor</vt:lpstr>
      <vt:lpstr>How IBM Cloud Transformation Advisor works</vt:lpstr>
      <vt:lpstr>Application Complexity Assessment</vt:lpstr>
      <vt:lpstr>Development Cost - Individual Application</vt:lpstr>
      <vt:lpstr>Development Cost – Enterprise wide</vt:lpstr>
      <vt:lpstr>How Enterprise-wide development cost accounts for shared code</vt:lpstr>
      <vt:lpstr>Migration Artifacts for Individual Application</vt:lpstr>
      <vt:lpstr>Migration Artifacts for whole ND clusters</vt:lpstr>
      <vt:lpstr>IBM Cloud Transformation Advisor License and Entitlement</vt:lpstr>
      <vt:lpstr>IBM Cloud Transformation Advisor system requirements</vt:lpstr>
      <vt:lpstr>PowerPoint Presentation</vt:lpstr>
      <vt:lpstr>New: Automated Fixes on the Command Line via Recipes</vt:lpstr>
      <vt:lpstr>New: Automation Recipes with Liberty</vt:lpstr>
      <vt:lpstr>PowerPoint Presentation</vt:lpstr>
      <vt:lpstr>IBM Mono2Micro </vt:lpstr>
      <vt:lpstr>Phases of the IBM Mono2Micro journey</vt:lpstr>
      <vt:lpstr>How IBM Mono2Micro works </vt:lpstr>
      <vt:lpstr>Partitioning Monoliths into Microservices</vt:lpstr>
      <vt:lpstr>IBM Mono2Micro License  and Entitlement</vt:lpstr>
      <vt:lpstr>IBM  Mono2Micro system  requirements</vt:lpstr>
      <vt:lpstr>Seller Guidance  Typical Scenarios</vt:lpstr>
      <vt:lpstr>Typical Scenarios after Discovery</vt:lpstr>
      <vt:lpstr>IBM App Runtimes – Scenarios for Distributed Sellers</vt:lpstr>
      <vt:lpstr>IBM Z Scenarios</vt:lpstr>
      <vt:lpstr>IBM Z modernization scenarios</vt:lpstr>
      <vt:lpstr>PowerPoint Presentation</vt:lpstr>
      <vt:lpstr>Tooling 90-day Trials available</vt:lpstr>
      <vt:lpstr>Workshops / PoT Assets</vt:lpstr>
      <vt:lpstr>Expert Labs Application Modernization Client Journey</vt:lpstr>
      <vt:lpstr>Expert Labs Approach to Application Modernization </vt:lpstr>
      <vt:lpstr>PowerPoint Presentation</vt:lpstr>
      <vt:lpstr>Resources on the Web </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Plex embedded template – enablement version</dc:title>
  <dc:subject/>
  <dc:creator>Cailey Giorgi</dc:creator>
  <cp:keywords/>
  <dc:description/>
  <cp:lastModifiedBy>Yi Tang</cp:lastModifiedBy>
  <cp:revision>125</cp:revision>
  <cp:lastPrinted>2023-02-08T15:46:20Z</cp:lastPrinted>
  <dcterms:created xsi:type="dcterms:W3CDTF">2023-01-13T17:40:38Z</dcterms:created>
  <dcterms:modified xsi:type="dcterms:W3CDTF">2023-10-09T21:03:37Z</dcterms:modified>
  <cp:category/>
</cp:coreProperties>
</file>